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1" r:id="rId6"/>
    <p:sldId id="263" r:id="rId7"/>
    <p:sldId id="266" r:id="rId8"/>
    <p:sldId id="262" r:id="rId9"/>
    <p:sldId id="264" r:id="rId10"/>
    <p:sldId id="268" r:id="rId11"/>
  </p:sldIdLst>
  <p:sldSz cx="12192000" cy="6858000"/>
  <p:notesSz cx="6858000" cy="9144000"/>
  <p:embeddedFontLst>
    <p:embeddedFont>
      <p:font typeface="Calibri Light" charset="0"/>
      <p:regular r:id="rId12"/>
      <p:italic r:id="rId13"/>
    </p:embeddedFont>
    <p:embeddedFont>
      <p:font typeface="Calibri" pitchFamily="34" charset="0"/>
      <p:regular r:id="rId14"/>
      <p:bold r:id="rId15"/>
      <p:italic r:id="rId16"/>
      <p:boldItalic r:id="rId17"/>
    </p:embeddedFont>
    <p:embeddedFont>
      <p:font typeface="Berlin Sans FB Demi" pitchFamily="34" charset="0"/>
      <p:bold r:id="rId1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19" userDrawn="1">
          <p15:clr>
            <a:srgbClr val="A4A3A4"/>
          </p15:clr>
        </p15:guide>
        <p15:guide id="2" pos="121" userDrawn="1">
          <p15:clr>
            <a:srgbClr val="A4A3A4"/>
          </p15:clr>
        </p15:guide>
        <p15:guide id="3" orient="horz" pos="4178" userDrawn="1">
          <p15:clr>
            <a:srgbClr val="A4A3A4"/>
          </p15:clr>
        </p15:guide>
        <p15:guide id="4" pos="7537" userDrawn="1">
          <p15:clr>
            <a:srgbClr val="A4A3A4"/>
          </p15:clr>
        </p15:guide>
        <p15:guide id="5" pos="17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A3E"/>
    <a:srgbClr val="F29800"/>
    <a:srgbClr val="E06366"/>
    <a:srgbClr val="AC88BB"/>
    <a:srgbClr val="3BA686"/>
    <a:srgbClr val="E7914F"/>
    <a:srgbClr val="FFD495"/>
    <a:srgbClr val="B6D15D"/>
    <a:srgbClr val="71D1D1"/>
    <a:srgbClr val="A0A1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66" d="100"/>
          <a:sy n="66" d="100"/>
        </p:scale>
        <p:origin x="-900" y="-42"/>
      </p:cViewPr>
      <p:guideLst>
        <p:guide orient="horz" pos="119"/>
        <p:guide orient="horz" pos="4178"/>
        <p:guide pos="121"/>
        <p:guide pos="7537"/>
        <p:guide pos="17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比例图</c:v>
                </c:pt>
              </c:strCache>
            </c:strRef>
          </c:tx>
          <c:dPt>
            <c:idx val="0"/>
            <c:bubble3D val="0"/>
            <c:spPr>
              <a:solidFill>
                <a:srgbClr val="E7914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3BA68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B6D15D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FFD49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rgbClr val="E0636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rgbClr val="AC88BB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Sheet1!$A$2:$A$7</c:f>
              <c:strCache>
                <c:ptCount val="6"/>
                <c:pt idx="0">
                  <c:v>谷物类</c:v>
                </c:pt>
                <c:pt idx="1">
                  <c:v>奶制品类</c:v>
                </c:pt>
                <c:pt idx="2">
                  <c:v>水果类</c:v>
                </c:pt>
                <c:pt idx="3">
                  <c:v>蔬菜类</c:v>
                </c:pt>
                <c:pt idx="4">
                  <c:v>油糖类</c:v>
                </c:pt>
                <c:pt idx="5">
                  <c:v>肉类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</c:v>
                </c:pt>
                <c:pt idx="1">
                  <c:v>3</c:v>
                </c:pt>
                <c:pt idx="2">
                  <c:v>3</c:v>
                </c:pt>
                <c:pt idx="3">
                  <c:v>1.5</c:v>
                </c:pt>
                <c:pt idx="4">
                  <c:v>1</c:v>
                </c:pt>
                <c:pt idx="5">
                  <c:v>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211393" y="188913"/>
            <a:ext cx="11769213" cy="6443662"/>
          </a:xfrm>
          <a:prstGeom prst="rect">
            <a:avLst/>
          </a:prstGeom>
          <a:solidFill>
            <a:srgbClr val="3E434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6598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E8A2E-E3EF-4908-B1FC-A47428460DC6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32C4-9027-45EA-B1B3-092085FB45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1538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E8A2E-E3EF-4908-B1FC-A47428460DC6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32C4-9027-45EA-B1B3-092085FB45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158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E8A2E-E3EF-4908-B1FC-A47428460DC6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32C4-9027-45EA-B1B3-092085FB45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0765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E8A2E-E3EF-4908-B1FC-A47428460DC6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32C4-9027-45EA-B1B3-092085FB45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711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E8A2E-E3EF-4908-B1FC-A47428460DC6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32C4-9027-45EA-B1B3-092085FB45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8978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E8A2E-E3EF-4908-B1FC-A47428460DC6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32C4-9027-45EA-B1B3-092085FB45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588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E8A2E-E3EF-4908-B1FC-A47428460DC6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32C4-9027-45EA-B1B3-092085FB45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2330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E8A2E-E3EF-4908-B1FC-A47428460DC6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32C4-9027-45EA-B1B3-092085FB45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9388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E8A2E-E3EF-4908-B1FC-A47428460DC6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32C4-9027-45EA-B1B3-092085FB45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742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E8A2E-E3EF-4908-B1FC-A47428460DC6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32C4-9027-45EA-B1B3-092085FB45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5862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E8A2E-E3EF-4908-B1FC-A47428460DC6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E32C4-9027-45EA-B1B3-092085FB45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759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211393" y="2054740"/>
            <a:ext cx="11769213" cy="3843662"/>
          </a:xfrm>
          <a:prstGeom prst="rect">
            <a:avLst/>
          </a:prstGeom>
          <a:solidFill>
            <a:srgbClr val="3E434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14" name="图片 413"/>
          <p:cNvPicPr>
            <a:picLocks noChangeAspect="1"/>
          </p:cNvPicPr>
          <p:nvPr/>
        </p:nvPicPr>
        <p:blipFill rotWithShape="1">
          <a:blip r:embed="rId2"/>
          <a:srcRect l="2195"/>
          <a:stretch/>
        </p:blipFill>
        <p:spPr>
          <a:xfrm>
            <a:off x="217714" y="3857100"/>
            <a:ext cx="11931427" cy="2194750"/>
          </a:xfrm>
          <a:prstGeom prst="rect">
            <a:avLst/>
          </a:prstGeom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96543" y="1396434"/>
            <a:ext cx="12013532" cy="543654"/>
          </a:xfrm>
          <a:custGeom>
            <a:avLst/>
            <a:gdLst>
              <a:gd name="T0" fmla="*/ 3307 w 3310"/>
              <a:gd name="T1" fmla="*/ 156 h 161"/>
              <a:gd name="T2" fmla="*/ 3281 w 3310"/>
              <a:gd name="T3" fmla="*/ 130 h 161"/>
              <a:gd name="T4" fmla="*/ 3307 w 3310"/>
              <a:gd name="T5" fmla="*/ 104 h 161"/>
              <a:gd name="T6" fmla="*/ 3281 w 3310"/>
              <a:gd name="T7" fmla="*/ 81 h 161"/>
              <a:gd name="T8" fmla="*/ 3307 w 3310"/>
              <a:gd name="T9" fmla="*/ 55 h 161"/>
              <a:gd name="T10" fmla="*/ 3281 w 3310"/>
              <a:gd name="T11" fmla="*/ 29 h 161"/>
              <a:gd name="T12" fmla="*/ 3310 w 3310"/>
              <a:gd name="T13" fmla="*/ 0 h 161"/>
              <a:gd name="T14" fmla="*/ 19 w 3310"/>
              <a:gd name="T15" fmla="*/ 0 h 161"/>
              <a:gd name="T16" fmla="*/ 0 w 3310"/>
              <a:gd name="T17" fmla="*/ 5 h 161"/>
              <a:gd name="T18" fmla="*/ 28 w 3310"/>
              <a:gd name="T19" fmla="*/ 31 h 161"/>
              <a:gd name="T20" fmla="*/ 2 w 3310"/>
              <a:gd name="T21" fmla="*/ 57 h 161"/>
              <a:gd name="T22" fmla="*/ 28 w 3310"/>
              <a:gd name="T23" fmla="*/ 83 h 161"/>
              <a:gd name="T24" fmla="*/ 2 w 3310"/>
              <a:gd name="T25" fmla="*/ 107 h 161"/>
              <a:gd name="T26" fmla="*/ 28 w 3310"/>
              <a:gd name="T27" fmla="*/ 133 h 161"/>
              <a:gd name="T28" fmla="*/ 2 w 3310"/>
              <a:gd name="T29" fmla="*/ 159 h 161"/>
              <a:gd name="T30" fmla="*/ 5 w 3310"/>
              <a:gd name="T31" fmla="*/ 161 h 161"/>
              <a:gd name="T32" fmla="*/ 3303 w 3310"/>
              <a:gd name="T33" fmla="*/ 161 h 161"/>
              <a:gd name="T34" fmla="*/ 3307 w 3310"/>
              <a:gd name="T35" fmla="*/ 156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310" h="161">
                <a:moveTo>
                  <a:pt x="3307" y="156"/>
                </a:moveTo>
                <a:lnTo>
                  <a:pt x="3281" y="130"/>
                </a:lnTo>
                <a:lnTo>
                  <a:pt x="3307" y="104"/>
                </a:lnTo>
                <a:lnTo>
                  <a:pt x="3281" y="81"/>
                </a:lnTo>
                <a:lnTo>
                  <a:pt x="3307" y="55"/>
                </a:lnTo>
                <a:lnTo>
                  <a:pt x="3281" y="29"/>
                </a:lnTo>
                <a:lnTo>
                  <a:pt x="3310" y="0"/>
                </a:lnTo>
                <a:lnTo>
                  <a:pt x="19" y="0"/>
                </a:lnTo>
                <a:lnTo>
                  <a:pt x="0" y="5"/>
                </a:lnTo>
                <a:lnTo>
                  <a:pt x="28" y="31"/>
                </a:lnTo>
                <a:lnTo>
                  <a:pt x="2" y="57"/>
                </a:lnTo>
                <a:lnTo>
                  <a:pt x="28" y="83"/>
                </a:lnTo>
                <a:lnTo>
                  <a:pt x="2" y="107"/>
                </a:lnTo>
                <a:lnTo>
                  <a:pt x="28" y="133"/>
                </a:lnTo>
                <a:lnTo>
                  <a:pt x="2" y="159"/>
                </a:lnTo>
                <a:lnTo>
                  <a:pt x="5" y="161"/>
                </a:lnTo>
                <a:lnTo>
                  <a:pt x="3303" y="161"/>
                </a:lnTo>
                <a:lnTo>
                  <a:pt x="3307" y="156"/>
                </a:lnTo>
                <a:close/>
              </a:path>
            </a:pathLst>
          </a:custGeom>
          <a:solidFill>
            <a:srgbClr val="B7D25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36"/>
          <p:cNvSpPr>
            <a:spLocks/>
          </p:cNvSpPr>
          <p:nvPr/>
        </p:nvSpPr>
        <p:spPr bwMode="auto">
          <a:xfrm>
            <a:off x="88901" y="188914"/>
            <a:ext cx="12013532" cy="1216000"/>
          </a:xfrm>
          <a:custGeom>
            <a:avLst/>
            <a:gdLst>
              <a:gd name="T0" fmla="*/ 3279 w 3310"/>
              <a:gd name="T1" fmla="*/ 260 h 291"/>
              <a:gd name="T2" fmla="*/ 3307 w 3310"/>
              <a:gd name="T3" fmla="*/ 232 h 291"/>
              <a:gd name="T4" fmla="*/ 3279 w 3310"/>
              <a:gd name="T5" fmla="*/ 203 h 291"/>
              <a:gd name="T6" fmla="*/ 3307 w 3310"/>
              <a:gd name="T7" fmla="*/ 175 h 291"/>
              <a:gd name="T8" fmla="*/ 3279 w 3310"/>
              <a:gd name="T9" fmla="*/ 146 h 291"/>
              <a:gd name="T10" fmla="*/ 3307 w 3310"/>
              <a:gd name="T11" fmla="*/ 118 h 291"/>
              <a:gd name="T12" fmla="*/ 3279 w 3310"/>
              <a:gd name="T13" fmla="*/ 90 h 291"/>
              <a:gd name="T14" fmla="*/ 3307 w 3310"/>
              <a:gd name="T15" fmla="*/ 61 h 291"/>
              <a:gd name="T16" fmla="*/ 3279 w 3310"/>
              <a:gd name="T17" fmla="*/ 31 h 291"/>
              <a:gd name="T18" fmla="*/ 3310 w 3310"/>
              <a:gd name="T19" fmla="*/ 0 h 291"/>
              <a:gd name="T20" fmla="*/ 0 w 3310"/>
              <a:gd name="T21" fmla="*/ 0 h 291"/>
              <a:gd name="T22" fmla="*/ 0 w 3310"/>
              <a:gd name="T23" fmla="*/ 5 h 291"/>
              <a:gd name="T24" fmla="*/ 31 w 3310"/>
              <a:gd name="T25" fmla="*/ 35 h 291"/>
              <a:gd name="T26" fmla="*/ 2 w 3310"/>
              <a:gd name="T27" fmla="*/ 64 h 291"/>
              <a:gd name="T28" fmla="*/ 31 w 3310"/>
              <a:gd name="T29" fmla="*/ 92 h 291"/>
              <a:gd name="T30" fmla="*/ 2 w 3310"/>
              <a:gd name="T31" fmla="*/ 120 h 291"/>
              <a:gd name="T32" fmla="*/ 31 w 3310"/>
              <a:gd name="T33" fmla="*/ 149 h 291"/>
              <a:gd name="T34" fmla="*/ 2 w 3310"/>
              <a:gd name="T35" fmla="*/ 177 h 291"/>
              <a:gd name="T36" fmla="*/ 31 w 3310"/>
              <a:gd name="T37" fmla="*/ 206 h 291"/>
              <a:gd name="T38" fmla="*/ 2 w 3310"/>
              <a:gd name="T39" fmla="*/ 234 h 291"/>
              <a:gd name="T40" fmla="*/ 31 w 3310"/>
              <a:gd name="T41" fmla="*/ 262 h 291"/>
              <a:gd name="T42" fmla="*/ 0 w 3310"/>
              <a:gd name="T43" fmla="*/ 291 h 291"/>
              <a:gd name="T44" fmla="*/ 0 w 3310"/>
              <a:gd name="T45" fmla="*/ 291 h 291"/>
              <a:gd name="T46" fmla="*/ 3310 w 3310"/>
              <a:gd name="T47" fmla="*/ 291 h 291"/>
              <a:gd name="T48" fmla="*/ 3279 w 3310"/>
              <a:gd name="T49" fmla="*/ 26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310" h="291">
                <a:moveTo>
                  <a:pt x="3279" y="260"/>
                </a:moveTo>
                <a:lnTo>
                  <a:pt x="3307" y="232"/>
                </a:lnTo>
                <a:lnTo>
                  <a:pt x="3279" y="203"/>
                </a:lnTo>
                <a:lnTo>
                  <a:pt x="3307" y="175"/>
                </a:lnTo>
                <a:lnTo>
                  <a:pt x="3279" y="146"/>
                </a:lnTo>
                <a:lnTo>
                  <a:pt x="3307" y="118"/>
                </a:lnTo>
                <a:lnTo>
                  <a:pt x="3279" y="90"/>
                </a:lnTo>
                <a:lnTo>
                  <a:pt x="3307" y="61"/>
                </a:lnTo>
                <a:lnTo>
                  <a:pt x="3279" y="31"/>
                </a:lnTo>
                <a:lnTo>
                  <a:pt x="3310" y="0"/>
                </a:lnTo>
                <a:lnTo>
                  <a:pt x="0" y="0"/>
                </a:lnTo>
                <a:lnTo>
                  <a:pt x="0" y="5"/>
                </a:lnTo>
                <a:lnTo>
                  <a:pt x="31" y="35"/>
                </a:lnTo>
                <a:lnTo>
                  <a:pt x="2" y="64"/>
                </a:lnTo>
                <a:lnTo>
                  <a:pt x="31" y="92"/>
                </a:lnTo>
                <a:lnTo>
                  <a:pt x="2" y="120"/>
                </a:lnTo>
                <a:lnTo>
                  <a:pt x="31" y="149"/>
                </a:lnTo>
                <a:lnTo>
                  <a:pt x="2" y="177"/>
                </a:lnTo>
                <a:lnTo>
                  <a:pt x="31" y="206"/>
                </a:lnTo>
                <a:lnTo>
                  <a:pt x="2" y="234"/>
                </a:lnTo>
                <a:lnTo>
                  <a:pt x="31" y="262"/>
                </a:lnTo>
                <a:lnTo>
                  <a:pt x="0" y="291"/>
                </a:lnTo>
                <a:lnTo>
                  <a:pt x="0" y="291"/>
                </a:lnTo>
                <a:lnTo>
                  <a:pt x="3310" y="291"/>
                </a:lnTo>
                <a:lnTo>
                  <a:pt x="3279" y="260"/>
                </a:lnTo>
                <a:close/>
              </a:path>
            </a:pathLst>
          </a:custGeom>
          <a:solidFill>
            <a:srgbClr val="3DA48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Rectangle 35"/>
          <p:cNvSpPr>
            <a:spLocks noChangeArrowheads="1"/>
          </p:cNvSpPr>
          <p:nvPr/>
        </p:nvSpPr>
        <p:spPr bwMode="auto">
          <a:xfrm>
            <a:off x="211393" y="5868277"/>
            <a:ext cx="11769213" cy="776812"/>
          </a:xfrm>
          <a:prstGeom prst="rect">
            <a:avLst/>
          </a:prstGeom>
          <a:solidFill>
            <a:srgbClr val="A0A1A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70" name="图片 1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688" y="2406456"/>
            <a:ext cx="2169342" cy="3977127"/>
          </a:xfrm>
          <a:prstGeom prst="rect">
            <a:avLst/>
          </a:prstGeom>
          <a:ln>
            <a:noFill/>
          </a:ln>
          <a:effectLst>
            <a:outerShdw blurRad="190500" dist="139700" dir="2700000" sx="96000" sy="96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9" name="图片 16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6322" y="2406456"/>
            <a:ext cx="1572188" cy="4122274"/>
          </a:xfrm>
          <a:prstGeom prst="rect">
            <a:avLst/>
          </a:prstGeom>
          <a:ln>
            <a:noFill/>
          </a:ln>
          <a:effectLst>
            <a:outerShdw blurRad="190500" dist="139700" dir="2700000" sx="96000" sy="96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5" name="图片 4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5375" y="3420401"/>
            <a:ext cx="821250" cy="82125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026610" y="2311898"/>
            <a:ext cx="4138781" cy="643775"/>
            <a:chOff x="3881997" y="2311898"/>
            <a:chExt cx="4138781" cy="643775"/>
          </a:xfrm>
        </p:grpSpPr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3881997" y="2311898"/>
              <a:ext cx="4138781" cy="636462"/>
            </a:xfrm>
            <a:custGeom>
              <a:avLst/>
              <a:gdLst>
                <a:gd name="T0" fmla="*/ 0 w 1164"/>
                <a:gd name="T1" fmla="*/ 0 h 179"/>
                <a:gd name="T2" fmla="*/ 43 w 1164"/>
                <a:gd name="T3" fmla="*/ 90 h 179"/>
                <a:gd name="T4" fmla="*/ 0 w 1164"/>
                <a:gd name="T5" fmla="*/ 179 h 179"/>
                <a:gd name="T6" fmla="*/ 1164 w 1164"/>
                <a:gd name="T7" fmla="*/ 179 h 179"/>
                <a:gd name="T8" fmla="*/ 1121 w 1164"/>
                <a:gd name="T9" fmla="*/ 90 h 179"/>
                <a:gd name="T10" fmla="*/ 1164 w 1164"/>
                <a:gd name="T11" fmla="*/ 0 h 179"/>
                <a:gd name="T12" fmla="*/ 0 w 1164"/>
                <a:gd name="T13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4" h="179">
                  <a:moveTo>
                    <a:pt x="0" y="0"/>
                  </a:moveTo>
                  <a:lnTo>
                    <a:pt x="43" y="90"/>
                  </a:lnTo>
                  <a:lnTo>
                    <a:pt x="0" y="179"/>
                  </a:lnTo>
                  <a:lnTo>
                    <a:pt x="1164" y="179"/>
                  </a:lnTo>
                  <a:lnTo>
                    <a:pt x="1121" y="90"/>
                  </a:lnTo>
                  <a:lnTo>
                    <a:pt x="11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ECC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4422763" y="2370898"/>
              <a:ext cx="30572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平衡膳食很重要</a:t>
              </a:r>
              <a:endParaRPr lang="zh-CN" altLang="en-US" sz="32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2604499" y="519268"/>
            <a:ext cx="69830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IMPORTENT</a:t>
            </a:r>
            <a:endParaRPr lang="zh-CN" altLang="en-US" sz="9600" dirty="0">
              <a:solidFill>
                <a:schemeClr val="bg1"/>
              </a:solidFill>
              <a:latin typeface="Berlin Sans FB Demi" panose="020E08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84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211393" y="2054740"/>
            <a:ext cx="11769213" cy="3843662"/>
          </a:xfrm>
          <a:prstGeom prst="rect">
            <a:avLst/>
          </a:prstGeom>
          <a:solidFill>
            <a:srgbClr val="3E434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14" name="图片 413"/>
          <p:cNvPicPr>
            <a:picLocks noChangeAspect="1"/>
          </p:cNvPicPr>
          <p:nvPr/>
        </p:nvPicPr>
        <p:blipFill rotWithShape="1">
          <a:blip r:embed="rId2"/>
          <a:srcRect l="2195"/>
          <a:stretch/>
        </p:blipFill>
        <p:spPr>
          <a:xfrm>
            <a:off x="217714" y="3857100"/>
            <a:ext cx="11931427" cy="2194750"/>
          </a:xfrm>
          <a:prstGeom prst="rect">
            <a:avLst/>
          </a:prstGeom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96543" y="1396434"/>
            <a:ext cx="12013532" cy="543654"/>
          </a:xfrm>
          <a:custGeom>
            <a:avLst/>
            <a:gdLst>
              <a:gd name="T0" fmla="*/ 3307 w 3310"/>
              <a:gd name="T1" fmla="*/ 156 h 161"/>
              <a:gd name="T2" fmla="*/ 3281 w 3310"/>
              <a:gd name="T3" fmla="*/ 130 h 161"/>
              <a:gd name="T4" fmla="*/ 3307 w 3310"/>
              <a:gd name="T5" fmla="*/ 104 h 161"/>
              <a:gd name="T6" fmla="*/ 3281 w 3310"/>
              <a:gd name="T7" fmla="*/ 81 h 161"/>
              <a:gd name="T8" fmla="*/ 3307 w 3310"/>
              <a:gd name="T9" fmla="*/ 55 h 161"/>
              <a:gd name="T10" fmla="*/ 3281 w 3310"/>
              <a:gd name="T11" fmla="*/ 29 h 161"/>
              <a:gd name="T12" fmla="*/ 3310 w 3310"/>
              <a:gd name="T13" fmla="*/ 0 h 161"/>
              <a:gd name="T14" fmla="*/ 19 w 3310"/>
              <a:gd name="T15" fmla="*/ 0 h 161"/>
              <a:gd name="T16" fmla="*/ 0 w 3310"/>
              <a:gd name="T17" fmla="*/ 5 h 161"/>
              <a:gd name="T18" fmla="*/ 28 w 3310"/>
              <a:gd name="T19" fmla="*/ 31 h 161"/>
              <a:gd name="T20" fmla="*/ 2 w 3310"/>
              <a:gd name="T21" fmla="*/ 57 h 161"/>
              <a:gd name="T22" fmla="*/ 28 w 3310"/>
              <a:gd name="T23" fmla="*/ 83 h 161"/>
              <a:gd name="T24" fmla="*/ 2 w 3310"/>
              <a:gd name="T25" fmla="*/ 107 h 161"/>
              <a:gd name="T26" fmla="*/ 28 w 3310"/>
              <a:gd name="T27" fmla="*/ 133 h 161"/>
              <a:gd name="T28" fmla="*/ 2 w 3310"/>
              <a:gd name="T29" fmla="*/ 159 h 161"/>
              <a:gd name="T30" fmla="*/ 5 w 3310"/>
              <a:gd name="T31" fmla="*/ 161 h 161"/>
              <a:gd name="T32" fmla="*/ 3303 w 3310"/>
              <a:gd name="T33" fmla="*/ 161 h 161"/>
              <a:gd name="T34" fmla="*/ 3307 w 3310"/>
              <a:gd name="T35" fmla="*/ 156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310" h="161">
                <a:moveTo>
                  <a:pt x="3307" y="156"/>
                </a:moveTo>
                <a:lnTo>
                  <a:pt x="3281" y="130"/>
                </a:lnTo>
                <a:lnTo>
                  <a:pt x="3307" y="104"/>
                </a:lnTo>
                <a:lnTo>
                  <a:pt x="3281" y="81"/>
                </a:lnTo>
                <a:lnTo>
                  <a:pt x="3307" y="55"/>
                </a:lnTo>
                <a:lnTo>
                  <a:pt x="3281" y="29"/>
                </a:lnTo>
                <a:lnTo>
                  <a:pt x="3310" y="0"/>
                </a:lnTo>
                <a:lnTo>
                  <a:pt x="19" y="0"/>
                </a:lnTo>
                <a:lnTo>
                  <a:pt x="0" y="5"/>
                </a:lnTo>
                <a:lnTo>
                  <a:pt x="28" y="31"/>
                </a:lnTo>
                <a:lnTo>
                  <a:pt x="2" y="57"/>
                </a:lnTo>
                <a:lnTo>
                  <a:pt x="28" y="83"/>
                </a:lnTo>
                <a:lnTo>
                  <a:pt x="2" y="107"/>
                </a:lnTo>
                <a:lnTo>
                  <a:pt x="28" y="133"/>
                </a:lnTo>
                <a:lnTo>
                  <a:pt x="2" y="159"/>
                </a:lnTo>
                <a:lnTo>
                  <a:pt x="5" y="161"/>
                </a:lnTo>
                <a:lnTo>
                  <a:pt x="3303" y="161"/>
                </a:lnTo>
                <a:lnTo>
                  <a:pt x="3307" y="156"/>
                </a:lnTo>
                <a:close/>
              </a:path>
            </a:pathLst>
          </a:custGeom>
          <a:solidFill>
            <a:srgbClr val="B7D25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36"/>
          <p:cNvSpPr>
            <a:spLocks/>
          </p:cNvSpPr>
          <p:nvPr/>
        </p:nvSpPr>
        <p:spPr bwMode="auto">
          <a:xfrm>
            <a:off x="88901" y="188914"/>
            <a:ext cx="12013532" cy="1216000"/>
          </a:xfrm>
          <a:custGeom>
            <a:avLst/>
            <a:gdLst>
              <a:gd name="T0" fmla="*/ 3279 w 3310"/>
              <a:gd name="T1" fmla="*/ 260 h 291"/>
              <a:gd name="T2" fmla="*/ 3307 w 3310"/>
              <a:gd name="T3" fmla="*/ 232 h 291"/>
              <a:gd name="T4" fmla="*/ 3279 w 3310"/>
              <a:gd name="T5" fmla="*/ 203 h 291"/>
              <a:gd name="T6" fmla="*/ 3307 w 3310"/>
              <a:gd name="T7" fmla="*/ 175 h 291"/>
              <a:gd name="T8" fmla="*/ 3279 w 3310"/>
              <a:gd name="T9" fmla="*/ 146 h 291"/>
              <a:gd name="T10" fmla="*/ 3307 w 3310"/>
              <a:gd name="T11" fmla="*/ 118 h 291"/>
              <a:gd name="T12" fmla="*/ 3279 w 3310"/>
              <a:gd name="T13" fmla="*/ 90 h 291"/>
              <a:gd name="T14" fmla="*/ 3307 w 3310"/>
              <a:gd name="T15" fmla="*/ 61 h 291"/>
              <a:gd name="T16" fmla="*/ 3279 w 3310"/>
              <a:gd name="T17" fmla="*/ 31 h 291"/>
              <a:gd name="T18" fmla="*/ 3310 w 3310"/>
              <a:gd name="T19" fmla="*/ 0 h 291"/>
              <a:gd name="T20" fmla="*/ 0 w 3310"/>
              <a:gd name="T21" fmla="*/ 0 h 291"/>
              <a:gd name="T22" fmla="*/ 0 w 3310"/>
              <a:gd name="T23" fmla="*/ 5 h 291"/>
              <a:gd name="T24" fmla="*/ 31 w 3310"/>
              <a:gd name="T25" fmla="*/ 35 h 291"/>
              <a:gd name="T26" fmla="*/ 2 w 3310"/>
              <a:gd name="T27" fmla="*/ 64 h 291"/>
              <a:gd name="T28" fmla="*/ 31 w 3310"/>
              <a:gd name="T29" fmla="*/ 92 h 291"/>
              <a:gd name="T30" fmla="*/ 2 w 3310"/>
              <a:gd name="T31" fmla="*/ 120 h 291"/>
              <a:gd name="T32" fmla="*/ 31 w 3310"/>
              <a:gd name="T33" fmla="*/ 149 h 291"/>
              <a:gd name="T34" fmla="*/ 2 w 3310"/>
              <a:gd name="T35" fmla="*/ 177 h 291"/>
              <a:gd name="T36" fmla="*/ 31 w 3310"/>
              <a:gd name="T37" fmla="*/ 206 h 291"/>
              <a:gd name="T38" fmla="*/ 2 w 3310"/>
              <a:gd name="T39" fmla="*/ 234 h 291"/>
              <a:gd name="T40" fmla="*/ 31 w 3310"/>
              <a:gd name="T41" fmla="*/ 262 h 291"/>
              <a:gd name="T42" fmla="*/ 0 w 3310"/>
              <a:gd name="T43" fmla="*/ 291 h 291"/>
              <a:gd name="T44" fmla="*/ 0 w 3310"/>
              <a:gd name="T45" fmla="*/ 291 h 291"/>
              <a:gd name="T46" fmla="*/ 3310 w 3310"/>
              <a:gd name="T47" fmla="*/ 291 h 291"/>
              <a:gd name="T48" fmla="*/ 3279 w 3310"/>
              <a:gd name="T49" fmla="*/ 26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310" h="291">
                <a:moveTo>
                  <a:pt x="3279" y="260"/>
                </a:moveTo>
                <a:lnTo>
                  <a:pt x="3307" y="232"/>
                </a:lnTo>
                <a:lnTo>
                  <a:pt x="3279" y="203"/>
                </a:lnTo>
                <a:lnTo>
                  <a:pt x="3307" y="175"/>
                </a:lnTo>
                <a:lnTo>
                  <a:pt x="3279" y="146"/>
                </a:lnTo>
                <a:lnTo>
                  <a:pt x="3307" y="118"/>
                </a:lnTo>
                <a:lnTo>
                  <a:pt x="3279" y="90"/>
                </a:lnTo>
                <a:lnTo>
                  <a:pt x="3307" y="61"/>
                </a:lnTo>
                <a:lnTo>
                  <a:pt x="3279" y="31"/>
                </a:lnTo>
                <a:lnTo>
                  <a:pt x="3310" y="0"/>
                </a:lnTo>
                <a:lnTo>
                  <a:pt x="0" y="0"/>
                </a:lnTo>
                <a:lnTo>
                  <a:pt x="0" y="5"/>
                </a:lnTo>
                <a:lnTo>
                  <a:pt x="31" y="35"/>
                </a:lnTo>
                <a:lnTo>
                  <a:pt x="2" y="64"/>
                </a:lnTo>
                <a:lnTo>
                  <a:pt x="31" y="92"/>
                </a:lnTo>
                <a:lnTo>
                  <a:pt x="2" y="120"/>
                </a:lnTo>
                <a:lnTo>
                  <a:pt x="31" y="149"/>
                </a:lnTo>
                <a:lnTo>
                  <a:pt x="2" y="177"/>
                </a:lnTo>
                <a:lnTo>
                  <a:pt x="31" y="206"/>
                </a:lnTo>
                <a:lnTo>
                  <a:pt x="2" y="234"/>
                </a:lnTo>
                <a:lnTo>
                  <a:pt x="31" y="262"/>
                </a:lnTo>
                <a:lnTo>
                  <a:pt x="0" y="291"/>
                </a:lnTo>
                <a:lnTo>
                  <a:pt x="0" y="291"/>
                </a:lnTo>
                <a:lnTo>
                  <a:pt x="3310" y="291"/>
                </a:lnTo>
                <a:lnTo>
                  <a:pt x="3279" y="260"/>
                </a:lnTo>
                <a:close/>
              </a:path>
            </a:pathLst>
          </a:custGeom>
          <a:solidFill>
            <a:srgbClr val="3DA48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Rectangle 35"/>
          <p:cNvSpPr>
            <a:spLocks noChangeArrowheads="1"/>
          </p:cNvSpPr>
          <p:nvPr/>
        </p:nvSpPr>
        <p:spPr bwMode="auto">
          <a:xfrm>
            <a:off x="211393" y="5868277"/>
            <a:ext cx="11769213" cy="776812"/>
          </a:xfrm>
          <a:prstGeom prst="rect">
            <a:avLst/>
          </a:prstGeom>
          <a:solidFill>
            <a:srgbClr val="A0A1A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70" name="图片 1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688" y="2406456"/>
            <a:ext cx="2169342" cy="3977127"/>
          </a:xfrm>
          <a:prstGeom prst="rect">
            <a:avLst/>
          </a:prstGeom>
          <a:ln>
            <a:noFill/>
          </a:ln>
          <a:effectLst>
            <a:outerShdw blurRad="190500" dist="139700" dir="2700000" sx="96000" sy="96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9" name="图片 16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6322" y="2406456"/>
            <a:ext cx="1572188" cy="4122274"/>
          </a:xfrm>
          <a:prstGeom prst="rect">
            <a:avLst/>
          </a:prstGeom>
          <a:ln>
            <a:noFill/>
          </a:ln>
          <a:effectLst>
            <a:outerShdw blurRad="190500" dist="139700" dir="2700000" sx="96000" sy="96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5" name="图片 4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5375" y="3420401"/>
            <a:ext cx="821250" cy="82125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026610" y="2311898"/>
            <a:ext cx="4138781" cy="643775"/>
            <a:chOff x="3881997" y="2311898"/>
            <a:chExt cx="4138781" cy="643775"/>
          </a:xfrm>
        </p:grpSpPr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3881997" y="2311898"/>
              <a:ext cx="4138781" cy="636462"/>
            </a:xfrm>
            <a:custGeom>
              <a:avLst/>
              <a:gdLst>
                <a:gd name="T0" fmla="*/ 0 w 1164"/>
                <a:gd name="T1" fmla="*/ 0 h 179"/>
                <a:gd name="T2" fmla="*/ 43 w 1164"/>
                <a:gd name="T3" fmla="*/ 90 h 179"/>
                <a:gd name="T4" fmla="*/ 0 w 1164"/>
                <a:gd name="T5" fmla="*/ 179 h 179"/>
                <a:gd name="T6" fmla="*/ 1164 w 1164"/>
                <a:gd name="T7" fmla="*/ 179 h 179"/>
                <a:gd name="T8" fmla="*/ 1121 w 1164"/>
                <a:gd name="T9" fmla="*/ 90 h 179"/>
                <a:gd name="T10" fmla="*/ 1164 w 1164"/>
                <a:gd name="T11" fmla="*/ 0 h 179"/>
                <a:gd name="T12" fmla="*/ 0 w 1164"/>
                <a:gd name="T13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4" h="179">
                  <a:moveTo>
                    <a:pt x="0" y="0"/>
                  </a:moveTo>
                  <a:lnTo>
                    <a:pt x="43" y="90"/>
                  </a:lnTo>
                  <a:lnTo>
                    <a:pt x="0" y="179"/>
                  </a:lnTo>
                  <a:lnTo>
                    <a:pt x="1164" y="179"/>
                  </a:lnTo>
                  <a:lnTo>
                    <a:pt x="1121" y="90"/>
                  </a:lnTo>
                  <a:lnTo>
                    <a:pt x="11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ECC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4422763" y="2370898"/>
              <a:ext cx="30572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平衡膳食很重要</a:t>
              </a:r>
              <a:endParaRPr lang="zh-CN" altLang="en-US" sz="32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2604499" y="519268"/>
            <a:ext cx="69830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IMPORTENT</a:t>
            </a:r>
            <a:endParaRPr lang="zh-CN" altLang="en-US" sz="9600" dirty="0">
              <a:solidFill>
                <a:schemeClr val="bg1"/>
              </a:solidFill>
              <a:latin typeface="Berlin Sans FB Demi" panose="020E08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21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00000">
            <a:off x="3271515" y="762677"/>
            <a:ext cx="5648970" cy="5612874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652946" y="557524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油糖</a:t>
            </a:r>
            <a:endParaRPr lang="zh-CN" altLang="en-US" sz="16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492177" y="5939197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谷物类</a:t>
            </a:r>
            <a:endParaRPr lang="zh-CN" altLang="en-US" sz="16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907168" y="4246089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蔬菜类</a:t>
            </a:r>
            <a:endParaRPr lang="zh-CN" altLang="en-US" sz="16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561905" y="1016061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肉类</a:t>
            </a:r>
            <a:endParaRPr lang="zh-CN" altLang="en-US" sz="16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378149" y="936168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水果</a:t>
            </a:r>
            <a:r>
              <a:rPr lang="zh-CN" altLang="en-US" sz="16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类</a:t>
            </a:r>
            <a:endParaRPr lang="zh-CN" altLang="en-US" sz="16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016001" y="390215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奶制品</a:t>
            </a:r>
            <a:r>
              <a:rPr lang="zh-CN" altLang="en-US" sz="16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类</a:t>
            </a:r>
            <a:endParaRPr lang="zh-CN" altLang="en-US" sz="16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230673" y="1174336"/>
            <a:ext cx="9476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200-400</a:t>
            </a:r>
            <a:r>
              <a:rPr lang="zh-CN" altLang="en-US" sz="12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克</a:t>
            </a:r>
            <a:endParaRPr lang="zh-CN" altLang="en-US" sz="12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2380426" y="4138367"/>
            <a:ext cx="6174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300</a:t>
            </a:r>
            <a:r>
              <a:rPr lang="zh-CN" altLang="en-US" sz="12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克</a:t>
            </a:r>
            <a:endParaRPr lang="zh-CN" altLang="en-US" sz="12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561905" y="1274722"/>
            <a:ext cx="7617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50-75</a:t>
            </a:r>
            <a:r>
              <a:rPr lang="zh-CN" altLang="en-US" sz="12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克</a:t>
            </a:r>
            <a:endParaRPr lang="zh-CN" altLang="en-US" sz="12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904288" y="4498515"/>
            <a:ext cx="9476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300-500</a:t>
            </a:r>
            <a:r>
              <a:rPr lang="zh-CN" altLang="en-US" sz="12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克</a:t>
            </a:r>
            <a:endParaRPr lang="zh-CN" altLang="en-US" sz="12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504877" y="6188851"/>
            <a:ext cx="9476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250-400</a:t>
            </a:r>
            <a:r>
              <a:rPr lang="zh-CN" altLang="en-US" sz="12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克</a:t>
            </a:r>
            <a:endParaRPr lang="zh-CN" altLang="en-US" sz="12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486234" y="5816604"/>
            <a:ext cx="7617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25-30</a:t>
            </a:r>
            <a:r>
              <a:rPr lang="zh-CN" altLang="en-US" sz="12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克</a:t>
            </a:r>
            <a:endParaRPr lang="zh-CN" altLang="en-US" sz="12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115888" y="74613"/>
            <a:ext cx="2702567" cy="711002"/>
            <a:chOff x="115888" y="74613"/>
            <a:chExt cx="2702567" cy="711002"/>
          </a:xfrm>
        </p:grpSpPr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888" y="74613"/>
              <a:ext cx="2702567" cy="711002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1" name="文本框 50"/>
            <p:cNvSpPr txBox="1"/>
            <p:nvPr/>
          </p:nvSpPr>
          <p:spPr>
            <a:xfrm>
              <a:off x="805969" y="331645"/>
              <a:ext cx="13644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300" dirty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平衡膳食</a:t>
              </a:r>
            </a:p>
          </p:txBody>
        </p:sp>
      </p:grpSp>
      <p:grpSp>
        <p:nvGrpSpPr>
          <p:cNvPr id="60" name="Group 4"/>
          <p:cNvGrpSpPr>
            <a:grpSpLocks noChangeAspect="1"/>
          </p:cNvGrpSpPr>
          <p:nvPr/>
        </p:nvGrpSpPr>
        <p:grpSpPr bwMode="auto">
          <a:xfrm>
            <a:off x="5409396" y="3262767"/>
            <a:ext cx="957899" cy="612694"/>
            <a:chOff x="3290" y="1529"/>
            <a:chExt cx="1060" cy="678"/>
          </a:xfrm>
        </p:grpSpPr>
        <p:sp>
          <p:nvSpPr>
            <p:cNvPr id="61" name="AutoShape 3"/>
            <p:cNvSpPr>
              <a:spLocks noChangeAspect="1" noChangeArrowheads="1" noTextEdit="1"/>
            </p:cNvSpPr>
            <p:nvPr/>
          </p:nvSpPr>
          <p:spPr bwMode="auto">
            <a:xfrm>
              <a:off x="3290" y="1532"/>
              <a:ext cx="1057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Rectangle 5"/>
            <p:cNvSpPr>
              <a:spLocks noChangeArrowheads="1"/>
            </p:cNvSpPr>
            <p:nvPr/>
          </p:nvSpPr>
          <p:spPr bwMode="auto">
            <a:xfrm>
              <a:off x="3293" y="1972"/>
              <a:ext cx="116" cy="235"/>
            </a:xfrm>
            <a:prstGeom prst="rect">
              <a:avLst/>
            </a:prstGeom>
            <a:solidFill>
              <a:srgbClr val="FFD4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6"/>
            <p:cNvSpPr>
              <a:spLocks noChangeArrowheads="1"/>
            </p:cNvSpPr>
            <p:nvPr/>
          </p:nvSpPr>
          <p:spPr bwMode="auto">
            <a:xfrm>
              <a:off x="3481" y="1673"/>
              <a:ext cx="117" cy="534"/>
            </a:xfrm>
            <a:prstGeom prst="rect">
              <a:avLst/>
            </a:prstGeom>
            <a:solidFill>
              <a:srgbClr val="E7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Rectangle 7"/>
            <p:cNvSpPr>
              <a:spLocks noChangeArrowheads="1"/>
            </p:cNvSpPr>
            <p:nvPr/>
          </p:nvSpPr>
          <p:spPr bwMode="auto">
            <a:xfrm>
              <a:off x="3669" y="1805"/>
              <a:ext cx="116" cy="402"/>
            </a:xfrm>
            <a:prstGeom prst="rect">
              <a:avLst/>
            </a:prstGeom>
            <a:solidFill>
              <a:srgbClr val="3BA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Rectangle 8"/>
            <p:cNvSpPr>
              <a:spLocks noChangeArrowheads="1"/>
            </p:cNvSpPr>
            <p:nvPr/>
          </p:nvSpPr>
          <p:spPr bwMode="auto">
            <a:xfrm>
              <a:off x="3857" y="1972"/>
              <a:ext cx="117" cy="235"/>
            </a:xfrm>
            <a:prstGeom prst="rect">
              <a:avLst/>
            </a:prstGeom>
            <a:solidFill>
              <a:srgbClr val="AC88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9"/>
            <p:cNvSpPr>
              <a:spLocks noChangeArrowheads="1"/>
            </p:cNvSpPr>
            <p:nvPr/>
          </p:nvSpPr>
          <p:spPr bwMode="auto">
            <a:xfrm>
              <a:off x="4045" y="1804"/>
              <a:ext cx="117" cy="403"/>
            </a:xfrm>
            <a:prstGeom prst="rect">
              <a:avLst/>
            </a:prstGeom>
            <a:solidFill>
              <a:srgbClr val="B6D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Rectangle 10"/>
            <p:cNvSpPr>
              <a:spLocks noChangeArrowheads="1"/>
            </p:cNvSpPr>
            <p:nvPr/>
          </p:nvSpPr>
          <p:spPr bwMode="auto">
            <a:xfrm>
              <a:off x="4234" y="2120"/>
              <a:ext cx="116" cy="87"/>
            </a:xfrm>
            <a:prstGeom prst="rect">
              <a:avLst/>
            </a:prstGeom>
            <a:solidFill>
              <a:srgbClr val="E06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Oval 11"/>
            <p:cNvSpPr>
              <a:spLocks noChangeArrowheads="1"/>
            </p:cNvSpPr>
            <p:nvPr/>
          </p:nvSpPr>
          <p:spPr bwMode="auto">
            <a:xfrm>
              <a:off x="3496" y="1529"/>
              <a:ext cx="87" cy="90"/>
            </a:xfrm>
            <a:prstGeom prst="ellipse">
              <a:avLst/>
            </a:prstGeom>
            <a:solidFill>
              <a:srgbClr val="B58E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Oval 12"/>
            <p:cNvSpPr>
              <a:spLocks noChangeArrowheads="1"/>
            </p:cNvSpPr>
            <p:nvPr/>
          </p:nvSpPr>
          <p:spPr bwMode="auto">
            <a:xfrm>
              <a:off x="3684" y="1676"/>
              <a:ext cx="87" cy="87"/>
            </a:xfrm>
            <a:prstGeom prst="ellipse">
              <a:avLst/>
            </a:prstGeom>
            <a:solidFill>
              <a:srgbClr val="FFD4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Oval 13"/>
            <p:cNvSpPr>
              <a:spLocks noChangeArrowheads="1"/>
            </p:cNvSpPr>
            <p:nvPr/>
          </p:nvSpPr>
          <p:spPr bwMode="auto">
            <a:xfrm>
              <a:off x="3872" y="1805"/>
              <a:ext cx="87" cy="87"/>
            </a:xfrm>
            <a:prstGeom prst="ellipse">
              <a:avLst/>
            </a:prstGeom>
            <a:solidFill>
              <a:srgbClr val="B6D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Oval 14"/>
            <p:cNvSpPr>
              <a:spLocks noChangeArrowheads="1"/>
            </p:cNvSpPr>
            <p:nvPr/>
          </p:nvSpPr>
          <p:spPr bwMode="auto">
            <a:xfrm>
              <a:off x="4060" y="1671"/>
              <a:ext cx="87" cy="87"/>
            </a:xfrm>
            <a:prstGeom prst="ellipse">
              <a:avLst/>
            </a:prstGeom>
            <a:solidFill>
              <a:srgbClr val="3BA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Oval 15"/>
            <p:cNvSpPr>
              <a:spLocks noChangeArrowheads="1"/>
            </p:cNvSpPr>
            <p:nvPr/>
          </p:nvSpPr>
          <p:spPr bwMode="auto">
            <a:xfrm>
              <a:off x="4249" y="1988"/>
              <a:ext cx="86" cy="87"/>
            </a:xfrm>
            <a:prstGeom prst="ellipse">
              <a:avLst/>
            </a:prstGeom>
            <a:solidFill>
              <a:srgbClr val="E7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Oval 16"/>
            <p:cNvSpPr>
              <a:spLocks noChangeArrowheads="1"/>
            </p:cNvSpPr>
            <p:nvPr/>
          </p:nvSpPr>
          <p:spPr bwMode="auto">
            <a:xfrm>
              <a:off x="3310" y="1807"/>
              <a:ext cx="86" cy="87"/>
            </a:xfrm>
            <a:prstGeom prst="ellipse">
              <a:avLst/>
            </a:prstGeom>
            <a:solidFill>
              <a:srgbClr val="E06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6717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211393" y="188913"/>
            <a:ext cx="11769213" cy="6443662"/>
          </a:xfrm>
          <a:prstGeom prst="rect">
            <a:avLst/>
          </a:prstGeom>
          <a:solidFill>
            <a:srgbClr val="3E434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aphicFrame>
        <p:nvGraphicFramePr>
          <p:cNvPr id="33" name="图表 32"/>
          <p:cNvGraphicFramePr/>
          <p:nvPr>
            <p:extLst>
              <p:ext uri="{D42A27DB-BD31-4B8C-83A1-F6EECF244321}">
                <p14:modId xmlns:p14="http://schemas.microsoft.com/office/powerpoint/2010/main" val="3117693721"/>
              </p:ext>
            </p:extLst>
          </p:nvPr>
        </p:nvGraphicFramePr>
        <p:xfrm>
          <a:off x="2571750" y="1061244"/>
          <a:ext cx="70485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4" name="组合 33"/>
          <p:cNvGrpSpPr/>
          <p:nvPr/>
        </p:nvGrpSpPr>
        <p:grpSpPr>
          <a:xfrm>
            <a:off x="115888" y="74613"/>
            <a:ext cx="2702567" cy="711002"/>
            <a:chOff x="115888" y="74613"/>
            <a:chExt cx="2702567" cy="711002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888" y="74613"/>
              <a:ext cx="2702567" cy="711002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6" name="文本框 35"/>
            <p:cNvSpPr txBox="1"/>
            <p:nvPr/>
          </p:nvSpPr>
          <p:spPr>
            <a:xfrm>
              <a:off x="805969" y="331645"/>
              <a:ext cx="13644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300" dirty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平衡膳食</a:t>
              </a: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6850173" y="2584072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40%</a:t>
            </a:r>
            <a:endParaRPr lang="zh-CN" altLang="en-US" sz="16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624113" y="4238040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35%</a:t>
            </a:r>
            <a:endParaRPr lang="zh-CN" altLang="en-US" sz="16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965751" y="4238040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35%</a:t>
            </a:r>
            <a:endParaRPr lang="zh-CN" altLang="en-US" sz="16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451738" y="3241467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15%</a:t>
            </a:r>
            <a:endParaRPr lang="zh-CN" altLang="en-US" sz="16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344290" y="2002599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15%</a:t>
            </a:r>
            <a:endParaRPr lang="zh-CN" altLang="en-US" sz="16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668234" y="2414795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10%</a:t>
            </a:r>
            <a:endParaRPr lang="zh-CN" altLang="en-US" sz="16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378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13300303" y="2724943"/>
            <a:ext cx="1068388" cy="614363"/>
            <a:chOff x="5767388" y="3338513"/>
            <a:chExt cx="1068388" cy="614363"/>
          </a:xfrm>
        </p:grpSpPr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5797550" y="3557588"/>
              <a:ext cx="196850" cy="354013"/>
            </a:xfrm>
            <a:custGeom>
              <a:avLst/>
              <a:gdLst>
                <a:gd name="T0" fmla="*/ 0 w 52"/>
                <a:gd name="T1" fmla="*/ 0 h 93"/>
                <a:gd name="T2" fmla="*/ 0 w 52"/>
                <a:gd name="T3" fmla="*/ 85 h 93"/>
                <a:gd name="T4" fmla="*/ 26 w 52"/>
                <a:gd name="T5" fmla="*/ 93 h 93"/>
                <a:gd name="T6" fmla="*/ 52 w 52"/>
                <a:gd name="T7" fmla="*/ 85 h 93"/>
                <a:gd name="T8" fmla="*/ 52 w 52"/>
                <a:gd name="T9" fmla="*/ 0 h 93"/>
                <a:gd name="T10" fmla="*/ 0 w 52"/>
                <a:gd name="T1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93">
                  <a:moveTo>
                    <a:pt x="0" y="0"/>
                  </a:moveTo>
                  <a:cubicBezTo>
                    <a:pt x="0" y="85"/>
                    <a:pt x="0" y="85"/>
                    <a:pt x="0" y="85"/>
                  </a:cubicBezTo>
                  <a:cubicBezTo>
                    <a:pt x="0" y="89"/>
                    <a:pt x="11" y="93"/>
                    <a:pt x="26" y="93"/>
                  </a:cubicBezTo>
                  <a:cubicBezTo>
                    <a:pt x="40" y="93"/>
                    <a:pt x="52" y="89"/>
                    <a:pt x="52" y="85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5767388" y="3338513"/>
              <a:ext cx="257175" cy="614363"/>
            </a:xfrm>
            <a:custGeom>
              <a:avLst/>
              <a:gdLst>
                <a:gd name="T0" fmla="*/ 34 w 68"/>
                <a:gd name="T1" fmla="*/ 162 h 162"/>
                <a:gd name="T2" fmla="*/ 0 w 68"/>
                <a:gd name="T3" fmla="*/ 149 h 162"/>
                <a:gd name="T4" fmla="*/ 0 w 68"/>
                <a:gd name="T5" fmla="*/ 3 h 162"/>
                <a:gd name="T6" fmla="*/ 1 w 68"/>
                <a:gd name="T7" fmla="*/ 3 h 162"/>
                <a:gd name="T8" fmla="*/ 11 w 68"/>
                <a:gd name="T9" fmla="*/ 0 h 162"/>
                <a:gd name="T10" fmla="*/ 33 w 68"/>
                <a:gd name="T11" fmla="*/ 0 h 162"/>
                <a:gd name="T12" fmla="*/ 37 w 68"/>
                <a:gd name="T13" fmla="*/ 0 h 162"/>
                <a:gd name="T14" fmla="*/ 46 w 68"/>
                <a:gd name="T15" fmla="*/ 0 h 162"/>
                <a:gd name="T16" fmla="*/ 67 w 68"/>
                <a:gd name="T17" fmla="*/ 3 h 162"/>
                <a:gd name="T18" fmla="*/ 68 w 68"/>
                <a:gd name="T19" fmla="*/ 3 h 162"/>
                <a:gd name="T20" fmla="*/ 68 w 68"/>
                <a:gd name="T21" fmla="*/ 149 h 162"/>
                <a:gd name="T22" fmla="*/ 34 w 68"/>
                <a:gd name="T23" fmla="*/ 162 h 162"/>
                <a:gd name="T24" fmla="*/ 4 w 68"/>
                <a:gd name="T25" fmla="*/ 5 h 162"/>
                <a:gd name="T26" fmla="*/ 4 w 68"/>
                <a:gd name="T27" fmla="*/ 149 h 162"/>
                <a:gd name="T28" fmla="*/ 34 w 68"/>
                <a:gd name="T29" fmla="*/ 158 h 162"/>
                <a:gd name="T30" fmla="*/ 63 w 68"/>
                <a:gd name="T31" fmla="*/ 149 h 162"/>
                <a:gd name="T32" fmla="*/ 63 w 68"/>
                <a:gd name="T33" fmla="*/ 5 h 162"/>
                <a:gd name="T34" fmla="*/ 46 w 68"/>
                <a:gd name="T35" fmla="*/ 4 h 162"/>
                <a:gd name="T36" fmla="*/ 37 w 68"/>
                <a:gd name="T37" fmla="*/ 4 h 162"/>
                <a:gd name="T38" fmla="*/ 33 w 68"/>
                <a:gd name="T39" fmla="*/ 4 h 162"/>
                <a:gd name="T40" fmla="*/ 12 w 68"/>
                <a:gd name="T41" fmla="*/ 5 h 162"/>
                <a:gd name="T42" fmla="*/ 4 w 68"/>
                <a:gd name="T43" fmla="*/ 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8" h="162">
                  <a:moveTo>
                    <a:pt x="34" y="162"/>
                  </a:moveTo>
                  <a:cubicBezTo>
                    <a:pt x="17" y="162"/>
                    <a:pt x="0" y="158"/>
                    <a:pt x="0" y="14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2" y="1"/>
                    <a:pt x="11" y="0"/>
                  </a:cubicBezTo>
                  <a:cubicBezTo>
                    <a:pt x="17" y="0"/>
                    <a:pt x="25" y="0"/>
                    <a:pt x="3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0" y="0"/>
                    <a:pt x="43" y="0"/>
                    <a:pt x="46" y="0"/>
                  </a:cubicBezTo>
                  <a:cubicBezTo>
                    <a:pt x="65" y="0"/>
                    <a:pt x="66" y="2"/>
                    <a:pt x="67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68" y="158"/>
                    <a:pt x="51" y="162"/>
                    <a:pt x="34" y="162"/>
                  </a:cubicBezTo>
                  <a:close/>
                  <a:moveTo>
                    <a:pt x="4" y="5"/>
                  </a:moveTo>
                  <a:cubicBezTo>
                    <a:pt x="4" y="149"/>
                    <a:pt x="4" y="149"/>
                    <a:pt x="4" y="149"/>
                  </a:cubicBezTo>
                  <a:cubicBezTo>
                    <a:pt x="4" y="153"/>
                    <a:pt x="16" y="158"/>
                    <a:pt x="34" y="158"/>
                  </a:cubicBezTo>
                  <a:cubicBezTo>
                    <a:pt x="52" y="158"/>
                    <a:pt x="63" y="153"/>
                    <a:pt x="63" y="149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2" y="5"/>
                    <a:pt x="58" y="4"/>
                    <a:pt x="46" y="4"/>
                  </a:cubicBezTo>
                  <a:cubicBezTo>
                    <a:pt x="43" y="4"/>
                    <a:pt x="40" y="4"/>
                    <a:pt x="37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25" y="4"/>
                    <a:pt x="17" y="4"/>
                    <a:pt x="12" y="5"/>
                  </a:cubicBezTo>
                  <a:cubicBezTo>
                    <a:pt x="7" y="5"/>
                    <a:pt x="5" y="5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6202363" y="3687763"/>
              <a:ext cx="200025" cy="223838"/>
            </a:xfrm>
            <a:custGeom>
              <a:avLst/>
              <a:gdLst>
                <a:gd name="T0" fmla="*/ 0 w 53"/>
                <a:gd name="T1" fmla="*/ 0 h 59"/>
                <a:gd name="T2" fmla="*/ 0 w 53"/>
                <a:gd name="T3" fmla="*/ 51 h 59"/>
                <a:gd name="T4" fmla="*/ 26 w 53"/>
                <a:gd name="T5" fmla="*/ 59 h 59"/>
                <a:gd name="T6" fmla="*/ 53 w 53"/>
                <a:gd name="T7" fmla="*/ 51 h 59"/>
                <a:gd name="T8" fmla="*/ 53 w 53"/>
                <a:gd name="T9" fmla="*/ 0 h 59"/>
                <a:gd name="T10" fmla="*/ 0 w 53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59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12" y="59"/>
                    <a:pt x="26" y="59"/>
                  </a:cubicBezTo>
                  <a:cubicBezTo>
                    <a:pt x="41" y="59"/>
                    <a:pt x="53" y="55"/>
                    <a:pt x="53" y="51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1"/>
            <p:cNvSpPr>
              <a:spLocks noEditPoints="1"/>
            </p:cNvSpPr>
            <p:nvPr/>
          </p:nvSpPr>
          <p:spPr bwMode="auto">
            <a:xfrm>
              <a:off x="6175375" y="3338513"/>
              <a:ext cx="252413" cy="614363"/>
            </a:xfrm>
            <a:custGeom>
              <a:avLst/>
              <a:gdLst>
                <a:gd name="T0" fmla="*/ 33 w 67"/>
                <a:gd name="T1" fmla="*/ 162 h 162"/>
                <a:gd name="T2" fmla="*/ 0 w 67"/>
                <a:gd name="T3" fmla="*/ 149 h 162"/>
                <a:gd name="T4" fmla="*/ 0 w 67"/>
                <a:gd name="T5" fmla="*/ 3 h 162"/>
                <a:gd name="T6" fmla="*/ 0 w 67"/>
                <a:gd name="T7" fmla="*/ 3 h 162"/>
                <a:gd name="T8" fmla="*/ 11 w 67"/>
                <a:gd name="T9" fmla="*/ 0 h 162"/>
                <a:gd name="T10" fmla="*/ 32 w 67"/>
                <a:gd name="T11" fmla="*/ 0 h 162"/>
                <a:gd name="T12" fmla="*/ 37 w 67"/>
                <a:gd name="T13" fmla="*/ 0 h 162"/>
                <a:gd name="T14" fmla="*/ 45 w 67"/>
                <a:gd name="T15" fmla="*/ 0 h 162"/>
                <a:gd name="T16" fmla="*/ 67 w 67"/>
                <a:gd name="T17" fmla="*/ 3 h 162"/>
                <a:gd name="T18" fmla="*/ 67 w 67"/>
                <a:gd name="T19" fmla="*/ 3 h 162"/>
                <a:gd name="T20" fmla="*/ 67 w 67"/>
                <a:gd name="T21" fmla="*/ 149 h 162"/>
                <a:gd name="T22" fmla="*/ 33 w 67"/>
                <a:gd name="T23" fmla="*/ 162 h 162"/>
                <a:gd name="T24" fmla="*/ 4 w 67"/>
                <a:gd name="T25" fmla="*/ 5 h 162"/>
                <a:gd name="T26" fmla="*/ 4 w 67"/>
                <a:gd name="T27" fmla="*/ 149 h 162"/>
                <a:gd name="T28" fmla="*/ 33 w 67"/>
                <a:gd name="T29" fmla="*/ 158 h 162"/>
                <a:gd name="T30" fmla="*/ 63 w 67"/>
                <a:gd name="T31" fmla="*/ 149 h 162"/>
                <a:gd name="T32" fmla="*/ 63 w 67"/>
                <a:gd name="T33" fmla="*/ 5 h 162"/>
                <a:gd name="T34" fmla="*/ 45 w 67"/>
                <a:gd name="T35" fmla="*/ 4 h 162"/>
                <a:gd name="T36" fmla="*/ 37 w 67"/>
                <a:gd name="T37" fmla="*/ 4 h 162"/>
                <a:gd name="T38" fmla="*/ 32 w 67"/>
                <a:gd name="T39" fmla="*/ 4 h 162"/>
                <a:gd name="T40" fmla="*/ 11 w 67"/>
                <a:gd name="T41" fmla="*/ 5 h 162"/>
                <a:gd name="T42" fmla="*/ 4 w 67"/>
                <a:gd name="T43" fmla="*/ 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7" h="162">
                  <a:moveTo>
                    <a:pt x="33" y="162"/>
                  </a:moveTo>
                  <a:cubicBezTo>
                    <a:pt x="17" y="162"/>
                    <a:pt x="0" y="158"/>
                    <a:pt x="0" y="14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1"/>
                    <a:pt x="11" y="0"/>
                  </a:cubicBezTo>
                  <a:cubicBezTo>
                    <a:pt x="17" y="0"/>
                    <a:pt x="24" y="0"/>
                    <a:pt x="3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0" y="0"/>
                    <a:pt x="43" y="0"/>
                    <a:pt x="45" y="0"/>
                  </a:cubicBezTo>
                  <a:cubicBezTo>
                    <a:pt x="65" y="0"/>
                    <a:pt x="66" y="2"/>
                    <a:pt x="67" y="3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7" y="149"/>
                    <a:pt x="67" y="149"/>
                    <a:pt x="67" y="149"/>
                  </a:cubicBezTo>
                  <a:cubicBezTo>
                    <a:pt x="67" y="158"/>
                    <a:pt x="50" y="162"/>
                    <a:pt x="33" y="162"/>
                  </a:cubicBezTo>
                  <a:close/>
                  <a:moveTo>
                    <a:pt x="4" y="5"/>
                  </a:moveTo>
                  <a:cubicBezTo>
                    <a:pt x="4" y="149"/>
                    <a:pt x="4" y="149"/>
                    <a:pt x="4" y="149"/>
                  </a:cubicBezTo>
                  <a:cubicBezTo>
                    <a:pt x="4" y="153"/>
                    <a:pt x="15" y="158"/>
                    <a:pt x="33" y="158"/>
                  </a:cubicBezTo>
                  <a:cubicBezTo>
                    <a:pt x="51" y="158"/>
                    <a:pt x="63" y="153"/>
                    <a:pt x="63" y="149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1" y="5"/>
                    <a:pt x="57" y="4"/>
                    <a:pt x="45" y="4"/>
                  </a:cubicBezTo>
                  <a:cubicBezTo>
                    <a:pt x="42" y="4"/>
                    <a:pt x="40" y="4"/>
                    <a:pt x="37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25" y="4"/>
                    <a:pt x="17" y="4"/>
                    <a:pt x="11" y="5"/>
                  </a:cubicBezTo>
                  <a:cubicBezTo>
                    <a:pt x="7" y="5"/>
                    <a:pt x="5" y="5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6610350" y="3830638"/>
              <a:ext cx="195263" cy="80963"/>
            </a:xfrm>
            <a:custGeom>
              <a:avLst/>
              <a:gdLst>
                <a:gd name="T0" fmla="*/ 0 w 52"/>
                <a:gd name="T1" fmla="*/ 0 h 21"/>
                <a:gd name="T2" fmla="*/ 0 w 52"/>
                <a:gd name="T3" fmla="*/ 13 h 21"/>
                <a:gd name="T4" fmla="*/ 26 w 52"/>
                <a:gd name="T5" fmla="*/ 21 h 21"/>
                <a:gd name="T6" fmla="*/ 52 w 52"/>
                <a:gd name="T7" fmla="*/ 13 h 21"/>
                <a:gd name="T8" fmla="*/ 52 w 52"/>
                <a:gd name="T9" fmla="*/ 0 h 21"/>
                <a:gd name="T10" fmla="*/ 0 w 52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21">
                  <a:moveTo>
                    <a:pt x="0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7"/>
                    <a:pt x="11" y="21"/>
                    <a:pt x="26" y="21"/>
                  </a:cubicBezTo>
                  <a:cubicBezTo>
                    <a:pt x="40" y="21"/>
                    <a:pt x="52" y="17"/>
                    <a:pt x="52" y="13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3"/>
            <p:cNvSpPr>
              <a:spLocks noEditPoints="1"/>
            </p:cNvSpPr>
            <p:nvPr/>
          </p:nvSpPr>
          <p:spPr bwMode="auto">
            <a:xfrm>
              <a:off x="6580188" y="3338513"/>
              <a:ext cx="255588" cy="614363"/>
            </a:xfrm>
            <a:custGeom>
              <a:avLst/>
              <a:gdLst>
                <a:gd name="T0" fmla="*/ 34 w 68"/>
                <a:gd name="T1" fmla="*/ 162 h 162"/>
                <a:gd name="T2" fmla="*/ 0 w 68"/>
                <a:gd name="T3" fmla="*/ 149 h 162"/>
                <a:gd name="T4" fmla="*/ 0 w 68"/>
                <a:gd name="T5" fmla="*/ 3 h 162"/>
                <a:gd name="T6" fmla="*/ 0 w 68"/>
                <a:gd name="T7" fmla="*/ 3 h 162"/>
                <a:gd name="T8" fmla="*/ 11 w 68"/>
                <a:gd name="T9" fmla="*/ 0 h 162"/>
                <a:gd name="T10" fmla="*/ 32 w 68"/>
                <a:gd name="T11" fmla="*/ 0 h 162"/>
                <a:gd name="T12" fmla="*/ 37 w 68"/>
                <a:gd name="T13" fmla="*/ 0 h 162"/>
                <a:gd name="T14" fmla="*/ 46 w 68"/>
                <a:gd name="T15" fmla="*/ 0 h 162"/>
                <a:gd name="T16" fmla="*/ 67 w 68"/>
                <a:gd name="T17" fmla="*/ 3 h 162"/>
                <a:gd name="T18" fmla="*/ 68 w 68"/>
                <a:gd name="T19" fmla="*/ 3 h 162"/>
                <a:gd name="T20" fmla="*/ 68 w 68"/>
                <a:gd name="T21" fmla="*/ 149 h 162"/>
                <a:gd name="T22" fmla="*/ 34 w 68"/>
                <a:gd name="T23" fmla="*/ 162 h 162"/>
                <a:gd name="T24" fmla="*/ 4 w 68"/>
                <a:gd name="T25" fmla="*/ 5 h 162"/>
                <a:gd name="T26" fmla="*/ 4 w 68"/>
                <a:gd name="T27" fmla="*/ 149 h 162"/>
                <a:gd name="T28" fmla="*/ 34 w 68"/>
                <a:gd name="T29" fmla="*/ 158 h 162"/>
                <a:gd name="T30" fmla="*/ 63 w 68"/>
                <a:gd name="T31" fmla="*/ 149 h 162"/>
                <a:gd name="T32" fmla="*/ 63 w 68"/>
                <a:gd name="T33" fmla="*/ 5 h 162"/>
                <a:gd name="T34" fmla="*/ 46 w 68"/>
                <a:gd name="T35" fmla="*/ 4 h 162"/>
                <a:gd name="T36" fmla="*/ 37 w 68"/>
                <a:gd name="T37" fmla="*/ 4 h 162"/>
                <a:gd name="T38" fmla="*/ 32 w 68"/>
                <a:gd name="T39" fmla="*/ 4 h 162"/>
                <a:gd name="T40" fmla="*/ 11 w 68"/>
                <a:gd name="T41" fmla="*/ 5 h 162"/>
                <a:gd name="T42" fmla="*/ 4 w 68"/>
                <a:gd name="T43" fmla="*/ 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8" h="162">
                  <a:moveTo>
                    <a:pt x="34" y="162"/>
                  </a:moveTo>
                  <a:cubicBezTo>
                    <a:pt x="17" y="162"/>
                    <a:pt x="0" y="158"/>
                    <a:pt x="0" y="14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2" y="1"/>
                    <a:pt x="11" y="0"/>
                  </a:cubicBezTo>
                  <a:cubicBezTo>
                    <a:pt x="17" y="0"/>
                    <a:pt x="25" y="0"/>
                    <a:pt x="3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0" y="0"/>
                    <a:pt x="43" y="0"/>
                    <a:pt x="46" y="0"/>
                  </a:cubicBezTo>
                  <a:cubicBezTo>
                    <a:pt x="65" y="0"/>
                    <a:pt x="66" y="2"/>
                    <a:pt x="67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68" y="158"/>
                    <a:pt x="51" y="162"/>
                    <a:pt x="34" y="162"/>
                  </a:cubicBezTo>
                  <a:close/>
                  <a:moveTo>
                    <a:pt x="4" y="5"/>
                  </a:moveTo>
                  <a:cubicBezTo>
                    <a:pt x="4" y="149"/>
                    <a:pt x="4" y="149"/>
                    <a:pt x="4" y="149"/>
                  </a:cubicBezTo>
                  <a:cubicBezTo>
                    <a:pt x="4" y="153"/>
                    <a:pt x="16" y="158"/>
                    <a:pt x="34" y="158"/>
                  </a:cubicBezTo>
                  <a:cubicBezTo>
                    <a:pt x="52" y="158"/>
                    <a:pt x="63" y="153"/>
                    <a:pt x="63" y="149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2" y="5"/>
                    <a:pt x="58" y="4"/>
                    <a:pt x="46" y="4"/>
                  </a:cubicBezTo>
                  <a:cubicBezTo>
                    <a:pt x="43" y="4"/>
                    <a:pt x="40" y="4"/>
                    <a:pt x="37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25" y="4"/>
                    <a:pt x="17" y="4"/>
                    <a:pt x="11" y="5"/>
                  </a:cubicBezTo>
                  <a:cubicBezTo>
                    <a:pt x="7" y="5"/>
                    <a:pt x="5" y="5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795875" y="2526616"/>
            <a:ext cx="1013179" cy="308360"/>
            <a:chOff x="5362575" y="2901950"/>
            <a:chExt cx="657226" cy="200026"/>
          </a:xfrm>
        </p:grpSpPr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5362575" y="2901950"/>
              <a:ext cx="268288" cy="196850"/>
            </a:xfrm>
            <a:custGeom>
              <a:avLst/>
              <a:gdLst>
                <a:gd name="T0" fmla="*/ 27 w 71"/>
                <a:gd name="T1" fmla="*/ 43 h 52"/>
                <a:gd name="T2" fmla="*/ 42 w 71"/>
                <a:gd name="T3" fmla="*/ 1 h 52"/>
                <a:gd name="T4" fmla="*/ 51 w 71"/>
                <a:gd name="T5" fmla="*/ 1 h 52"/>
                <a:gd name="T6" fmla="*/ 51 w 71"/>
                <a:gd name="T7" fmla="*/ 43 h 52"/>
                <a:gd name="T8" fmla="*/ 66 w 71"/>
                <a:gd name="T9" fmla="*/ 1 h 52"/>
                <a:gd name="T10" fmla="*/ 71 w 71"/>
                <a:gd name="T11" fmla="*/ 1 h 52"/>
                <a:gd name="T12" fmla="*/ 51 w 71"/>
                <a:gd name="T13" fmla="*/ 52 h 52"/>
                <a:gd name="T14" fmla="*/ 41 w 71"/>
                <a:gd name="T15" fmla="*/ 52 h 52"/>
                <a:gd name="T16" fmla="*/ 41 w 71"/>
                <a:gd name="T17" fmla="*/ 17 h 52"/>
                <a:gd name="T18" fmla="*/ 27 w 71"/>
                <a:gd name="T19" fmla="*/ 52 h 52"/>
                <a:gd name="T20" fmla="*/ 17 w 71"/>
                <a:gd name="T21" fmla="*/ 52 h 52"/>
                <a:gd name="T22" fmla="*/ 17 w 71"/>
                <a:gd name="T23" fmla="*/ 5 h 52"/>
                <a:gd name="T24" fmla="*/ 6 w 71"/>
                <a:gd name="T25" fmla="*/ 20 h 52"/>
                <a:gd name="T26" fmla="*/ 7 w 71"/>
                <a:gd name="T27" fmla="*/ 25 h 52"/>
                <a:gd name="T28" fmla="*/ 0 w 71"/>
                <a:gd name="T29" fmla="*/ 18 h 52"/>
                <a:gd name="T30" fmla="*/ 24 w 71"/>
                <a:gd name="T31" fmla="*/ 0 h 52"/>
                <a:gd name="T32" fmla="*/ 27 w 71"/>
                <a:gd name="T33" fmla="*/ 0 h 52"/>
                <a:gd name="T34" fmla="*/ 27 w 71"/>
                <a:gd name="T35" fmla="*/ 4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52">
                  <a:moveTo>
                    <a:pt x="27" y="43"/>
                  </a:moveTo>
                  <a:cubicBezTo>
                    <a:pt x="42" y="1"/>
                    <a:pt x="42" y="1"/>
                    <a:pt x="42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0" y="7"/>
                    <a:pt x="6" y="13"/>
                    <a:pt x="6" y="20"/>
                  </a:cubicBezTo>
                  <a:cubicBezTo>
                    <a:pt x="6" y="24"/>
                    <a:pt x="7" y="24"/>
                    <a:pt x="7" y="25"/>
                  </a:cubicBezTo>
                  <a:cubicBezTo>
                    <a:pt x="2" y="25"/>
                    <a:pt x="0" y="23"/>
                    <a:pt x="0" y="18"/>
                  </a:cubicBezTo>
                  <a:cubicBezTo>
                    <a:pt x="0" y="9"/>
                    <a:pt x="12" y="0"/>
                    <a:pt x="24" y="0"/>
                  </a:cubicBezTo>
                  <a:cubicBezTo>
                    <a:pt x="25" y="0"/>
                    <a:pt x="26" y="0"/>
                    <a:pt x="27" y="0"/>
                  </a:cubicBezTo>
                  <a:lnTo>
                    <a:pt x="27" y="43"/>
                  </a:lnTo>
                  <a:close/>
                </a:path>
              </a:pathLst>
            </a:custGeom>
            <a:solidFill>
              <a:srgbClr val="7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608638" y="2970213"/>
              <a:ext cx="161925" cy="131763"/>
            </a:xfrm>
            <a:custGeom>
              <a:avLst/>
              <a:gdLst>
                <a:gd name="T0" fmla="*/ 33 w 43"/>
                <a:gd name="T1" fmla="*/ 0 h 35"/>
                <a:gd name="T2" fmla="*/ 28 w 43"/>
                <a:gd name="T3" fmla="*/ 23 h 35"/>
                <a:gd name="T4" fmla="*/ 28 w 43"/>
                <a:gd name="T5" fmla="*/ 25 h 35"/>
                <a:gd name="T6" fmla="*/ 32 w 43"/>
                <a:gd name="T7" fmla="*/ 28 h 35"/>
                <a:gd name="T8" fmla="*/ 41 w 43"/>
                <a:gd name="T9" fmla="*/ 22 h 35"/>
                <a:gd name="T10" fmla="*/ 43 w 43"/>
                <a:gd name="T11" fmla="*/ 22 h 35"/>
                <a:gd name="T12" fmla="*/ 27 w 43"/>
                <a:gd name="T13" fmla="*/ 34 h 35"/>
                <a:gd name="T14" fmla="*/ 18 w 43"/>
                <a:gd name="T15" fmla="*/ 29 h 35"/>
                <a:gd name="T16" fmla="*/ 9 w 43"/>
                <a:gd name="T17" fmla="*/ 35 h 35"/>
                <a:gd name="T18" fmla="*/ 0 w 43"/>
                <a:gd name="T19" fmla="*/ 26 h 35"/>
                <a:gd name="T20" fmla="*/ 18 w 43"/>
                <a:gd name="T21" fmla="*/ 0 h 35"/>
                <a:gd name="T22" fmla="*/ 23 w 43"/>
                <a:gd name="T23" fmla="*/ 1 h 35"/>
                <a:gd name="T24" fmla="*/ 23 w 43"/>
                <a:gd name="T25" fmla="*/ 0 h 35"/>
                <a:gd name="T26" fmla="*/ 33 w 43"/>
                <a:gd name="T27" fmla="*/ 0 h 35"/>
                <a:gd name="T28" fmla="*/ 10 w 43"/>
                <a:gd name="T29" fmla="*/ 24 h 35"/>
                <a:gd name="T30" fmla="*/ 14 w 43"/>
                <a:gd name="T31" fmla="*/ 29 h 35"/>
                <a:gd name="T32" fmla="*/ 18 w 43"/>
                <a:gd name="T33" fmla="*/ 25 h 35"/>
                <a:gd name="T34" fmla="*/ 18 w 43"/>
                <a:gd name="T35" fmla="*/ 23 h 35"/>
                <a:gd name="T36" fmla="*/ 22 w 43"/>
                <a:gd name="T37" fmla="*/ 5 h 35"/>
                <a:gd name="T38" fmla="*/ 19 w 43"/>
                <a:gd name="T39" fmla="*/ 4 h 35"/>
                <a:gd name="T40" fmla="*/ 10 w 43"/>
                <a:gd name="T41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" h="35">
                  <a:moveTo>
                    <a:pt x="33" y="0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28" y="24"/>
                    <a:pt x="28" y="25"/>
                    <a:pt x="28" y="25"/>
                  </a:cubicBezTo>
                  <a:cubicBezTo>
                    <a:pt x="28" y="27"/>
                    <a:pt x="29" y="28"/>
                    <a:pt x="32" y="28"/>
                  </a:cubicBezTo>
                  <a:cubicBezTo>
                    <a:pt x="34" y="28"/>
                    <a:pt x="38" y="24"/>
                    <a:pt x="41" y="22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0" y="25"/>
                    <a:pt x="32" y="34"/>
                    <a:pt x="27" y="34"/>
                  </a:cubicBezTo>
                  <a:cubicBezTo>
                    <a:pt x="22" y="34"/>
                    <a:pt x="19" y="33"/>
                    <a:pt x="18" y="29"/>
                  </a:cubicBezTo>
                  <a:cubicBezTo>
                    <a:pt x="16" y="32"/>
                    <a:pt x="13" y="35"/>
                    <a:pt x="9" y="35"/>
                  </a:cubicBezTo>
                  <a:cubicBezTo>
                    <a:pt x="2" y="35"/>
                    <a:pt x="0" y="30"/>
                    <a:pt x="0" y="26"/>
                  </a:cubicBezTo>
                  <a:cubicBezTo>
                    <a:pt x="0" y="14"/>
                    <a:pt x="4" y="0"/>
                    <a:pt x="18" y="0"/>
                  </a:cubicBezTo>
                  <a:cubicBezTo>
                    <a:pt x="20" y="0"/>
                    <a:pt x="22" y="0"/>
                    <a:pt x="23" y="1"/>
                  </a:cubicBezTo>
                  <a:cubicBezTo>
                    <a:pt x="23" y="0"/>
                    <a:pt x="23" y="0"/>
                    <a:pt x="23" y="0"/>
                  </a:cubicBezTo>
                  <a:lnTo>
                    <a:pt x="33" y="0"/>
                  </a:lnTo>
                  <a:close/>
                  <a:moveTo>
                    <a:pt x="10" y="24"/>
                  </a:moveTo>
                  <a:cubicBezTo>
                    <a:pt x="10" y="28"/>
                    <a:pt x="12" y="29"/>
                    <a:pt x="14" y="29"/>
                  </a:cubicBezTo>
                  <a:cubicBezTo>
                    <a:pt x="15" y="29"/>
                    <a:pt x="17" y="27"/>
                    <a:pt x="18" y="25"/>
                  </a:cubicBezTo>
                  <a:cubicBezTo>
                    <a:pt x="18" y="25"/>
                    <a:pt x="18" y="24"/>
                    <a:pt x="18" y="23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4"/>
                    <a:pt x="20" y="4"/>
                    <a:pt x="19" y="4"/>
                  </a:cubicBezTo>
                  <a:cubicBezTo>
                    <a:pt x="14" y="4"/>
                    <a:pt x="10" y="15"/>
                    <a:pt x="10" y="24"/>
                  </a:cubicBezTo>
                  <a:close/>
                </a:path>
              </a:pathLst>
            </a:custGeom>
            <a:solidFill>
              <a:srgbClr val="7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5745163" y="2927350"/>
              <a:ext cx="93663" cy="171450"/>
            </a:xfrm>
            <a:custGeom>
              <a:avLst/>
              <a:gdLst>
                <a:gd name="T0" fmla="*/ 18 w 25"/>
                <a:gd name="T1" fmla="*/ 0 h 45"/>
                <a:gd name="T2" fmla="*/ 16 w 25"/>
                <a:gd name="T3" fmla="*/ 11 h 45"/>
                <a:gd name="T4" fmla="*/ 20 w 25"/>
                <a:gd name="T5" fmla="*/ 11 h 45"/>
                <a:gd name="T6" fmla="*/ 19 w 25"/>
                <a:gd name="T7" fmla="*/ 13 h 45"/>
                <a:gd name="T8" fmla="*/ 15 w 25"/>
                <a:gd name="T9" fmla="*/ 13 h 45"/>
                <a:gd name="T10" fmla="*/ 10 w 25"/>
                <a:gd name="T11" fmla="*/ 36 h 45"/>
                <a:gd name="T12" fmla="*/ 14 w 25"/>
                <a:gd name="T13" fmla="*/ 39 h 45"/>
                <a:gd name="T14" fmla="*/ 23 w 25"/>
                <a:gd name="T15" fmla="*/ 33 h 45"/>
                <a:gd name="T16" fmla="*/ 25 w 25"/>
                <a:gd name="T17" fmla="*/ 33 h 45"/>
                <a:gd name="T18" fmla="*/ 9 w 25"/>
                <a:gd name="T19" fmla="*/ 45 h 45"/>
                <a:gd name="T20" fmla="*/ 0 w 25"/>
                <a:gd name="T21" fmla="*/ 38 h 45"/>
                <a:gd name="T22" fmla="*/ 5 w 25"/>
                <a:gd name="T23" fmla="*/ 13 h 45"/>
                <a:gd name="T24" fmla="*/ 3 w 25"/>
                <a:gd name="T25" fmla="*/ 13 h 45"/>
                <a:gd name="T26" fmla="*/ 3 w 25"/>
                <a:gd name="T27" fmla="*/ 11 h 45"/>
                <a:gd name="T28" fmla="*/ 6 w 25"/>
                <a:gd name="T29" fmla="*/ 11 h 45"/>
                <a:gd name="T30" fmla="*/ 8 w 25"/>
                <a:gd name="T31" fmla="*/ 1 h 45"/>
                <a:gd name="T32" fmla="*/ 18 w 25"/>
                <a:gd name="T3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45">
                  <a:moveTo>
                    <a:pt x="18" y="0"/>
                  </a:moveTo>
                  <a:cubicBezTo>
                    <a:pt x="18" y="0"/>
                    <a:pt x="17" y="4"/>
                    <a:pt x="16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8"/>
                    <a:pt x="11" y="39"/>
                    <a:pt x="14" y="39"/>
                  </a:cubicBezTo>
                  <a:cubicBezTo>
                    <a:pt x="17" y="39"/>
                    <a:pt x="20" y="35"/>
                    <a:pt x="23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2" y="36"/>
                    <a:pt x="14" y="45"/>
                    <a:pt x="9" y="45"/>
                  </a:cubicBezTo>
                  <a:cubicBezTo>
                    <a:pt x="4" y="45"/>
                    <a:pt x="0" y="43"/>
                    <a:pt x="0" y="38"/>
                  </a:cubicBezTo>
                  <a:cubicBezTo>
                    <a:pt x="0" y="34"/>
                    <a:pt x="4" y="19"/>
                    <a:pt x="5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8" y="1"/>
                    <a:pt x="8" y="1"/>
                    <a:pt x="8" y="1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7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7"/>
            <p:cNvSpPr>
              <a:spLocks noEditPoints="1"/>
            </p:cNvSpPr>
            <p:nvPr/>
          </p:nvSpPr>
          <p:spPr bwMode="auto">
            <a:xfrm>
              <a:off x="5816600" y="2965450"/>
              <a:ext cx="112713" cy="133350"/>
            </a:xfrm>
            <a:custGeom>
              <a:avLst/>
              <a:gdLst>
                <a:gd name="T0" fmla="*/ 15 w 30"/>
                <a:gd name="T1" fmla="*/ 30 h 35"/>
                <a:gd name="T2" fmla="*/ 27 w 30"/>
                <a:gd name="T3" fmla="*/ 21 h 35"/>
                <a:gd name="T4" fmla="*/ 30 w 30"/>
                <a:gd name="T5" fmla="*/ 21 h 35"/>
                <a:gd name="T6" fmla="*/ 10 w 30"/>
                <a:gd name="T7" fmla="*/ 35 h 35"/>
                <a:gd name="T8" fmla="*/ 0 w 30"/>
                <a:gd name="T9" fmla="*/ 24 h 35"/>
                <a:gd name="T10" fmla="*/ 16 w 30"/>
                <a:gd name="T11" fmla="*/ 0 h 35"/>
                <a:gd name="T12" fmla="*/ 25 w 30"/>
                <a:gd name="T13" fmla="*/ 7 h 35"/>
                <a:gd name="T14" fmla="*/ 10 w 30"/>
                <a:gd name="T15" fmla="*/ 21 h 35"/>
                <a:gd name="T16" fmla="*/ 9 w 30"/>
                <a:gd name="T17" fmla="*/ 24 h 35"/>
                <a:gd name="T18" fmla="*/ 15 w 30"/>
                <a:gd name="T19" fmla="*/ 30 h 35"/>
                <a:gd name="T20" fmla="*/ 19 w 30"/>
                <a:gd name="T21" fmla="*/ 4 h 35"/>
                <a:gd name="T22" fmla="*/ 10 w 30"/>
                <a:gd name="T23" fmla="*/ 18 h 35"/>
                <a:gd name="T24" fmla="*/ 21 w 30"/>
                <a:gd name="T25" fmla="*/ 8 h 35"/>
                <a:gd name="T26" fmla="*/ 19 w 30"/>
                <a:gd name="T27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5">
                  <a:moveTo>
                    <a:pt x="15" y="30"/>
                  </a:moveTo>
                  <a:cubicBezTo>
                    <a:pt x="18" y="30"/>
                    <a:pt x="24" y="26"/>
                    <a:pt x="27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6" y="28"/>
                    <a:pt x="19" y="35"/>
                    <a:pt x="10" y="35"/>
                  </a:cubicBezTo>
                  <a:cubicBezTo>
                    <a:pt x="4" y="35"/>
                    <a:pt x="0" y="30"/>
                    <a:pt x="0" y="24"/>
                  </a:cubicBezTo>
                  <a:cubicBezTo>
                    <a:pt x="0" y="15"/>
                    <a:pt x="4" y="0"/>
                    <a:pt x="16" y="0"/>
                  </a:cubicBezTo>
                  <a:cubicBezTo>
                    <a:pt x="22" y="0"/>
                    <a:pt x="25" y="2"/>
                    <a:pt x="25" y="7"/>
                  </a:cubicBezTo>
                  <a:cubicBezTo>
                    <a:pt x="25" y="16"/>
                    <a:pt x="16" y="21"/>
                    <a:pt x="10" y="21"/>
                  </a:cubicBezTo>
                  <a:cubicBezTo>
                    <a:pt x="9" y="22"/>
                    <a:pt x="9" y="24"/>
                    <a:pt x="9" y="24"/>
                  </a:cubicBezTo>
                  <a:cubicBezTo>
                    <a:pt x="9" y="29"/>
                    <a:pt x="12" y="30"/>
                    <a:pt x="15" y="30"/>
                  </a:cubicBezTo>
                  <a:close/>
                  <a:moveTo>
                    <a:pt x="19" y="4"/>
                  </a:moveTo>
                  <a:cubicBezTo>
                    <a:pt x="15" y="4"/>
                    <a:pt x="12" y="12"/>
                    <a:pt x="10" y="18"/>
                  </a:cubicBezTo>
                  <a:cubicBezTo>
                    <a:pt x="17" y="18"/>
                    <a:pt x="21" y="12"/>
                    <a:pt x="21" y="8"/>
                  </a:cubicBezTo>
                  <a:cubicBezTo>
                    <a:pt x="21" y="6"/>
                    <a:pt x="21" y="4"/>
                    <a:pt x="19" y="4"/>
                  </a:cubicBezTo>
                  <a:close/>
                </a:path>
              </a:pathLst>
            </a:custGeom>
            <a:solidFill>
              <a:srgbClr val="7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5907088" y="2970213"/>
              <a:ext cx="112713" cy="128588"/>
            </a:xfrm>
            <a:custGeom>
              <a:avLst/>
              <a:gdLst>
                <a:gd name="T0" fmla="*/ 17 w 30"/>
                <a:gd name="T1" fmla="*/ 0 h 34"/>
                <a:gd name="T2" fmla="*/ 16 w 30"/>
                <a:gd name="T3" fmla="*/ 3 h 34"/>
                <a:gd name="T4" fmla="*/ 25 w 30"/>
                <a:gd name="T5" fmla="*/ 0 h 34"/>
                <a:gd name="T6" fmla="*/ 30 w 30"/>
                <a:gd name="T7" fmla="*/ 4 h 34"/>
                <a:gd name="T8" fmla="*/ 24 w 30"/>
                <a:gd name="T9" fmla="*/ 9 h 34"/>
                <a:gd name="T10" fmla="*/ 20 w 30"/>
                <a:gd name="T11" fmla="*/ 5 h 34"/>
                <a:gd name="T12" fmla="*/ 15 w 30"/>
                <a:gd name="T13" fmla="*/ 7 h 34"/>
                <a:gd name="T14" fmla="*/ 10 w 30"/>
                <a:gd name="T15" fmla="*/ 34 h 34"/>
                <a:gd name="T16" fmla="*/ 0 w 30"/>
                <a:gd name="T17" fmla="*/ 34 h 34"/>
                <a:gd name="T18" fmla="*/ 7 w 30"/>
                <a:gd name="T19" fmla="*/ 0 h 34"/>
                <a:gd name="T20" fmla="*/ 17 w 30"/>
                <a:gd name="T2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4">
                  <a:moveTo>
                    <a:pt x="17" y="0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9" y="1"/>
                    <a:pt x="22" y="0"/>
                    <a:pt x="25" y="0"/>
                  </a:cubicBezTo>
                  <a:cubicBezTo>
                    <a:pt x="28" y="0"/>
                    <a:pt x="30" y="1"/>
                    <a:pt x="30" y="4"/>
                  </a:cubicBezTo>
                  <a:cubicBezTo>
                    <a:pt x="30" y="6"/>
                    <a:pt x="28" y="9"/>
                    <a:pt x="24" y="9"/>
                  </a:cubicBezTo>
                  <a:cubicBezTo>
                    <a:pt x="20" y="9"/>
                    <a:pt x="22" y="5"/>
                    <a:pt x="20" y="5"/>
                  </a:cubicBezTo>
                  <a:cubicBezTo>
                    <a:pt x="18" y="5"/>
                    <a:pt x="17" y="6"/>
                    <a:pt x="15" y="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7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15888" y="74613"/>
            <a:ext cx="2702567" cy="711002"/>
            <a:chOff x="115888" y="74613"/>
            <a:chExt cx="2702567" cy="711002"/>
          </a:xfrm>
        </p:grpSpPr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888" y="74613"/>
              <a:ext cx="2702567" cy="711002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6" name="文本框 55"/>
            <p:cNvSpPr txBox="1"/>
            <p:nvPr/>
          </p:nvSpPr>
          <p:spPr>
            <a:xfrm>
              <a:off x="805969" y="331645"/>
              <a:ext cx="13644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300" dirty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平衡膳食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2887315" y="3083718"/>
            <a:ext cx="6575991" cy="1030477"/>
            <a:chOff x="3217515" y="2944018"/>
            <a:chExt cx="6575991" cy="1030477"/>
          </a:xfrm>
        </p:grpSpPr>
        <p:grpSp>
          <p:nvGrpSpPr>
            <p:cNvPr id="8" name="组合 7"/>
            <p:cNvGrpSpPr/>
            <p:nvPr/>
          </p:nvGrpSpPr>
          <p:grpSpPr>
            <a:xfrm>
              <a:off x="3217515" y="2944018"/>
              <a:ext cx="5756970" cy="1030477"/>
              <a:chOff x="3765319" y="2944018"/>
              <a:chExt cx="5756970" cy="1030477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3765319" y="2944018"/>
                <a:ext cx="426037" cy="1030477"/>
                <a:chOff x="5362575" y="3338513"/>
                <a:chExt cx="254000" cy="614363"/>
              </a:xfrm>
            </p:grpSpPr>
            <p:sp>
              <p:nvSpPr>
                <p:cNvPr id="9" name="Freeform 5"/>
                <p:cNvSpPr>
                  <a:spLocks/>
                </p:cNvSpPr>
                <p:nvPr/>
              </p:nvSpPr>
              <p:spPr bwMode="auto">
                <a:xfrm>
                  <a:off x="5389563" y="3429000"/>
                  <a:ext cx="200025" cy="482600"/>
                </a:xfrm>
                <a:custGeom>
                  <a:avLst/>
                  <a:gdLst>
                    <a:gd name="T0" fmla="*/ 0 w 53"/>
                    <a:gd name="T1" fmla="*/ 3 h 127"/>
                    <a:gd name="T2" fmla="*/ 0 w 53"/>
                    <a:gd name="T3" fmla="*/ 119 h 127"/>
                    <a:gd name="T4" fmla="*/ 26 w 53"/>
                    <a:gd name="T5" fmla="*/ 127 h 127"/>
                    <a:gd name="T6" fmla="*/ 53 w 53"/>
                    <a:gd name="T7" fmla="*/ 119 h 127"/>
                    <a:gd name="T8" fmla="*/ 53 w 53"/>
                    <a:gd name="T9" fmla="*/ 3 h 127"/>
                    <a:gd name="T10" fmla="*/ 0 w 53"/>
                    <a:gd name="T11" fmla="*/ 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3" h="127">
                      <a:moveTo>
                        <a:pt x="0" y="3"/>
                      </a:moveTo>
                      <a:cubicBezTo>
                        <a:pt x="0" y="119"/>
                        <a:pt x="0" y="119"/>
                        <a:pt x="0" y="119"/>
                      </a:cubicBezTo>
                      <a:cubicBezTo>
                        <a:pt x="0" y="123"/>
                        <a:pt x="12" y="127"/>
                        <a:pt x="26" y="127"/>
                      </a:cubicBezTo>
                      <a:cubicBezTo>
                        <a:pt x="41" y="127"/>
                        <a:pt x="53" y="123"/>
                        <a:pt x="53" y="119"/>
                      </a:cubicBezTo>
                      <a:cubicBezTo>
                        <a:pt x="53" y="3"/>
                        <a:pt x="53" y="3"/>
                        <a:pt x="53" y="3"/>
                      </a:cubicBezTo>
                      <a:cubicBezTo>
                        <a:pt x="51" y="0"/>
                        <a:pt x="2" y="1"/>
                        <a:pt x="0" y="3"/>
                      </a:cubicBezTo>
                      <a:close/>
                    </a:path>
                  </a:pathLst>
                </a:custGeom>
                <a:solidFill>
                  <a:srgbClr val="71D1D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" name="Freeform 6"/>
                <p:cNvSpPr>
                  <a:spLocks/>
                </p:cNvSpPr>
                <p:nvPr/>
              </p:nvSpPr>
              <p:spPr bwMode="auto">
                <a:xfrm>
                  <a:off x="5389563" y="3429000"/>
                  <a:ext cx="200025" cy="482600"/>
                </a:xfrm>
                <a:custGeom>
                  <a:avLst/>
                  <a:gdLst>
                    <a:gd name="T0" fmla="*/ 0 w 53"/>
                    <a:gd name="T1" fmla="*/ 3 h 127"/>
                    <a:gd name="T2" fmla="*/ 0 w 53"/>
                    <a:gd name="T3" fmla="*/ 119 h 127"/>
                    <a:gd name="T4" fmla="*/ 26 w 53"/>
                    <a:gd name="T5" fmla="*/ 127 h 127"/>
                    <a:gd name="T6" fmla="*/ 53 w 53"/>
                    <a:gd name="T7" fmla="*/ 119 h 127"/>
                    <a:gd name="T8" fmla="*/ 53 w 53"/>
                    <a:gd name="T9" fmla="*/ 3 h 127"/>
                    <a:gd name="T10" fmla="*/ 0 w 53"/>
                    <a:gd name="T11" fmla="*/ 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3" h="127">
                      <a:moveTo>
                        <a:pt x="0" y="3"/>
                      </a:moveTo>
                      <a:cubicBezTo>
                        <a:pt x="0" y="119"/>
                        <a:pt x="0" y="119"/>
                        <a:pt x="0" y="119"/>
                      </a:cubicBezTo>
                      <a:cubicBezTo>
                        <a:pt x="0" y="123"/>
                        <a:pt x="12" y="127"/>
                        <a:pt x="26" y="127"/>
                      </a:cubicBezTo>
                      <a:cubicBezTo>
                        <a:pt x="41" y="127"/>
                        <a:pt x="53" y="123"/>
                        <a:pt x="53" y="119"/>
                      </a:cubicBezTo>
                      <a:cubicBezTo>
                        <a:pt x="53" y="3"/>
                        <a:pt x="53" y="3"/>
                        <a:pt x="53" y="3"/>
                      </a:cubicBezTo>
                      <a:cubicBezTo>
                        <a:pt x="51" y="0"/>
                        <a:pt x="2" y="1"/>
                        <a:pt x="0" y="3"/>
                      </a:cubicBezTo>
                      <a:close/>
                    </a:path>
                  </a:pathLst>
                </a:custGeom>
                <a:solidFill>
                  <a:srgbClr val="71D1D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" name="Freeform 7"/>
                <p:cNvSpPr>
                  <a:spLocks noEditPoints="1"/>
                </p:cNvSpPr>
                <p:nvPr/>
              </p:nvSpPr>
              <p:spPr bwMode="auto">
                <a:xfrm>
                  <a:off x="5362575" y="3338513"/>
                  <a:ext cx="254000" cy="614363"/>
                </a:xfrm>
                <a:custGeom>
                  <a:avLst/>
                  <a:gdLst>
                    <a:gd name="T0" fmla="*/ 33 w 67"/>
                    <a:gd name="T1" fmla="*/ 162 h 162"/>
                    <a:gd name="T2" fmla="*/ 0 w 67"/>
                    <a:gd name="T3" fmla="*/ 149 h 162"/>
                    <a:gd name="T4" fmla="*/ 0 w 67"/>
                    <a:gd name="T5" fmla="*/ 3 h 162"/>
                    <a:gd name="T6" fmla="*/ 0 w 67"/>
                    <a:gd name="T7" fmla="*/ 3 h 162"/>
                    <a:gd name="T8" fmla="*/ 11 w 67"/>
                    <a:gd name="T9" fmla="*/ 0 h 162"/>
                    <a:gd name="T10" fmla="*/ 32 w 67"/>
                    <a:gd name="T11" fmla="*/ 0 h 162"/>
                    <a:gd name="T12" fmla="*/ 37 w 67"/>
                    <a:gd name="T13" fmla="*/ 0 h 162"/>
                    <a:gd name="T14" fmla="*/ 45 w 67"/>
                    <a:gd name="T15" fmla="*/ 0 h 162"/>
                    <a:gd name="T16" fmla="*/ 67 w 67"/>
                    <a:gd name="T17" fmla="*/ 3 h 162"/>
                    <a:gd name="T18" fmla="*/ 67 w 67"/>
                    <a:gd name="T19" fmla="*/ 3 h 162"/>
                    <a:gd name="T20" fmla="*/ 67 w 67"/>
                    <a:gd name="T21" fmla="*/ 149 h 162"/>
                    <a:gd name="T22" fmla="*/ 33 w 67"/>
                    <a:gd name="T23" fmla="*/ 162 h 162"/>
                    <a:gd name="T24" fmla="*/ 4 w 67"/>
                    <a:gd name="T25" fmla="*/ 5 h 162"/>
                    <a:gd name="T26" fmla="*/ 4 w 67"/>
                    <a:gd name="T27" fmla="*/ 149 h 162"/>
                    <a:gd name="T28" fmla="*/ 33 w 67"/>
                    <a:gd name="T29" fmla="*/ 158 h 162"/>
                    <a:gd name="T30" fmla="*/ 63 w 67"/>
                    <a:gd name="T31" fmla="*/ 149 h 162"/>
                    <a:gd name="T32" fmla="*/ 63 w 67"/>
                    <a:gd name="T33" fmla="*/ 5 h 162"/>
                    <a:gd name="T34" fmla="*/ 45 w 67"/>
                    <a:gd name="T35" fmla="*/ 4 h 162"/>
                    <a:gd name="T36" fmla="*/ 37 w 67"/>
                    <a:gd name="T37" fmla="*/ 4 h 162"/>
                    <a:gd name="T38" fmla="*/ 32 w 67"/>
                    <a:gd name="T39" fmla="*/ 4 h 162"/>
                    <a:gd name="T40" fmla="*/ 11 w 67"/>
                    <a:gd name="T41" fmla="*/ 5 h 162"/>
                    <a:gd name="T42" fmla="*/ 4 w 67"/>
                    <a:gd name="T43" fmla="*/ 5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67" h="162">
                      <a:moveTo>
                        <a:pt x="33" y="162"/>
                      </a:moveTo>
                      <a:cubicBezTo>
                        <a:pt x="17" y="162"/>
                        <a:pt x="0" y="158"/>
                        <a:pt x="0" y="149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2"/>
                        <a:pt x="1" y="1"/>
                        <a:pt x="11" y="0"/>
                      </a:cubicBezTo>
                      <a:cubicBezTo>
                        <a:pt x="17" y="0"/>
                        <a:pt x="25" y="0"/>
                        <a:pt x="32" y="0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40" y="0"/>
                        <a:pt x="43" y="0"/>
                        <a:pt x="45" y="0"/>
                      </a:cubicBezTo>
                      <a:cubicBezTo>
                        <a:pt x="65" y="0"/>
                        <a:pt x="66" y="2"/>
                        <a:pt x="67" y="3"/>
                      </a:cubicBezTo>
                      <a:cubicBezTo>
                        <a:pt x="67" y="3"/>
                        <a:pt x="67" y="3"/>
                        <a:pt x="67" y="3"/>
                      </a:cubicBezTo>
                      <a:cubicBezTo>
                        <a:pt x="67" y="149"/>
                        <a:pt x="67" y="149"/>
                        <a:pt x="67" y="149"/>
                      </a:cubicBezTo>
                      <a:cubicBezTo>
                        <a:pt x="67" y="158"/>
                        <a:pt x="50" y="162"/>
                        <a:pt x="33" y="162"/>
                      </a:cubicBezTo>
                      <a:close/>
                      <a:moveTo>
                        <a:pt x="4" y="5"/>
                      </a:moveTo>
                      <a:cubicBezTo>
                        <a:pt x="4" y="149"/>
                        <a:pt x="4" y="149"/>
                        <a:pt x="4" y="149"/>
                      </a:cubicBezTo>
                      <a:cubicBezTo>
                        <a:pt x="4" y="153"/>
                        <a:pt x="15" y="158"/>
                        <a:pt x="33" y="158"/>
                      </a:cubicBezTo>
                      <a:cubicBezTo>
                        <a:pt x="51" y="158"/>
                        <a:pt x="63" y="153"/>
                        <a:pt x="63" y="149"/>
                      </a:cubicBezTo>
                      <a:cubicBezTo>
                        <a:pt x="63" y="5"/>
                        <a:pt x="63" y="5"/>
                        <a:pt x="63" y="5"/>
                      </a:cubicBezTo>
                      <a:cubicBezTo>
                        <a:pt x="62" y="5"/>
                        <a:pt x="57" y="4"/>
                        <a:pt x="45" y="4"/>
                      </a:cubicBezTo>
                      <a:cubicBezTo>
                        <a:pt x="43" y="4"/>
                        <a:pt x="40" y="4"/>
                        <a:pt x="37" y="4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25" y="4"/>
                        <a:pt x="17" y="4"/>
                        <a:pt x="11" y="5"/>
                      </a:cubicBezTo>
                      <a:cubicBezTo>
                        <a:pt x="7" y="5"/>
                        <a:pt x="5" y="5"/>
                        <a:pt x="4" y="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6" name="组合 25"/>
              <p:cNvGrpSpPr/>
              <p:nvPr/>
            </p:nvGrpSpPr>
            <p:grpSpPr>
              <a:xfrm>
                <a:off x="4472572" y="2944018"/>
                <a:ext cx="426037" cy="1030477"/>
                <a:chOff x="5362575" y="3338513"/>
                <a:chExt cx="254000" cy="614363"/>
              </a:xfrm>
            </p:grpSpPr>
            <p:sp>
              <p:nvSpPr>
                <p:cNvPr id="27" name="Freeform 5"/>
                <p:cNvSpPr>
                  <a:spLocks/>
                </p:cNvSpPr>
                <p:nvPr/>
              </p:nvSpPr>
              <p:spPr bwMode="auto">
                <a:xfrm>
                  <a:off x="5389563" y="3429000"/>
                  <a:ext cx="200025" cy="482600"/>
                </a:xfrm>
                <a:custGeom>
                  <a:avLst/>
                  <a:gdLst>
                    <a:gd name="T0" fmla="*/ 0 w 53"/>
                    <a:gd name="T1" fmla="*/ 3 h 127"/>
                    <a:gd name="T2" fmla="*/ 0 w 53"/>
                    <a:gd name="T3" fmla="*/ 119 h 127"/>
                    <a:gd name="T4" fmla="*/ 26 w 53"/>
                    <a:gd name="T5" fmla="*/ 127 h 127"/>
                    <a:gd name="T6" fmla="*/ 53 w 53"/>
                    <a:gd name="T7" fmla="*/ 119 h 127"/>
                    <a:gd name="T8" fmla="*/ 53 w 53"/>
                    <a:gd name="T9" fmla="*/ 3 h 127"/>
                    <a:gd name="T10" fmla="*/ 0 w 53"/>
                    <a:gd name="T11" fmla="*/ 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3" h="127">
                      <a:moveTo>
                        <a:pt x="0" y="3"/>
                      </a:moveTo>
                      <a:cubicBezTo>
                        <a:pt x="0" y="119"/>
                        <a:pt x="0" y="119"/>
                        <a:pt x="0" y="119"/>
                      </a:cubicBezTo>
                      <a:cubicBezTo>
                        <a:pt x="0" y="123"/>
                        <a:pt x="12" y="127"/>
                        <a:pt x="26" y="127"/>
                      </a:cubicBezTo>
                      <a:cubicBezTo>
                        <a:pt x="41" y="127"/>
                        <a:pt x="53" y="123"/>
                        <a:pt x="53" y="119"/>
                      </a:cubicBezTo>
                      <a:cubicBezTo>
                        <a:pt x="53" y="3"/>
                        <a:pt x="53" y="3"/>
                        <a:pt x="53" y="3"/>
                      </a:cubicBezTo>
                      <a:cubicBezTo>
                        <a:pt x="51" y="0"/>
                        <a:pt x="2" y="1"/>
                        <a:pt x="0" y="3"/>
                      </a:cubicBezTo>
                      <a:close/>
                    </a:path>
                  </a:pathLst>
                </a:custGeom>
                <a:solidFill>
                  <a:srgbClr val="71D1D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" name="Freeform 6"/>
                <p:cNvSpPr>
                  <a:spLocks/>
                </p:cNvSpPr>
                <p:nvPr/>
              </p:nvSpPr>
              <p:spPr bwMode="auto">
                <a:xfrm>
                  <a:off x="5389563" y="3429000"/>
                  <a:ext cx="200025" cy="482600"/>
                </a:xfrm>
                <a:custGeom>
                  <a:avLst/>
                  <a:gdLst>
                    <a:gd name="T0" fmla="*/ 0 w 53"/>
                    <a:gd name="T1" fmla="*/ 3 h 127"/>
                    <a:gd name="T2" fmla="*/ 0 w 53"/>
                    <a:gd name="T3" fmla="*/ 119 h 127"/>
                    <a:gd name="T4" fmla="*/ 26 w 53"/>
                    <a:gd name="T5" fmla="*/ 127 h 127"/>
                    <a:gd name="T6" fmla="*/ 53 w 53"/>
                    <a:gd name="T7" fmla="*/ 119 h 127"/>
                    <a:gd name="T8" fmla="*/ 53 w 53"/>
                    <a:gd name="T9" fmla="*/ 3 h 127"/>
                    <a:gd name="T10" fmla="*/ 0 w 53"/>
                    <a:gd name="T11" fmla="*/ 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3" h="127">
                      <a:moveTo>
                        <a:pt x="0" y="3"/>
                      </a:moveTo>
                      <a:cubicBezTo>
                        <a:pt x="0" y="119"/>
                        <a:pt x="0" y="119"/>
                        <a:pt x="0" y="119"/>
                      </a:cubicBezTo>
                      <a:cubicBezTo>
                        <a:pt x="0" y="123"/>
                        <a:pt x="12" y="127"/>
                        <a:pt x="26" y="127"/>
                      </a:cubicBezTo>
                      <a:cubicBezTo>
                        <a:pt x="41" y="127"/>
                        <a:pt x="53" y="123"/>
                        <a:pt x="53" y="119"/>
                      </a:cubicBezTo>
                      <a:cubicBezTo>
                        <a:pt x="53" y="3"/>
                        <a:pt x="53" y="3"/>
                        <a:pt x="53" y="3"/>
                      </a:cubicBezTo>
                      <a:cubicBezTo>
                        <a:pt x="51" y="0"/>
                        <a:pt x="2" y="1"/>
                        <a:pt x="0" y="3"/>
                      </a:cubicBezTo>
                      <a:close/>
                    </a:path>
                  </a:pathLst>
                </a:custGeom>
                <a:solidFill>
                  <a:srgbClr val="71D1D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" name="Freeform 7"/>
                <p:cNvSpPr>
                  <a:spLocks noEditPoints="1"/>
                </p:cNvSpPr>
                <p:nvPr/>
              </p:nvSpPr>
              <p:spPr bwMode="auto">
                <a:xfrm>
                  <a:off x="5362575" y="3338513"/>
                  <a:ext cx="254000" cy="614363"/>
                </a:xfrm>
                <a:custGeom>
                  <a:avLst/>
                  <a:gdLst>
                    <a:gd name="T0" fmla="*/ 33 w 67"/>
                    <a:gd name="T1" fmla="*/ 162 h 162"/>
                    <a:gd name="T2" fmla="*/ 0 w 67"/>
                    <a:gd name="T3" fmla="*/ 149 h 162"/>
                    <a:gd name="T4" fmla="*/ 0 w 67"/>
                    <a:gd name="T5" fmla="*/ 3 h 162"/>
                    <a:gd name="T6" fmla="*/ 0 w 67"/>
                    <a:gd name="T7" fmla="*/ 3 h 162"/>
                    <a:gd name="T8" fmla="*/ 11 w 67"/>
                    <a:gd name="T9" fmla="*/ 0 h 162"/>
                    <a:gd name="T10" fmla="*/ 32 w 67"/>
                    <a:gd name="T11" fmla="*/ 0 h 162"/>
                    <a:gd name="T12" fmla="*/ 37 w 67"/>
                    <a:gd name="T13" fmla="*/ 0 h 162"/>
                    <a:gd name="T14" fmla="*/ 45 w 67"/>
                    <a:gd name="T15" fmla="*/ 0 h 162"/>
                    <a:gd name="T16" fmla="*/ 67 w 67"/>
                    <a:gd name="T17" fmla="*/ 3 h 162"/>
                    <a:gd name="T18" fmla="*/ 67 w 67"/>
                    <a:gd name="T19" fmla="*/ 3 h 162"/>
                    <a:gd name="T20" fmla="*/ 67 w 67"/>
                    <a:gd name="T21" fmla="*/ 149 h 162"/>
                    <a:gd name="T22" fmla="*/ 33 w 67"/>
                    <a:gd name="T23" fmla="*/ 162 h 162"/>
                    <a:gd name="T24" fmla="*/ 4 w 67"/>
                    <a:gd name="T25" fmla="*/ 5 h 162"/>
                    <a:gd name="T26" fmla="*/ 4 w 67"/>
                    <a:gd name="T27" fmla="*/ 149 h 162"/>
                    <a:gd name="T28" fmla="*/ 33 w 67"/>
                    <a:gd name="T29" fmla="*/ 158 h 162"/>
                    <a:gd name="T30" fmla="*/ 63 w 67"/>
                    <a:gd name="T31" fmla="*/ 149 h 162"/>
                    <a:gd name="T32" fmla="*/ 63 w 67"/>
                    <a:gd name="T33" fmla="*/ 5 h 162"/>
                    <a:gd name="T34" fmla="*/ 45 w 67"/>
                    <a:gd name="T35" fmla="*/ 4 h 162"/>
                    <a:gd name="T36" fmla="*/ 37 w 67"/>
                    <a:gd name="T37" fmla="*/ 4 h 162"/>
                    <a:gd name="T38" fmla="*/ 32 w 67"/>
                    <a:gd name="T39" fmla="*/ 4 h 162"/>
                    <a:gd name="T40" fmla="*/ 11 w 67"/>
                    <a:gd name="T41" fmla="*/ 5 h 162"/>
                    <a:gd name="T42" fmla="*/ 4 w 67"/>
                    <a:gd name="T43" fmla="*/ 5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67" h="162">
                      <a:moveTo>
                        <a:pt x="33" y="162"/>
                      </a:moveTo>
                      <a:cubicBezTo>
                        <a:pt x="17" y="162"/>
                        <a:pt x="0" y="158"/>
                        <a:pt x="0" y="149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2"/>
                        <a:pt x="1" y="1"/>
                        <a:pt x="11" y="0"/>
                      </a:cubicBezTo>
                      <a:cubicBezTo>
                        <a:pt x="17" y="0"/>
                        <a:pt x="25" y="0"/>
                        <a:pt x="32" y="0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40" y="0"/>
                        <a:pt x="43" y="0"/>
                        <a:pt x="45" y="0"/>
                      </a:cubicBezTo>
                      <a:cubicBezTo>
                        <a:pt x="65" y="0"/>
                        <a:pt x="66" y="2"/>
                        <a:pt x="67" y="3"/>
                      </a:cubicBezTo>
                      <a:cubicBezTo>
                        <a:pt x="67" y="3"/>
                        <a:pt x="67" y="3"/>
                        <a:pt x="67" y="3"/>
                      </a:cubicBezTo>
                      <a:cubicBezTo>
                        <a:pt x="67" y="149"/>
                        <a:pt x="67" y="149"/>
                        <a:pt x="67" y="149"/>
                      </a:cubicBezTo>
                      <a:cubicBezTo>
                        <a:pt x="67" y="158"/>
                        <a:pt x="50" y="162"/>
                        <a:pt x="33" y="162"/>
                      </a:cubicBezTo>
                      <a:close/>
                      <a:moveTo>
                        <a:pt x="4" y="5"/>
                      </a:moveTo>
                      <a:cubicBezTo>
                        <a:pt x="4" y="149"/>
                        <a:pt x="4" y="149"/>
                        <a:pt x="4" y="149"/>
                      </a:cubicBezTo>
                      <a:cubicBezTo>
                        <a:pt x="4" y="153"/>
                        <a:pt x="15" y="158"/>
                        <a:pt x="33" y="158"/>
                      </a:cubicBezTo>
                      <a:cubicBezTo>
                        <a:pt x="51" y="158"/>
                        <a:pt x="63" y="153"/>
                        <a:pt x="63" y="149"/>
                      </a:cubicBezTo>
                      <a:cubicBezTo>
                        <a:pt x="63" y="5"/>
                        <a:pt x="63" y="5"/>
                        <a:pt x="63" y="5"/>
                      </a:cubicBezTo>
                      <a:cubicBezTo>
                        <a:pt x="62" y="5"/>
                        <a:pt x="57" y="4"/>
                        <a:pt x="45" y="4"/>
                      </a:cubicBezTo>
                      <a:cubicBezTo>
                        <a:pt x="43" y="4"/>
                        <a:pt x="40" y="4"/>
                        <a:pt x="37" y="4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25" y="4"/>
                        <a:pt x="17" y="4"/>
                        <a:pt x="11" y="5"/>
                      </a:cubicBezTo>
                      <a:cubicBezTo>
                        <a:pt x="7" y="5"/>
                        <a:pt x="5" y="5"/>
                        <a:pt x="4" y="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0" name="组合 29"/>
              <p:cNvGrpSpPr/>
              <p:nvPr/>
            </p:nvGrpSpPr>
            <p:grpSpPr>
              <a:xfrm>
                <a:off x="5185997" y="2944018"/>
                <a:ext cx="426037" cy="1030477"/>
                <a:chOff x="5362575" y="3338513"/>
                <a:chExt cx="254000" cy="614363"/>
              </a:xfrm>
            </p:grpSpPr>
            <p:sp>
              <p:nvSpPr>
                <p:cNvPr id="31" name="Freeform 5"/>
                <p:cNvSpPr>
                  <a:spLocks/>
                </p:cNvSpPr>
                <p:nvPr/>
              </p:nvSpPr>
              <p:spPr bwMode="auto">
                <a:xfrm>
                  <a:off x="5389563" y="3429000"/>
                  <a:ext cx="200025" cy="482600"/>
                </a:xfrm>
                <a:custGeom>
                  <a:avLst/>
                  <a:gdLst>
                    <a:gd name="T0" fmla="*/ 0 w 53"/>
                    <a:gd name="T1" fmla="*/ 3 h 127"/>
                    <a:gd name="T2" fmla="*/ 0 w 53"/>
                    <a:gd name="T3" fmla="*/ 119 h 127"/>
                    <a:gd name="T4" fmla="*/ 26 w 53"/>
                    <a:gd name="T5" fmla="*/ 127 h 127"/>
                    <a:gd name="T6" fmla="*/ 53 w 53"/>
                    <a:gd name="T7" fmla="*/ 119 h 127"/>
                    <a:gd name="T8" fmla="*/ 53 w 53"/>
                    <a:gd name="T9" fmla="*/ 3 h 127"/>
                    <a:gd name="T10" fmla="*/ 0 w 53"/>
                    <a:gd name="T11" fmla="*/ 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3" h="127">
                      <a:moveTo>
                        <a:pt x="0" y="3"/>
                      </a:moveTo>
                      <a:cubicBezTo>
                        <a:pt x="0" y="119"/>
                        <a:pt x="0" y="119"/>
                        <a:pt x="0" y="119"/>
                      </a:cubicBezTo>
                      <a:cubicBezTo>
                        <a:pt x="0" y="123"/>
                        <a:pt x="12" y="127"/>
                        <a:pt x="26" y="127"/>
                      </a:cubicBezTo>
                      <a:cubicBezTo>
                        <a:pt x="41" y="127"/>
                        <a:pt x="53" y="123"/>
                        <a:pt x="53" y="119"/>
                      </a:cubicBezTo>
                      <a:cubicBezTo>
                        <a:pt x="53" y="3"/>
                        <a:pt x="53" y="3"/>
                        <a:pt x="53" y="3"/>
                      </a:cubicBezTo>
                      <a:cubicBezTo>
                        <a:pt x="51" y="0"/>
                        <a:pt x="2" y="1"/>
                        <a:pt x="0" y="3"/>
                      </a:cubicBezTo>
                      <a:close/>
                    </a:path>
                  </a:pathLst>
                </a:custGeom>
                <a:solidFill>
                  <a:srgbClr val="71D1D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" name="Freeform 6"/>
                <p:cNvSpPr>
                  <a:spLocks/>
                </p:cNvSpPr>
                <p:nvPr/>
              </p:nvSpPr>
              <p:spPr bwMode="auto">
                <a:xfrm>
                  <a:off x="5389563" y="3429000"/>
                  <a:ext cx="200025" cy="482600"/>
                </a:xfrm>
                <a:custGeom>
                  <a:avLst/>
                  <a:gdLst>
                    <a:gd name="T0" fmla="*/ 0 w 53"/>
                    <a:gd name="T1" fmla="*/ 3 h 127"/>
                    <a:gd name="T2" fmla="*/ 0 w 53"/>
                    <a:gd name="T3" fmla="*/ 119 h 127"/>
                    <a:gd name="T4" fmla="*/ 26 w 53"/>
                    <a:gd name="T5" fmla="*/ 127 h 127"/>
                    <a:gd name="T6" fmla="*/ 53 w 53"/>
                    <a:gd name="T7" fmla="*/ 119 h 127"/>
                    <a:gd name="T8" fmla="*/ 53 w 53"/>
                    <a:gd name="T9" fmla="*/ 3 h 127"/>
                    <a:gd name="T10" fmla="*/ 0 w 53"/>
                    <a:gd name="T11" fmla="*/ 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3" h="127">
                      <a:moveTo>
                        <a:pt x="0" y="3"/>
                      </a:moveTo>
                      <a:cubicBezTo>
                        <a:pt x="0" y="119"/>
                        <a:pt x="0" y="119"/>
                        <a:pt x="0" y="119"/>
                      </a:cubicBezTo>
                      <a:cubicBezTo>
                        <a:pt x="0" y="123"/>
                        <a:pt x="12" y="127"/>
                        <a:pt x="26" y="127"/>
                      </a:cubicBezTo>
                      <a:cubicBezTo>
                        <a:pt x="41" y="127"/>
                        <a:pt x="53" y="123"/>
                        <a:pt x="53" y="119"/>
                      </a:cubicBezTo>
                      <a:cubicBezTo>
                        <a:pt x="53" y="3"/>
                        <a:pt x="53" y="3"/>
                        <a:pt x="53" y="3"/>
                      </a:cubicBezTo>
                      <a:cubicBezTo>
                        <a:pt x="51" y="0"/>
                        <a:pt x="2" y="1"/>
                        <a:pt x="0" y="3"/>
                      </a:cubicBezTo>
                      <a:close/>
                    </a:path>
                  </a:pathLst>
                </a:custGeom>
                <a:solidFill>
                  <a:srgbClr val="71D1D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" name="Freeform 7"/>
                <p:cNvSpPr>
                  <a:spLocks noEditPoints="1"/>
                </p:cNvSpPr>
                <p:nvPr/>
              </p:nvSpPr>
              <p:spPr bwMode="auto">
                <a:xfrm>
                  <a:off x="5362575" y="3338513"/>
                  <a:ext cx="254000" cy="614363"/>
                </a:xfrm>
                <a:custGeom>
                  <a:avLst/>
                  <a:gdLst>
                    <a:gd name="T0" fmla="*/ 33 w 67"/>
                    <a:gd name="T1" fmla="*/ 162 h 162"/>
                    <a:gd name="T2" fmla="*/ 0 w 67"/>
                    <a:gd name="T3" fmla="*/ 149 h 162"/>
                    <a:gd name="T4" fmla="*/ 0 w 67"/>
                    <a:gd name="T5" fmla="*/ 3 h 162"/>
                    <a:gd name="T6" fmla="*/ 0 w 67"/>
                    <a:gd name="T7" fmla="*/ 3 h 162"/>
                    <a:gd name="T8" fmla="*/ 11 w 67"/>
                    <a:gd name="T9" fmla="*/ 0 h 162"/>
                    <a:gd name="T10" fmla="*/ 32 w 67"/>
                    <a:gd name="T11" fmla="*/ 0 h 162"/>
                    <a:gd name="T12" fmla="*/ 37 w 67"/>
                    <a:gd name="T13" fmla="*/ 0 h 162"/>
                    <a:gd name="T14" fmla="*/ 45 w 67"/>
                    <a:gd name="T15" fmla="*/ 0 h 162"/>
                    <a:gd name="T16" fmla="*/ 67 w 67"/>
                    <a:gd name="T17" fmla="*/ 3 h 162"/>
                    <a:gd name="T18" fmla="*/ 67 w 67"/>
                    <a:gd name="T19" fmla="*/ 3 h 162"/>
                    <a:gd name="T20" fmla="*/ 67 w 67"/>
                    <a:gd name="T21" fmla="*/ 149 h 162"/>
                    <a:gd name="T22" fmla="*/ 33 w 67"/>
                    <a:gd name="T23" fmla="*/ 162 h 162"/>
                    <a:gd name="T24" fmla="*/ 4 w 67"/>
                    <a:gd name="T25" fmla="*/ 5 h 162"/>
                    <a:gd name="T26" fmla="*/ 4 w 67"/>
                    <a:gd name="T27" fmla="*/ 149 h 162"/>
                    <a:gd name="T28" fmla="*/ 33 w 67"/>
                    <a:gd name="T29" fmla="*/ 158 h 162"/>
                    <a:gd name="T30" fmla="*/ 63 w 67"/>
                    <a:gd name="T31" fmla="*/ 149 h 162"/>
                    <a:gd name="T32" fmla="*/ 63 w 67"/>
                    <a:gd name="T33" fmla="*/ 5 h 162"/>
                    <a:gd name="T34" fmla="*/ 45 w 67"/>
                    <a:gd name="T35" fmla="*/ 4 h 162"/>
                    <a:gd name="T36" fmla="*/ 37 w 67"/>
                    <a:gd name="T37" fmla="*/ 4 h 162"/>
                    <a:gd name="T38" fmla="*/ 32 w 67"/>
                    <a:gd name="T39" fmla="*/ 4 h 162"/>
                    <a:gd name="T40" fmla="*/ 11 w 67"/>
                    <a:gd name="T41" fmla="*/ 5 h 162"/>
                    <a:gd name="T42" fmla="*/ 4 w 67"/>
                    <a:gd name="T43" fmla="*/ 5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67" h="162">
                      <a:moveTo>
                        <a:pt x="33" y="162"/>
                      </a:moveTo>
                      <a:cubicBezTo>
                        <a:pt x="17" y="162"/>
                        <a:pt x="0" y="158"/>
                        <a:pt x="0" y="149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2"/>
                        <a:pt x="1" y="1"/>
                        <a:pt x="11" y="0"/>
                      </a:cubicBezTo>
                      <a:cubicBezTo>
                        <a:pt x="17" y="0"/>
                        <a:pt x="25" y="0"/>
                        <a:pt x="32" y="0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40" y="0"/>
                        <a:pt x="43" y="0"/>
                        <a:pt x="45" y="0"/>
                      </a:cubicBezTo>
                      <a:cubicBezTo>
                        <a:pt x="65" y="0"/>
                        <a:pt x="66" y="2"/>
                        <a:pt x="67" y="3"/>
                      </a:cubicBezTo>
                      <a:cubicBezTo>
                        <a:pt x="67" y="3"/>
                        <a:pt x="67" y="3"/>
                        <a:pt x="67" y="3"/>
                      </a:cubicBezTo>
                      <a:cubicBezTo>
                        <a:pt x="67" y="149"/>
                        <a:pt x="67" y="149"/>
                        <a:pt x="67" y="149"/>
                      </a:cubicBezTo>
                      <a:cubicBezTo>
                        <a:pt x="67" y="158"/>
                        <a:pt x="50" y="162"/>
                        <a:pt x="33" y="162"/>
                      </a:cubicBezTo>
                      <a:close/>
                      <a:moveTo>
                        <a:pt x="4" y="5"/>
                      </a:moveTo>
                      <a:cubicBezTo>
                        <a:pt x="4" y="149"/>
                        <a:pt x="4" y="149"/>
                        <a:pt x="4" y="149"/>
                      </a:cubicBezTo>
                      <a:cubicBezTo>
                        <a:pt x="4" y="153"/>
                        <a:pt x="15" y="158"/>
                        <a:pt x="33" y="158"/>
                      </a:cubicBezTo>
                      <a:cubicBezTo>
                        <a:pt x="51" y="158"/>
                        <a:pt x="63" y="153"/>
                        <a:pt x="63" y="149"/>
                      </a:cubicBezTo>
                      <a:cubicBezTo>
                        <a:pt x="63" y="5"/>
                        <a:pt x="63" y="5"/>
                        <a:pt x="63" y="5"/>
                      </a:cubicBezTo>
                      <a:cubicBezTo>
                        <a:pt x="62" y="5"/>
                        <a:pt x="57" y="4"/>
                        <a:pt x="45" y="4"/>
                      </a:cubicBezTo>
                      <a:cubicBezTo>
                        <a:pt x="43" y="4"/>
                        <a:pt x="40" y="4"/>
                        <a:pt x="37" y="4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25" y="4"/>
                        <a:pt x="17" y="4"/>
                        <a:pt x="11" y="5"/>
                      </a:cubicBezTo>
                      <a:cubicBezTo>
                        <a:pt x="7" y="5"/>
                        <a:pt x="5" y="5"/>
                        <a:pt x="4" y="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4" name="组合 33"/>
              <p:cNvGrpSpPr/>
              <p:nvPr/>
            </p:nvGrpSpPr>
            <p:grpSpPr>
              <a:xfrm>
                <a:off x="5889896" y="2944018"/>
                <a:ext cx="426037" cy="1030477"/>
                <a:chOff x="5362575" y="3338513"/>
                <a:chExt cx="254000" cy="614363"/>
              </a:xfrm>
            </p:grpSpPr>
            <p:sp>
              <p:nvSpPr>
                <p:cNvPr id="35" name="Freeform 5"/>
                <p:cNvSpPr>
                  <a:spLocks/>
                </p:cNvSpPr>
                <p:nvPr/>
              </p:nvSpPr>
              <p:spPr bwMode="auto">
                <a:xfrm>
                  <a:off x="5389563" y="3429000"/>
                  <a:ext cx="200025" cy="482600"/>
                </a:xfrm>
                <a:custGeom>
                  <a:avLst/>
                  <a:gdLst>
                    <a:gd name="T0" fmla="*/ 0 w 53"/>
                    <a:gd name="T1" fmla="*/ 3 h 127"/>
                    <a:gd name="T2" fmla="*/ 0 w 53"/>
                    <a:gd name="T3" fmla="*/ 119 h 127"/>
                    <a:gd name="T4" fmla="*/ 26 w 53"/>
                    <a:gd name="T5" fmla="*/ 127 h 127"/>
                    <a:gd name="T6" fmla="*/ 53 w 53"/>
                    <a:gd name="T7" fmla="*/ 119 h 127"/>
                    <a:gd name="T8" fmla="*/ 53 w 53"/>
                    <a:gd name="T9" fmla="*/ 3 h 127"/>
                    <a:gd name="T10" fmla="*/ 0 w 53"/>
                    <a:gd name="T11" fmla="*/ 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3" h="127">
                      <a:moveTo>
                        <a:pt x="0" y="3"/>
                      </a:moveTo>
                      <a:cubicBezTo>
                        <a:pt x="0" y="119"/>
                        <a:pt x="0" y="119"/>
                        <a:pt x="0" y="119"/>
                      </a:cubicBezTo>
                      <a:cubicBezTo>
                        <a:pt x="0" y="123"/>
                        <a:pt x="12" y="127"/>
                        <a:pt x="26" y="127"/>
                      </a:cubicBezTo>
                      <a:cubicBezTo>
                        <a:pt x="41" y="127"/>
                        <a:pt x="53" y="123"/>
                        <a:pt x="53" y="119"/>
                      </a:cubicBezTo>
                      <a:cubicBezTo>
                        <a:pt x="53" y="3"/>
                        <a:pt x="53" y="3"/>
                        <a:pt x="53" y="3"/>
                      </a:cubicBezTo>
                      <a:cubicBezTo>
                        <a:pt x="51" y="0"/>
                        <a:pt x="2" y="1"/>
                        <a:pt x="0" y="3"/>
                      </a:cubicBezTo>
                      <a:close/>
                    </a:path>
                  </a:pathLst>
                </a:custGeom>
                <a:solidFill>
                  <a:srgbClr val="71D1D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" name="Freeform 6"/>
                <p:cNvSpPr>
                  <a:spLocks/>
                </p:cNvSpPr>
                <p:nvPr/>
              </p:nvSpPr>
              <p:spPr bwMode="auto">
                <a:xfrm>
                  <a:off x="5389563" y="3429000"/>
                  <a:ext cx="200025" cy="482600"/>
                </a:xfrm>
                <a:custGeom>
                  <a:avLst/>
                  <a:gdLst>
                    <a:gd name="T0" fmla="*/ 0 w 53"/>
                    <a:gd name="T1" fmla="*/ 3 h 127"/>
                    <a:gd name="T2" fmla="*/ 0 w 53"/>
                    <a:gd name="T3" fmla="*/ 119 h 127"/>
                    <a:gd name="T4" fmla="*/ 26 w 53"/>
                    <a:gd name="T5" fmla="*/ 127 h 127"/>
                    <a:gd name="T6" fmla="*/ 53 w 53"/>
                    <a:gd name="T7" fmla="*/ 119 h 127"/>
                    <a:gd name="T8" fmla="*/ 53 w 53"/>
                    <a:gd name="T9" fmla="*/ 3 h 127"/>
                    <a:gd name="T10" fmla="*/ 0 w 53"/>
                    <a:gd name="T11" fmla="*/ 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3" h="127">
                      <a:moveTo>
                        <a:pt x="0" y="3"/>
                      </a:moveTo>
                      <a:cubicBezTo>
                        <a:pt x="0" y="119"/>
                        <a:pt x="0" y="119"/>
                        <a:pt x="0" y="119"/>
                      </a:cubicBezTo>
                      <a:cubicBezTo>
                        <a:pt x="0" y="123"/>
                        <a:pt x="12" y="127"/>
                        <a:pt x="26" y="127"/>
                      </a:cubicBezTo>
                      <a:cubicBezTo>
                        <a:pt x="41" y="127"/>
                        <a:pt x="53" y="123"/>
                        <a:pt x="53" y="119"/>
                      </a:cubicBezTo>
                      <a:cubicBezTo>
                        <a:pt x="53" y="3"/>
                        <a:pt x="53" y="3"/>
                        <a:pt x="53" y="3"/>
                      </a:cubicBezTo>
                      <a:cubicBezTo>
                        <a:pt x="51" y="0"/>
                        <a:pt x="2" y="1"/>
                        <a:pt x="0" y="3"/>
                      </a:cubicBezTo>
                      <a:close/>
                    </a:path>
                  </a:pathLst>
                </a:custGeom>
                <a:solidFill>
                  <a:srgbClr val="71D1D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" name="Freeform 7"/>
                <p:cNvSpPr>
                  <a:spLocks noEditPoints="1"/>
                </p:cNvSpPr>
                <p:nvPr/>
              </p:nvSpPr>
              <p:spPr bwMode="auto">
                <a:xfrm>
                  <a:off x="5362575" y="3338513"/>
                  <a:ext cx="254000" cy="614363"/>
                </a:xfrm>
                <a:custGeom>
                  <a:avLst/>
                  <a:gdLst>
                    <a:gd name="T0" fmla="*/ 33 w 67"/>
                    <a:gd name="T1" fmla="*/ 162 h 162"/>
                    <a:gd name="T2" fmla="*/ 0 w 67"/>
                    <a:gd name="T3" fmla="*/ 149 h 162"/>
                    <a:gd name="T4" fmla="*/ 0 w 67"/>
                    <a:gd name="T5" fmla="*/ 3 h 162"/>
                    <a:gd name="T6" fmla="*/ 0 w 67"/>
                    <a:gd name="T7" fmla="*/ 3 h 162"/>
                    <a:gd name="T8" fmla="*/ 11 w 67"/>
                    <a:gd name="T9" fmla="*/ 0 h 162"/>
                    <a:gd name="T10" fmla="*/ 32 w 67"/>
                    <a:gd name="T11" fmla="*/ 0 h 162"/>
                    <a:gd name="T12" fmla="*/ 37 w 67"/>
                    <a:gd name="T13" fmla="*/ 0 h 162"/>
                    <a:gd name="T14" fmla="*/ 45 w 67"/>
                    <a:gd name="T15" fmla="*/ 0 h 162"/>
                    <a:gd name="T16" fmla="*/ 67 w 67"/>
                    <a:gd name="T17" fmla="*/ 3 h 162"/>
                    <a:gd name="T18" fmla="*/ 67 w 67"/>
                    <a:gd name="T19" fmla="*/ 3 h 162"/>
                    <a:gd name="T20" fmla="*/ 67 w 67"/>
                    <a:gd name="T21" fmla="*/ 149 h 162"/>
                    <a:gd name="T22" fmla="*/ 33 w 67"/>
                    <a:gd name="T23" fmla="*/ 162 h 162"/>
                    <a:gd name="T24" fmla="*/ 4 w 67"/>
                    <a:gd name="T25" fmla="*/ 5 h 162"/>
                    <a:gd name="T26" fmla="*/ 4 w 67"/>
                    <a:gd name="T27" fmla="*/ 149 h 162"/>
                    <a:gd name="T28" fmla="*/ 33 w 67"/>
                    <a:gd name="T29" fmla="*/ 158 h 162"/>
                    <a:gd name="T30" fmla="*/ 63 w 67"/>
                    <a:gd name="T31" fmla="*/ 149 h 162"/>
                    <a:gd name="T32" fmla="*/ 63 w 67"/>
                    <a:gd name="T33" fmla="*/ 5 h 162"/>
                    <a:gd name="T34" fmla="*/ 45 w 67"/>
                    <a:gd name="T35" fmla="*/ 4 h 162"/>
                    <a:gd name="T36" fmla="*/ 37 w 67"/>
                    <a:gd name="T37" fmla="*/ 4 h 162"/>
                    <a:gd name="T38" fmla="*/ 32 w 67"/>
                    <a:gd name="T39" fmla="*/ 4 h 162"/>
                    <a:gd name="T40" fmla="*/ 11 w 67"/>
                    <a:gd name="T41" fmla="*/ 5 h 162"/>
                    <a:gd name="T42" fmla="*/ 4 w 67"/>
                    <a:gd name="T43" fmla="*/ 5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67" h="162">
                      <a:moveTo>
                        <a:pt x="33" y="162"/>
                      </a:moveTo>
                      <a:cubicBezTo>
                        <a:pt x="17" y="162"/>
                        <a:pt x="0" y="158"/>
                        <a:pt x="0" y="149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2"/>
                        <a:pt x="1" y="1"/>
                        <a:pt x="11" y="0"/>
                      </a:cubicBezTo>
                      <a:cubicBezTo>
                        <a:pt x="17" y="0"/>
                        <a:pt x="25" y="0"/>
                        <a:pt x="32" y="0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40" y="0"/>
                        <a:pt x="43" y="0"/>
                        <a:pt x="45" y="0"/>
                      </a:cubicBezTo>
                      <a:cubicBezTo>
                        <a:pt x="65" y="0"/>
                        <a:pt x="66" y="2"/>
                        <a:pt x="67" y="3"/>
                      </a:cubicBezTo>
                      <a:cubicBezTo>
                        <a:pt x="67" y="3"/>
                        <a:pt x="67" y="3"/>
                        <a:pt x="67" y="3"/>
                      </a:cubicBezTo>
                      <a:cubicBezTo>
                        <a:pt x="67" y="149"/>
                        <a:pt x="67" y="149"/>
                        <a:pt x="67" y="149"/>
                      </a:cubicBezTo>
                      <a:cubicBezTo>
                        <a:pt x="67" y="158"/>
                        <a:pt x="50" y="162"/>
                        <a:pt x="33" y="162"/>
                      </a:cubicBezTo>
                      <a:close/>
                      <a:moveTo>
                        <a:pt x="4" y="5"/>
                      </a:moveTo>
                      <a:cubicBezTo>
                        <a:pt x="4" y="149"/>
                        <a:pt x="4" y="149"/>
                        <a:pt x="4" y="149"/>
                      </a:cubicBezTo>
                      <a:cubicBezTo>
                        <a:pt x="4" y="153"/>
                        <a:pt x="15" y="158"/>
                        <a:pt x="33" y="158"/>
                      </a:cubicBezTo>
                      <a:cubicBezTo>
                        <a:pt x="51" y="158"/>
                        <a:pt x="63" y="153"/>
                        <a:pt x="63" y="149"/>
                      </a:cubicBezTo>
                      <a:cubicBezTo>
                        <a:pt x="63" y="5"/>
                        <a:pt x="63" y="5"/>
                        <a:pt x="63" y="5"/>
                      </a:cubicBezTo>
                      <a:cubicBezTo>
                        <a:pt x="62" y="5"/>
                        <a:pt x="57" y="4"/>
                        <a:pt x="45" y="4"/>
                      </a:cubicBezTo>
                      <a:cubicBezTo>
                        <a:pt x="43" y="4"/>
                        <a:pt x="40" y="4"/>
                        <a:pt x="37" y="4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25" y="4"/>
                        <a:pt x="17" y="4"/>
                        <a:pt x="11" y="5"/>
                      </a:cubicBezTo>
                      <a:cubicBezTo>
                        <a:pt x="7" y="5"/>
                        <a:pt x="5" y="5"/>
                        <a:pt x="4" y="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8" name="组合 37"/>
              <p:cNvGrpSpPr/>
              <p:nvPr/>
            </p:nvGrpSpPr>
            <p:grpSpPr>
              <a:xfrm>
                <a:off x="6593796" y="2944018"/>
                <a:ext cx="426037" cy="1030477"/>
                <a:chOff x="5362575" y="3338513"/>
                <a:chExt cx="254000" cy="614363"/>
              </a:xfrm>
            </p:grpSpPr>
            <p:sp>
              <p:nvSpPr>
                <p:cNvPr id="39" name="Freeform 5"/>
                <p:cNvSpPr>
                  <a:spLocks/>
                </p:cNvSpPr>
                <p:nvPr/>
              </p:nvSpPr>
              <p:spPr bwMode="auto">
                <a:xfrm>
                  <a:off x="5389563" y="3429000"/>
                  <a:ext cx="200025" cy="482600"/>
                </a:xfrm>
                <a:custGeom>
                  <a:avLst/>
                  <a:gdLst>
                    <a:gd name="T0" fmla="*/ 0 w 53"/>
                    <a:gd name="T1" fmla="*/ 3 h 127"/>
                    <a:gd name="T2" fmla="*/ 0 w 53"/>
                    <a:gd name="T3" fmla="*/ 119 h 127"/>
                    <a:gd name="T4" fmla="*/ 26 w 53"/>
                    <a:gd name="T5" fmla="*/ 127 h 127"/>
                    <a:gd name="T6" fmla="*/ 53 w 53"/>
                    <a:gd name="T7" fmla="*/ 119 h 127"/>
                    <a:gd name="T8" fmla="*/ 53 w 53"/>
                    <a:gd name="T9" fmla="*/ 3 h 127"/>
                    <a:gd name="T10" fmla="*/ 0 w 53"/>
                    <a:gd name="T11" fmla="*/ 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3" h="127">
                      <a:moveTo>
                        <a:pt x="0" y="3"/>
                      </a:moveTo>
                      <a:cubicBezTo>
                        <a:pt x="0" y="119"/>
                        <a:pt x="0" y="119"/>
                        <a:pt x="0" y="119"/>
                      </a:cubicBezTo>
                      <a:cubicBezTo>
                        <a:pt x="0" y="123"/>
                        <a:pt x="12" y="127"/>
                        <a:pt x="26" y="127"/>
                      </a:cubicBezTo>
                      <a:cubicBezTo>
                        <a:pt x="41" y="127"/>
                        <a:pt x="53" y="123"/>
                        <a:pt x="53" y="119"/>
                      </a:cubicBezTo>
                      <a:cubicBezTo>
                        <a:pt x="53" y="3"/>
                        <a:pt x="53" y="3"/>
                        <a:pt x="53" y="3"/>
                      </a:cubicBezTo>
                      <a:cubicBezTo>
                        <a:pt x="51" y="0"/>
                        <a:pt x="2" y="1"/>
                        <a:pt x="0" y="3"/>
                      </a:cubicBezTo>
                      <a:close/>
                    </a:path>
                  </a:pathLst>
                </a:custGeom>
                <a:solidFill>
                  <a:srgbClr val="71D1D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0" name="Freeform 6"/>
                <p:cNvSpPr>
                  <a:spLocks/>
                </p:cNvSpPr>
                <p:nvPr/>
              </p:nvSpPr>
              <p:spPr bwMode="auto">
                <a:xfrm>
                  <a:off x="5389563" y="3429000"/>
                  <a:ext cx="200025" cy="482600"/>
                </a:xfrm>
                <a:custGeom>
                  <a:avLst/>
                  <a:gdLst>
                    <a:gd name="T0" fmla="*/ 0 w 53"/>
                    <a:gd name="T1" fmla="*/ 3 h 127"/>
                    <a:gd name="T2" fmla="*/ 0 w 53"/>
                    <a:gd name="T3" fmla="*/ 119 h 127"/>
                    <a:gd name="T4" fmla="*/ 26 w 53"/>
                    <a:gd name="T5" fmla="*/ 127 h 127"/>
                    <a:gd name="T6" fmla="*/ 53 w 53"/>
                    <a:gd name="T7" fmla="*/ 119 h 127"/>
                    <a:gd name="T8" fmla="*/ 53 w 53"/>
                    <a:gd name="T9" fmla="*/ 3 h 127"/>
                    <a:gd name="T10" fmla="*/ 0 w 53"/>
                    <a:gd name="T11" fmla="*/ 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3" h="127">
                      <a:moveTo>
                        <a:pt x="0" y="3"/>
                      </a:moveTo>
                      <a:cubicBezTo>
                        <a:pt x="0" y="119"/>
                        <a:pt x="0" y="119"/>
                        <a:pt x="0" y="119"/>
                      </a:cubicBezTo>
                      <a:cubicBezTo>
                        <a:pt x="0" y="123"/>
                        <a:pt x="12" y="127"/>
                        <a:pt x="26" y="127"/>
                      </a:cubicBezTo>
                      <a:cubicBezTo>
                        <a:pt x="41" y="127"/>
                        <a:pt x="53" y="123"/>
                        <a:pt x="53" y="119"/>
                      </a:cubicBezTo>
                      <a:cubicBezTo>
                        <a:pt x="53" y="3"/>
                        <a:pt x="53" y="3"/>
                        <a:pt x="53" y="3"/>
                      </a:cubicBezTo>
                      <a:cubicBezTo>
                        <a:pt x="51" y="0"/>
                        <a:pt x="2" y="1"/>
                        <a:pt x="0" y="3"/>
                      </a:cubicBezTo>
                      <a:close/>
                    </a:path>
                  </a:pathLst>
                </a:custGeom>
                <a:solidFill>
                  <a:srgbClr val="71D1D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" name="Freeform 7"/>
                <p:cNvSpPr>
                  <a:spLocks noEditPoints="1"/>
                </p:cNvSpPr>
                <p:nvPr/>
              </p:nvSpPr>
              <p:spPr bwMode="auto">
                <a:xfrm>
                  <a:off x="5362575" y="3338513"/>
                  <a:ext cx="254000" cy="614363"/>
                </a:xfrm>
                <a:custGeom>
                  <a:avLst/>
                  <a:gdLst>
                    <a:gd name="T0" fmla="*/ 33 w 67"/>
                    <a:gd name="T1" fmla="*/ 162 h 162"/>
                    <a:gd name="T2" fmla="*/ 0 w 67"/>
                    <a:gd name="T3" fmla="*/ 149 h 162"/>
                    <a:gd name="T4" fmla="*/ 0 w 67"/>
                    <a:gd name="T5" fmla="*/ 3 h 162"/>
                    <a:gd name="T6" fmla="*/ 0 w 67"/>
                    <a:gd name="T7" fmla="*/ 3 h 162"/>
                    <a:gd name="T8" fmla="*/ 11 w 67"/>
                    <a:gd name="T9" fmla="*/ 0 h 162"/>
                    <a:gd name="T10" fmla="*/ 32 w 67"/>
                    <a:gd name="T11" fmla="*/ 0 h 162"/>
                    <a:gd name="T12" fmla="*/ 37 w 67"/>
                    <a:gd name="T13" fmla="*/ 0 h 162"/>
                    <a:gd name="T14" fmla="*/ 45 w 67"/>
                    <a:gd name="T15" fmla="*/ 0 h 162"/>
                    <a:gd name="T16" fmla="*/ 67 w 67"/>
                    <a:gd name="T17" fmla="*/ 3 h 162"/>
                    <a:gd name="T18" fmla="*/ 67 w 67"/>
                    <a:gd name="T19" fmla="*/ 3 h 162"/>
                    <a:gd name="T20" fmla="*/ 67 w 67"/>
                    <a:gd name="T21" fmla="*/ 149 h 162"/>
                    <a:gd name="T22" fmla="*/ 33 w 67"/>
                    <a:gd name="T23" fmla="*/ 162 h 162"/>
                    <a:gd name="T24" fmla="*/ 4 w 67"/>
                    <a:gd name="T25" fmla="*/ 5 h 162"/>
                    <a:gd name="T26" fmla="*/ 4 w 67"/>
                    <a:gd name="T27" fmla="*/ 149 h 162"/>
                    <a:gd name="T28" fmla="*/ 33 w 67"/>
                    <a:gd name="T29" fmla="*/ 158 h 162"/>
                    <a:gd name="T30" fmla="*/ 63 w 67"/>
                    <a:gd name="T31" fmla="*/ 149 h 162"/>
                    <a:gd name="T32" fmla="*/ 63 w 67"/>
                    <a:gd name="T33" fmla="*/ 5 h 162"/>
                    <a:gd name="T34" fmla="*/ 45 w 67"/>
                    <a:gd name="T35" fmla="*/ 4 h 162"/>
                    <a:gd name="T36" fmla="*/ 37 w 67"/>
                    <a:gd name="T37" fmla="*/ 4 h 162"/>
                    <a:gd name="T38" fmla="*/ 32 w 67"/>
                    <a:gd name="T39" fmla="*/ 4 h 162"/>
                    <a:gd name="T40" fmla="*/ 11 w 67"/>
                    <a:gd name="T41" fmla="*/ 5 h 162"/>
                    <a:gd name="T42" fmla="*/ 4 w 67"/>
                    <a:gd name="T43" fmla="*/ 5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67" h="162">
                      <a:moveTo>
                        <a:pt x="33" y="162"/>
                      </a:moveTo>
                      <a:cubicBezTo>
                        <a:pt x="17" y="162"/>
                        <a:pt x="0" y="158"/>
                        <a:pt x="0" y="149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2"/>
                        <a:pt x="1" y="1"/>
                        <a:pt x="11" y="0"/>
                      </a:cubicBezTo>
                      <a:cubicBezTo>
                        <a:pt x="17" y="0"/>
                        <a:pt x="25" y="0"/>
                        <a:pt x="32" y="0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40" y="0"/>
                        <a:pt x="43" y="0"/>
                        <a:pt x="45" y="0"/>
                      </a:cubicBezTo>
                      <a:cubicBezTo>
                        <a:pt x="65" y="0"/>
                        <a:pt x="66" y="2"/>
                        <a:pt x="67" y="3"/>
                      </a:cubicBezTo>
                      <a:cubicBezTo>
                        <a:pt x="67" y="3"/>
                        <a:pt x="67" y="3"/>
                        <a:pt x="67" y="3"/>
                      </a:cubicBezTo>
                      <a:cubicBezTo>
                        <a:pt x="67" y="149"/>
                        <a:pt x="67" y="149"/>
                        <a:pt x="67" y="149"/>
                      </a:cubicBezTo>
                      <a:cubicBezTo>
                        <a:pt x="67" y="158"/>
                        <a:pt x="50" y="162"/>
                        <a:pt x="33" y="162"/>
                      </a:cubicBezTo>
                      <a:close/>
                      <a:moveTo>
                        <a:pt x="4" y="5"/>
                      </a:moveTo>
                      <a:cubicBezTo>
                        <a:pt x="4" y="149"/>
                        <a:pt x="4" y="149"/>
                        <a:pt x="4" y="149"/>
                      </a:cubicBezTo>
                      <a:cubicBezTo>
                        <a:pt x="4" y="153"/>
                        <a:pt x="15" y="158"/>
                        <a:pt x="33" y="158"/>
                      </a:cubicBezTo>
                      <a:cubicBezTo>
                        <a:pt x="51" y="158"/>
                        <a:pt x="63" y="153"/>
                        <a:pt x="63" y="149"/>
                      </a:cubicBezTo>
                      <a:cubicBezTo>
                        <a:pt x="63" y="5"/>
                        <a:pt x="63" y="5"/>
                        <a:pt x="63" y="5"/>
                      </a:cubicBezTo>
                      <a:cubicBezTo>
                        <a:pt x="62" y="5"/>
                        <a:pt x="57" y="4"/>
                        <a:pt x="45" y="4"/>
                      </a:cubicBezTo>
                      <a:cubicBezTo>
                        <a:pt x="43" y="4"/>
                        <a:pt x="40" y="4"/>
                        <a:pt x="37" y="4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25" y="4"/>
                        <a:pt x="17" y="4"/>
                        <a:pt x="11" y="5"/>
                      </a:cubicBezTo>
                      <a:cubicBezTo>
                        <a:pt x="7" y="5"/>
                        <a:pt x="5" y="5"/>
                        <a:pt x="4" y="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2" name="组合 41"/>
              <p:cNvGrpSpPr/>
              <p:nvPr/>
            </p:nvGrpSpPr>
            <p:grpSpPr>
              <a:xfrm>
                <a:off x="7297695" y="2944018"/>
                <a:ext cx="426037" cy="1030477"/>
                <a:chOff x="5362575" y="3338513"/>
                <a:chExt cx="254000" cy="614363"/>
              </a:xfrm>
            </p:grpSpPr>
            <p:sp>
              <p:nvSpPr>
                <p:cNvPr id="43" name="Freeform 5"/>
                <p:cNvSpPr>
                  <a:spLocks/>
                </p:cNvSpPr>
                <p:nvPr/>
              </p:nvSpPr>
              <p:spPr bwMode="auto">
                <a:xfrm>
                  <a:off x="5389563" y="3429000"/>
                  <a:ext cx="200025" cy="482600"/>
                </a:xfrm>
                <a:custGeom>
                  <a:avLst/>
                  <a:gdLst>
                    <a:gd name="T0" fmla="*/ 0 w 53"/>
                    <a:gd name="T1" fmla="*/ 3 h 127"/>
                    <a:gd name="T2" fmla="*/ 0 w 53"/>
                    <a:gd name="T3" fmla="*/ 119 h 127"/>
                    <a:gd name="T4" fmla="*/ 26 w 53"/>
                    <a:gd name="T5" fmla="*/ 127 h 127"/>
                    <a:gd name="T6" fmla="*/ 53 w 53"/>
                    <a:gd name="T7" fmla="*/ 119 h 127"/>
                    <a:gd name="T8" fmla="*/ 53 w 53"/>
                    <a:gd name="T9" fmla="*/ 3 h 127"/>
                    <a:gd name="T10" fmla="*/ 0 w 53"/>
                    <a:gd name="T11" fmla="*/ 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3" h="127">
                      <a:moveTo>
                        <a:pt x="0" y="3"/>
                      </a:moveTo>
                      <a:cubicBezTo>
                        <a:pt x="0" y="119"/>
                        <a:pt x="0" y="119"/>
                        <a:pt x="0" y="119"/>
                      </a:cubicBezTo>
                      <a:cubicBezTo>
                        <a:pt x="0" y="123"/>
                        <a:pt x="12" y="127"/>
                        <a:pt x="26" y="127"/>
                      </a:cubicBezTo>
                      <a:cubicBezTo>
                        <a:pt x="41" y="127"/>
                        <a:pt x="53" y="123"/>
                        <a:pt x="53" y="119"/>
                      </a:cubicBezTo>
                      <a:cubicBezTo>
                        <a:pt x="53" y="3"/>
                        <a:pt x="53" y="3"/>
                        <a:pt x="53" y="3"/>
                      </a:cubicBezTo>
                      <a:cubicBezTo>
                        <a:pt x="51" y="0"/>
                        <a:pt x="2" y="1"/>
                        <a:pt x="0" y="3"/>
                      </a:cubicBezTo>
                      <a:close/>
                    </a:path>
                  </a:pathLst>
                </a:custGeom>
                <a:solidFill>
                  <a:srgbClr val="71D1D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" name="Freeform 6"/>
                <p:cNvSpPr>
                  <a:spLocks/>
                </p:cNvSpPr>
                <p:nvPr/>
              </p:nvSpPr>
              <p:spPr bwMode="auto">
                <a:xfrm>
                  <a:off x="5389563" y="3429000"/>
                  <a:ext cx="200025" cy="482600"/>
                </a:xfrm>
                <a:custGeom>
                  <a:avLst/>
                  <a:gdLst>
                    <a:gd name="T0" fmla="*/ 0 w 53"/>
                    <a:gd name="T1" fmla="*/ 3 h 127"/>
                    <a:gd name="T2" fmla="*/ 0 w 53"/>
                    <a:gd name="T3" fmla="*/ 119 h 127"/>
                    <a:gd name="T4" fmla="*/ 26 w 53"/>
                    <a:gd name="T5" fmla="*/ 127 h 127"/>
                    <a:gd name="T6" fmla="*/ 53 w 53"/>
                    <a:gd name="T7" fmla="*/ 119 h 127"/>
                    <a:gd name="T8" fmla="*/ 53 w 53"/>
                    <a:gd name="T9" fmla="*/ 3 h 127"/>
                    <a:gd name="T10" fmla="*/ 0 w 53"/>
                    <a:gd name="T11" fmla="*/ 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3" h="127">
                      <a:moveTo>
                        <a:pt x="0" y="3"/>
                      </a:moveTo>
                      <a:cubicBezTo>
                        <a:pt x="0" y="119"/>
                        <a:pt x="0" y="119"/>
                        <a:pt x="0" y="119"/>
                      </a:cubicBezTo>
                      <a:cubicBezTo>
                        <a:pt x="0" y="123"/>
                        <a:pt x="12" y="127"/>
                        <a:pt x="26" y="127"/>
                      </a:cubicBezTo>
                      <a:cubicBezTo>
                        <a:pt x="41" y="127"/>
                        <a:pt x="53" y="123"/>
                        <a:pt x="53" y="119"/>
                      </a:cubicBezTo>
                      <a:cubicBezTo>
                        <a:pt x="53" y="3"/>
                        <a:pt x="53" y="3"/>
                        <a:pt x="53" y="3"/>
                      </a:cubicBezTo>
                      <a:cubicBezTo>
                        <a:pt x="51" y="0"/>
                        <a:pt x="2" y="1"/>
                        <a:pt x="0" y="3"/>
                      </a:cubicBezTo>
                      <a:close/>
                    </a:path>
                  </a:pathLst>
                </a:custGeom>
                <a:solidFill>
                  <a:srgbClr val="71D1D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5" name="Freeform 7"/>
                <p:cNvSpPr>
                  <a:spLocks noEditPoints="1"/>
                </p:cNvSpPr>
                <p:nvPr/>
              </p:nvSpPr>
              <p:spPr bwMode="auto">
                <a:xfrm>
                  <a:off x="5362575" y="3338513"/>
                  <a:ext cx="254000" cy="614363"/>
                </a:xfrm>
                <a:custGeom>
                  <a:avLst/>
                  <a:gdLst>
                    <a:gd name="T0" fmla="*/ 33 w 67"/>
                    <a:gd name="T1" fmla="*/ 162 h 162"/>
                    <a:gd name="T2" fmla="*/ 0 w 67"/>
                    <a:gd name="T3" fmla="*/ 149 h 162"/>
                    <a:gd name="T4" fmla="*/ 0 w 67"/>
                    <a:gd name="T5" fmla="*/ 3 h 162"/>
                    <a:gd name="T6" fmla="*/ 0 w 67"/>
                    <a:gd name="T7" fmla="*/ 3 h 162"/>
                    <a:gd name="T8" fmla="*/ 11 w 67"/>
                    <a:gd name="T9" fmla="*/ 0 h 162"/>
                    <a:gd name="T10" fmla="*/ 32 w 67"/>
                    <a:gd name="T11" fmla="*/ 0 h 162"/>
                    <a:gd name="T12" fmla="*/ 37 w 67"/>
                    <a:gd name="T13" fmla="*/ 0 h 162"/>
                    <a:gd name="T14" fmla="*/ 45 w 67"/>
                    <a:gd name="T15" fmla="*/ 0 h 162"/>
                    <a:gd name="T16" fmla="*/ 67 w 67"/>
                    <a:gd name="T17" fmla="*/ 3 h 162"/>
                    <a:gd name="T18" fmla="*/ 67 w 67"/>
                    <a:gd name="T19" fmla="*/ 3 h 162"/>
                    <a:gd name="T20" fmla="*/ 67 w 67"/>
                    <a:gd name="T21" fmla="*/ 149 h 162"/>
                    <a:gd name="T22" fmla="*/ 33 w 67"/>
                    <a:gd name="T23" fmla="*/ 162 h 162"/>
                    <a:gd name="T24" fmla="*/ 4 w 67"/>
                    <a:gd name="T25" fmla="*/ 5 h 162"/>
                    <a:gd name="T26" fmla="*/ 4 w 67"/>
                    <a:gd name="T27" fmla="*/ 149 h 162"/>
                    <a:gd name="T28" fmla="*/ 33 w 67"/>
                    <a:gd name="T29" fmla="*/ 158 h 162"/>
                    <a:gd name="T30" fmla="*/ 63 w 67"/>
                    <a:gd name="T31" fmla="*/ 149 h 162"/>
                    <a:gd name="T32" fmla="*/ 63 w 67"/>
                    <a:gd name="T33" fmla="*/ 5 h 162"/>
                    <a:gd name="T34" fmla="*/ 45 w 67"/>
                    <a:gd name="T35" fmla="*/ 4 h 162"/>
                    <a:gd name="T36" fmla="*/ 37 w 67"/>
                    <a:gd name="T37" fmla="*/ 4 h 162"/>
                    <a:gd name="T38" fmla="*/ 32 w 67"/>
                    <a:gd name="T39" fmla="*/ 4 h 162"/>
                    <a:gd name="T40" fmla="*/ 11 w 67"/>
                    <a:gd name="T41" fmla="*/ 5 h 162"/>
                    <a:gd name="T42" fmla="*/ 4 w 67"/>
                    <a:gd name="T43" fmla="*/ 5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67" h="162">
                      <a:moveTo>
                        <a:pt x="33" y="162"/>
                      </a:moveTo>
                      <a:cubicBezTo>
                        <a:pt x="17" y="162"/>
                        <a:pt x="0" y="158"/>
                        <a:pt x="0" y="149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2"/>
                        <a:pt x="1" y="1"/>
                        <a:pt x="11" y="0"/>
                      </a:cubicBezTo>
                      <a:cubicBezTo>
                        <a:pt x="17" y="0"/>
                        <a:pt x="25" y="0"/>
                        <a:pt x="32" y="0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40" y="0"/>
                        <a:pt x="43" y="0"/>
                        <a:pt x="45" y="0"/>
                      </a:cubicBezTo>
                      <a:cubicBezTo>
                        <a:pt x="65" y="0"/>
                        <a:pt x="66" y="2"/>
                        <a:pt x="67" y="3"/>
                      </a:cubicBezTo>
                      <a:cubicBezTo>
                        <a:pt x="67" y="3"/>
                        <a:pt x="67" y="3"/>
                        <a:pt x="67" y="3"/>
                      </a:cubicBezTo>
                      <a:cubicBezTo>
                        <a:pt x="67" y="149"/>
                        <a:pt x="67" y="149"/>
                        <a:pt x="67" y="149"/>
                      </a:cubicBezTo>
                      <a:cubicBezTo>
                        <a:pt x="67" y="158"/>
                        <a:pt x="50" y="162"/>
                        <a:pt x="33" y="162"/>
                      </a:cubicBezTo>
                      <a:close/>
                      <a:moveTo>
                        <a:pt x="4" y="5"/>
                      </a:moveTo>
                      <a:cubicBezTo>
                        <a:pt x="4" y="149"/>
                        <a:pt x="4" y="149"/>
                        <a:pt x="4" y="149"/>
                      </a:cubicBezTo>
                      <a:cubicBezTo>
                        <a:pt x="4" y="153"/>
                        <a:pt x="15" y="158"/>
                        <a:pt x="33" y="158"/>
                      </a:cubicBezTo>
                      <a:cubicBezTo>
                        <a:pt x="51" y="158"/>
                        <a:pt x="63" y="153"/>
                        <a:pt x="63" y="149"/>
                      </a:cubicBezTo>
                      <a:cubicBezTo>
                        <a:pt x="63" y="5"/>
                        <a:pt x="63" y="5"/>
                        <a:pt x="63" y="5"/>
                      </a:cubicBezTo>
                      <a:cubicBezTo>
                        <a:pt x="62" y="5"/>
                        <a:pt x="57" y="4"/>
                        <a:pt x="45" y="4"/>
                      </a:cubicBezTo>
                      <a:cubicBezTo>
                        <a:pt x="43" y="4"/>
                        <a:pt x="40" y="4"/>
                        <a:pt x="37" y="4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25" y="4"/>
                        <a:pt x="17" y="4"/>
                        <a:pt x="11" y="5"/>
                      </a:cubicBezTo>
                      <a:cubicBezTo>
                        <a:pt x="7" y="5"/>
                        <a:pt x="5" y="5"/>
                        <a:pt x="4" y="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6" name="组合 45"/>
              <p:cNvGrpSpPr/>
              <p:nvPr/>
            </p:nvGrpSpPr>
            <p:grpSpPr>
              <a:xfrm>
                <a:off x="7992070" y="2944018"/>
                <a:ext cx="426037" cy="1030477"/>
                <a:chOff x="5362575" y="3338513"/>
                <a:chExt cx="254000" cy="614363"/>
              </a:xfrm>
            </p:grpSpPr>
            <p:sp>
              <p:nvSpPr>
                <p:cNvPr id="47" name="Freeform 5"/>
                <p:cNvSpPr>
                  <a:spLocks/>
                </p:cNvSpPr>
                <p:nvPr/>
              </p:nvSpPr>
              <p:spPr bwMode="auto">
                <a:xfrm>
                  <a:off x="5389563" y="3429000"/>
                  <a:ext cx="200025" cy="482600"/>
                </a:xfrm>
                <a:custGeom>
                  <a:avLst/>
                  <a:gdLst>
                    <a:gd name="T0" fmla="*/ 0 w 53"/>
                    <a:gd name="T1" fmla="*/ 3 h 127"/>
                    <a:gd name="T2" fmla="*/ 0 w 53"/>
                    <a:gd name="T3" fmla="*/ 119 h 127"/>
                    <a:gd name="T4" fmla="*/ 26 w 53"/>
                    <a:gd name="T5" fmla="*/ 127 h 127"/>
                    <a:gd name="T6" fmla="*/ 53 w 53"/>
                    <a:gd name="T7" fmla="*/ 119 h 127"/>
                    <a:gd name="T8" fmla="*/ 53 w 53"/>
                    <a:gd name="T9" fmla="*/ 3 h 127"/>
                    <a:gd name="T10" fmla="*/ 0 w 53"/>
                    <a:gd name="T11" fmla="*/ 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3" h="127">
                      <a:moveTo>
                        <a:pt x="0" y="3"/>
                      </a:moveTo>
                      <a:cubicBezTo>
                        <a:pt x="0" y="119"/>
                        <a:pt x="0" y="119"/>
                        <a:pt x="0" y="119"/>
                      </a:cubicBezTo>
                      <a:cubicBezTo>
                        <a:pt x="0" y="123"/>
                        <a:pt x="12" y="127"/>
                        <a:pt x="26" y="127"/>
                      </a:cubicBezTo>
                      <a:cubicBezTo>
                        <a:pt x="41" y="127"/>
                        <a:pt x="53" y="123"/>
                        <a:pt x="53" y="119"/>
                      </a:cubicBezTo>
                      <a:cubicBezTo>
                        <a:pt x="53" y="3"/>
                        <a:pt x="53" y="3"/>
                        <a:pt x="53" y="3"/>
                      </a:cubicBezTo>
                      <a:cubicBezTo>
                        <a:pt x="51" y="0"/>
                        <a:pt x="2" y="1"/>
                        <a:pt x="0" y="3"/>
                      </a:cubicBezTo>
                      <a:close/>
                    </a:path>
                  </a:pathLst>
                </a:custGeom>
                <a:solidFill>
                  <a:srgbClr val="71D1D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" name="Freeform 6"/>
                <p:cNvSpPr>
                  <a:spLocks/>
                </p:cNvSpPr>
                <p:nvPr/>
              </p:nvSpPr>
              <p:spPr bwMode="auto">
                <a:xfrm>
                  <a:off x="5389563" y="3429000"/>
                  <a:ext cx="200025" cy="482600"/>
                </a:xfrm>
                <a:custGeom>
                  <a:avLst/>
                  <a:gdLst>
                    <a:gd name="T0" fmla="*/ 0 w 53"/>
                    <a:gd name="T1" fmla="*/ 3 h 127"/>
                    <a:gd name="T2" fmla="*/ 0 w 53"/>
                    <a:gd name="T3" fmla="*/ 119 h 127"/>
                    <a:gd name="T4" fmla="*/ 26 w 53"/>
                    <a:gd name="T5" fmla="*/ 127 h 127"/>
                    <a:gd name="T6" fmla="*/ 53 w 53"/>
                    <a:gd name="T7" fmla="*/ 119 h 127"/>
                    <a:gd name="T8" fmla="*/ 53 w 53"/>
                    <a:gd name="T9" fmla="*/ 3 h 127"/>
                    <a:gd name="T10" fmla="*/ 0 w 53"/>
                    <a:gd name="T11" fmla="*/ 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3" h="127">
                      <a:moveTo>
                        <a:pt x="0" y="3"/>
                      </a:moveTo>
                      <a:cubicBezTo>
                        <a:pt x="0" y="119"/>
                        <a:pt x="0" y="119"/>
                        <a:pt x="0" y="119"/>
                      </a:cubicBezTo>
                      <a:cubicBezTo>
                        <a:pt x="0" y="123"/>
                        <a:pt x="12" y="127"/>
                        <a:pt x="26" y="127"/>
                      </a:cubicBezTo>
                      <a:cubicBezTo>
                        <a:pt x="41" y="127"/>
                        <a:pt x="53" y="123"/>
                        <a:pt x="53" y="119"/>
                      </a:cubicBezTo>
                      <a:cubicBezTo>
                        <a:pt x="53" y="3"/>
                        <a:pt x="53" y="3"/>
                        <a:pt x="53" y="3"/>
                      </a:cubicBezTo>
                      <a:cubicBezTo>
                        <a:pt x="51" y="0"/>
                        <a:pt x="2" y="1"/>
                        <a:pt x="0" y="3"/>
                      </a:cubicBezTo>
                      <a:close/>
                    </a:path>
                  </a:pathLst>
                </a:custGeom>
                <a:solidFill>
                  <a:srgbClr val="71D1D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" name="Freeform 7"/>
                <p:cNvSpPr>
                  <a:spLocks noEditPoints="1"/>
                </p:cNvSpPr>
                <p:nvPr/>
              </p:nvSpPr>
              <p:spPr bwMode="auto">
                <a:xfrm>
                  <a:off x="5362575" y="3338513"/>
                  <a:ext cx="254000" cy="614363"/>
                </a:xfrm>
                <a:custGeom>
                  <a:avLst/>
                  <a:gdLst>
                    <a:gd name="T0" fmla="*/ 33 w 67"/>
                    <a:gd name="T1" fmla="*/ 162 h 162"/>
                    <a:gd name="T2" fmla="*/ 0 w 67"/>
                    <a:gd name="T3" fmla="*/ 149 h 162"/>
                    <a:gd name="T4" fmla="*/ 0 w 67"/>
                    <a:gd name="T5" fmla="*/ 3 h 162"/>
                    <a:gd name="T6" fmla="*/ 0 w 67"/>
                    <a:gd name="T7" fmla="*/ 3 h 162"/>
                    <a:gd name="T8" fmla="*/ 11 w 67"/>
                    <a:gd name="T9" fmla="*/ 0 h 162"/>
                    <a:gd name="T10" fmla="*/ 32 w 67"/>
                    <a:gd name="T11" fmla="*/ 0 h 162"/>
                    <a:gd name="T12" fmla="*/ 37 w 67"/>
                    <a:gd name="T13" fmla="*/ 0 h 162"/>
                    <a:gd name="T14" fmla="*/ 45 w 67"/>
                    <a:gd name="T15" fmla="*/ 0 h 162"/>
                    <a:gd name="T16" fmla="*/ 67 w 67"/>
                    <a:gd name="T17" fmla="*/ 3 h 162"/>
                    <a:gd name="T18" fmla="*/ 67 w 67"/>
                    <a:gd name="T19" fmla="*/ 3 h 162"/>
                    <a:gd name="T20" fmla="*/ 67 w 67"/>
                    <a:gd name="T21" fmla="*/ 149 h 162"/>
                    <a:gd name="T22" fmla="*/ 33 w 67"/>
                    <a:gd name="T23" fmla="*/ 162 h 162"/>
                    <a:gd name="T24" fmla="*/ 4 w 67"/>
                    <a:gd name="T25" fmla="*/ 5 h 162"/>
                    <a:gd name="T26" fmla="*/ 4 w 67"/>
                    <a:gd name="T27" fmla="*/ 149 h 162"/>
                    <a:gd name="T28" fmla="*/ 33 w 67"/>
                    <a:gd name="T29" fmla="*/ 158 h 162"/>
                    <a:gd name="T30" fmla="*/ 63 w 67"/>
                    <a:gd name="T31" fmla="*/ 149 h 162"/>
                    <a:gd name="T32" fmla="*/ 63 w 67"/>
                    <a:gd name="T33" fmla="*/ 5 h 162"/>
                    <a:gd name="T34" fmla="*/ 45 w 67"/>
                    <a:gd name="T35" fmla="*/ 4 h 162"/>
                    <a:gd name="T36" fmla="*/ 37 w 67"/>
                    <a:gd name="T37" fmla="*/ 4 h 162"/>
                    <a:gd name="T38" fmla="*/ 32 w 67"/>
                    <a:gd name="T39" fmla="*/ 4 h 162"/>
                    <a:gd name="T40" fmla="*/ 11 w 67"/>
                    <a:gd name="T41" fmla="*/ 5 h 162"/>
                    <a:gd name="T42" fmla="*/ 4 w 67"/>
                    <a:gd name="T43" fmla="*/ 5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67" h="162">
                      <a:moveTo>
                        <a:pt x="33" y="162"/>
                      </a:moveTo>
                      <a:cubicBezTo>
                        <a:pt x="17" y="162"/>
                        <a:pt x="0" y="158"/>
                        <a:pt x="0" y="149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2"/>
                        <a:pt x="1" y="1"/>
                        <a:pt x="11" y="0"/>
                      </a:cubicBezTo>
                      <a:cubicBezTo>
                        <a:pt x="17" y="0"/>
                        <a:pt x="25" y="0"/>
                        <a:pt x="32" y="0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40" y="0"/>
                        <a:pt x="43" y="0"/>
                        <a:pt x="45" y="0"/>
                      </a:cubicBezTo>
                      <a:cubicBezTo>
                        <a:pt x="65" y="0"/>
                        <a:pt x="66" y="2"/>
                        <a:pt x="67" y="3"/>
                      </a:cubicBezTo>
                      <a:cubicBezTo>
                        <a:pt x="67" y="3"/>
                        <a:pt x="67" y="3"/>
                        <a:pt x="67" y="3"/>
                      </a:cubicBezTo>
                      <a:cubicBezTo>
                        <a:pt x="67" y="149"/>
                        <a:pt x="67" y="149"/>
                        <a:pt x="67" y="149"/>
                      </a:cubicBezTo>
                      <a:cubicBezTo>
                        <a:pt x="67" y="158"/>
                        <a:pt x="50" y="162"/>
                        <a:pt x="33" y="162"/>
                      </a:cubicBezTo>
                      <a:close/>
                      <a:moveTo>
                        <a:pt x="4" y="5"/>
                      </a:moveTo>
                      <a:cubicBezTo>
                        <a:pt x="4" y="149"/>
                        <a:pt x="4" y="149"/>
                        <a:pt x="4" y="149"/>
                      </a:cubicBezTo>
                      <a:cubicBezTo>
                        <a:pt x="4" y="153"/>
                        <a:pt x="15" y="158"/>
                        <a:pt x="33" y="158"/>
                      </a:cubicBezTo>
                      <a:cubicBezTo>
                        <a:pt x="51" y="158"/>
                        <a:pt x="63" y="153"/>
                        <a:pt x="63" y="149"/>
                      </a:cubicBezTo>
                      <a:cubicBezTo>
                        <a:pt x="63" y="5"/>
                        <a:pt x="63" y="5"/>
                        <a:pt x="63" y="5"/>
                      </a:cubicBezTo>
                      <a:cubicBezTo>
                        <a:pt x="62" y="5"/>
                        <a:pt x="57" y="4"/>
                        <a:pt x="45" y="4"/>
                      </a:cubicBezTo>
                      <a:cubicBezTo>
                        <a:pt x="43" y="4"/>
                        <a:pt x="40" y="4"/>
                        <a:pt x="37" y="4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25" y="4"/>
                        <a:pt x="17" y="4"/>
                        <a:pt x="11" y="5"/>
                      </a:cubicBezTo>
                      <a:cubicBezTo>
                        <a:pt x="7" y="5"/>
                        <a:pt x="5" y="5"/>
                        <a:pt x="4" y="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50" name="组合 49"/>
              <p:cNvGrpSpPr/>
              <p:nvPr/>
            </p:nvGrpSpPr>
            <p:grpSpPr>
              <a:xfrm>
                <a:off x="8692794" y="2944018"/>
                <a:ext cx="426037" cy="1030477"/>
                <a:chOff x="5362575" y="3338513"/>
                <a:chExt cx="254000" cy="614363"/>
              </a:xfrm>
            </p:grpSpPr>
            <p:sp>
              <p:nvSpPr>
                <p:cNvPr id="51" name="Freeform 5"/>
                <p:cNvSpPr>
                  <a:spLocks/>
                </p:cNvSpPr>
                <p:nvPr/>
              </p:nvSpPr>
              <p:spPr bwMode="auto">
                <a:xfrm>
                  <a:off x="5389563" y="3429000"/>
                  <a:ext cx="200025" cy="482600"/>
                </a:xfrm>
                <a:custGeom>
                  <a:avLst/>
                  <a:gdLst>
                    <a:gd name="T0" fmla="*/ 0 w 53"/>
                    <a:gd name="T1" fmla="*/ 3 h 127"/>
                    <a:gd name="T2" fmla="*/ 0 w 53"/>
                    <a:gd name="T3" fmla="*/ 119 h 127"/>
                    <a:gd name="T4" fmla="*/ 26 w 53"/>
                    <a:gd name="T5" fmla="*/ 127 h 127"/>
                    <a:gd name="T6" fmla="*/ 53 w 53"/>
                    <a:gd name="T7" fmla="*/ 119 h 127"/>
                    <a:gd name="T8" fmla="*/ 53 w 53"/>
                    <a:gd name="T9" fmla="*/ 3 h 127"/>
                    <a:gd name="T10" fmla="*/ 0 w 53"/>
                    <a:gd name="T11" fmla="*/ 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3" h="127">
                      <a:moveTo>
                        <a:pt x="0" y="3"/>
                      </a:moveTo>
                      <a:cubicBezTo>
                        <a:pt x="0" y="119"/>
                        <a:pt x="0" y="119"/>
                        <a:pt x="0" y="119"/>
                      </a:cubicBezTo>
                      <a:cubicBezTo>
                        <a:pt x="0" y="123"/>
                        <a:pt x="12" y="127"/>
                        <a:pt x="26" y="127"/>
                      </a:cubicBezTo>
                      <a:cubicBezTo>
                        <a:pt x="41" y="127"/>
                        <a:pt x="53" y="123"/>
                        <a:pt x="53" y="119"/>
                      </a:cubicBezTo>
                      <a:cubicBezTo>
                        <a:pt x="53" y="3"/>
                        <a:pt x="53" y="3"/>
                        <a:pt x="53" y="3"/>
                      </a:cubicBezTo>
                      <a:cubicBezTo>
                        <a:pt x="51" y="0"/>
                        <a:pt x="2" y="1"/>
                        <a:pt x="0" y="3"/>
                      </a:cubicBezTo>
                      <a:close/>
                    </a:path>
                  </a:pathLst>
                </a:custGeom>
                <a:solidFill>
                  <a:srgbClr val="71D1D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" name="Freeform 6"/>
                <p:cNvSpPr>
                  <a:spLocks/>
                </p:cNvSpPr>
                <p:nvPr/>
              </p:nvSpPr>
              <p:spPr bwMode="auto">
                <a:xfrm>
                  <a:off x="5389563" y="3429000"/>
                  <a:ext cx="200025" cy="482600"/>
                </a:xfrm>
                <a:custGeom>
                  <a:avLst/>
                  <a:gdLst>
                    <a:gd name="T0" fmla="*/ 0 w 53"/>
                    <a:gd name="T1" fmla="*/ 3 h 127"/>
                    <a:gd name="T2" fmla="*/ 0 w 53"/>
                    <a:gd name="T3" fmla="*/ 119 h 127"/>
                    <a:gd name="T4" fmla="*/ 26 w 53"/>
                    <a:gd name="T5" fmla="*/ 127 h 127"/>
                    <a:gd name="T6" fmla="*/ 53 w 53"/>
                    <a:gd name="T7" fmla="*/ 119 h 127"/>
                    <a:gd name="T8" fmla="*/ 53 w 53"/>
                    <a:gd name="T9" fmla="*/ 3 h 127"/>
                    <a:gd name="T10" fmla="*/ 0 w 53"/>
                    <a:gd name="T11" fmla="*/ 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3" h="127">
                      <a:moveTo>
                        <a:pt x="0" y="3"/>
                      </a:moveTo>
                      <a:cubicBezTo>
                        <a:pt x="0" y="119"/>
                        <a:pt x="0" y="119"/>
                        <a:pt x="0" y="119"/>
                      </a:cubicBezTo>
                      <a:cubicBezTo>
                        <a:pt x="0" y="123"/>
                        <a:pt x="12" y="127"/>
                        <a:pt x="26" y="127"/>
                      </a:cubicBezTo>
                      <a:cubicBezTo>
                        <a:pt x="41" y="127"/>
                        <a:pt x="53" y="123"/>
                        <a:pt x="53" y="119"/>
                      </a:cubicBezTo>
                      <a:cubicBezTo>
                        <a:pt x="53" y="3"/>
                        <a:pt x="53" y="3"/>
                        <a:pt x="53" y="3"/>
                      </a:cubicBezTo>
                      <a:cubicBezTo>
                        <a:pt x="51" y="0"/>
                        <a:pt x="2" y="1"/>
                        <a:pt x="0" y="3"/>
                      </a:cubicBezTo>
                      <a:close/>
                    </a:path>
                  </a:pathLst>
                </a:custGeom>
                <a:solidFill>
                  <a:srgbClr val="71D1D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" name="Freeform 7"/>
                <p:cNvSpPr>
                  <a:spLocks noEditPoints="1"/>
                </p:cNvSpPr>
                <p:nvPr/>
              </p:nvSpPr>
              <p:spPr bwMode="auto">
                <a:xfrm>
                  <a:off x="5362575" y="3338513"/>
                  <a:ext cx="254000" cy="614363"/>
                </a:xfrm>
                <a:custGeom>
                  <a:avLst/>
                  <a:gdLst>
                    <a:gd name="T0" fmla="*/ 33 w 67"/>
                    <a:gd name="T1" fmla="*/ 162 h 162"/>
                    <a:gd name="T2" fmla="*/ 0 w 67"/>
                    <a:gd name="T3" fmla="*/ 149 h 162"/>
                    <a:gd name="T4" fmla="*/ 0 w 67"/>
                    <a:gd name="T5" fmla="*/ 3 h 162"/>
                    <a:gd name="T6" fmla="*/ 0 w 67"/>
                    <a:gd name="T7" fmla="*/ 3 h 162"/>
                    <a:gd name="T8" fmla="*/ 11 w 67"/>
                    <a:gd name="T9" fmla="*/ 0 h 162"/>
                    <a:gd name="T10" fmla="*/ 32 w 67"/>
                    <a:gd name="T11" fmla="*/ 0 h 162"/>
                    <a:gd name="T12" fmla="*/ 37 w 67"/>
                    <a:gd name="T13" fmla="*/ 0 h 162"/>
                    <a:gd name="T14" fmla="*/ 45 w 67"/>
                    <a:gd name="T15" fmla="*/ 0 h 162"/>
                    <a:gd name="T16" fmla="*/ 67 w 67"/>
                    <a:gd name="T17" fmla="*/ 3 h 162"/>
                    <a:gd name="T18" fmla="*/ 67 w 67"/>
                    <a:gd name="T19" fmla="*/ 3 h 162"/>
                    <a:gd name="T20" fmla="*/ 67 w 67"/>
                    <a:gd name="T21" fmla="*/ 149 h 162"/>
                    <a:gd name="T22" fmla="*/ 33 w 67"/>
                    <a:gd name="T23" fmla="*/ 162 h 162"/>
                    <a:gd name="T24" fmla="*/ 4 w 67"/>
                    <a:gd name="T25" fmla="*/ 5 h 162"/>
                    <a:gd name="T26" fmla="*/ 4 w 67"/>
                    <a:gd name="T27" fmla="*/ 149 h 162"/>
                    <a:gd name="T28" fmla="*/ 33 w 67"/>
                    <a:gd name="T29" fmla="*/ 158 h 162"/>
                    <a:gd name="T30" fmla="*/ 63 w 67"/>
                    <a:gd name="T31" fmla="*/ 149 h 162"/>
                    <a:gd name="T32" fmla="*/ 63 w 67"/>
                    <a:gd name="T33" fmla="*/ 5 h 162"/>
                    <a:gd name="T34" fmla="*/ 45 w 67"/>
                    <a:gd name="T35" fmla="*/ 4 h 162"/>
                    <a:gd name="T36" fmla="*/ 37 w 67"/>
                    <a:gd name="T37" fmla="*/ 4 h 162"/>
                    <a:gd name="T38" fmla="*/ 32 w 67"/>
                    <a:gd name="T39" fmla="*/ 4 h 162"/>
                    <a:gd name="T40" fmla="*/ 11 w 67"/>
                    <a:gd name="T41" fmla="*/ 5 h 162"/>
                    <a:gd name="T42" fmla="*/ 4 w 67"/>
                    <a:gd name="T43" fmla="*/ 5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67" h="162">
                      <a:moveTo>
                        <a:pt x="33" y="162"/>
                      </a:moveTo>
                      <a:cubicBezTo>
                        <a:pt x="17" y="162"/>
                        <a:pt x="0" y="158"/>
                        <a:pt x="0" y="149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2"/>
                        <a:pt x="1" y="1"/>
                        <a:pt x="11" y="0"/>
                      </a:cubicBezTo>
                      <a:cubicBezTo>
                        <a:pt x="17" y="0"/>
                        <a:pt x="25" y="0"/>
                        <a:pt x="32" y="0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40" y="0"/>
                        <a:pt x="43" y="0"/>
                        <a:pt x="45" y="0"/>
                      </a:cubicBezTo>
                      <a:cubicBezTo>
                        <a:pt x="65" y="0"/>
                        <a:pt x="66" y="2"/>
                        <a:pt x="67" y="3"/>
                      </a:cubicBezTo>
                      <a:cubicBezTo>
                        <a:pt x="67" y="3"/>
                        <a:pt x="67" y="3"/>
                        <a:pt x="67" y="3"/>
                      </a:cubicBezTo>
                      <a:cubicBezTo>
                        <a:pt x="67" y="149"/>
                        <a:pt x="67" y="149"/>
                        <a:pt x="67" y="149"/>
                      </a:cubicBezTo>
                      <a:cubicBezTo>
                        <a:pt x="67" y="158"/>
                        <a:pt x="50" y="162"/>
                        <a:pt x="33" y="162"/>
                      </a:cubicBezTo>
                      <a:close/>
                      <a:moveTo>
                        <a:pt x="4" y="5"/>
                      </a:moveTo>
                      <a:cubicBezTo>
                        <a:pt x="4" y="149"/>
                        <a:pt x="4" y="149"/>
                        <a:pt x="4" y="149"/>
                      </a:cubicBezTo>
                      <a:cubicBezTo>
                        <a:pt x="4" y="153"/>
                        <a:pt x="15" y="158"/>
                        <a:pt x="33" y="158"/>
                      </a:cubicBezTo>
                      <a:cubicBezTo>
                        <a:pt x="51" y="158"/>
                        <a:pt x="63" y="153"/>
                        <a:pt x="63" y="149"/>
                      </a:cubicBezTo>
                      <a:cubicBezTo>
                        <a:pt x="63" y="5"/>
                        <a:pt x="63" y="5"/>
                        <a:pt x="63" y="5"/>
                      </a:cubicBezTo>
                      <a:cubicBezTo>
                        <a:pt x="62" y="5"/>
                        <a:pt x="57" y="4"/>
                        <a:pt x="45" y="4"/>
                      </a:cubicBezTo>
                      <a:cubicBezTo>
                        <a:pt x="43" y="4"/>
                        <a:pt x="40" y="4"/>
                        <a:pt x="37" y="4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25" y="4"/>
                        <a:pt x="17" y="4"/>
                        <a:pt x="11" y="5"/>
                      </a:cubicBezTo>
                      <a:cubicBezTo>
                        <a:pt x="7" y="5"/>
                        <a:pt x="5" y="5"/>
                        <a:pt x="4" y="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5" name="组合 4"/>
              <p:cNvGrpSpPr/>
              <p:nvPr/>
            </p:nvGrpSpPr>
            <p:grpSpPr>
              <a:xfrm>
                <a:off x="9246536" y="3368954"/>
                <a:ext cx="275753" cy="96091"/>
                <a:chOff x="1609994" y="-752726"/>
                <a:chExt cx="849083" cy="248842"/>
              </a:xfrm>
            </p:grpSpPr>
            <p:sp>
              <p:nvSpPr>
                <p:cNvPr id="4" name="任意多边形 3"/>
                <p:cNvSpPr/>
                <p:nvPr/>
              </p:nvSpPr>
              <p:spPr>
                <a:xfrm rot="334106">
                  <a:off x="1609995" y="-752726"/>
                  <a:ext cx="849082" cy="138649"/>
                </a:xfrm>
                <a:custGeom>
                  <a:avLst/>
                  <a:gdLst>
                    <a:gd name="connsiteX0" fmla="*/ 0 w 1460500"/>
                    <a:gd name="connsiteY0" fmla="*/ 381000 h 381000"/>
                    <a:gd name="connsiteX1" fmla="*/ 381000 w 1460500"/>
                    <a:gd name="connsiteY1" fmla="*/ 12700 h 381000"/>
                    <a:gd name="connsiteX2" fmla="*/ 1003300 w 1460500"/>
                    <a:gd name="connsiteY2" fmla="*/ 279400 h 381000"/>
                    <a:gd name="connsiteX3" fmla="*/ 1460500 w 1460500"/>
                    <a:gd name="connsiteY3" fmla="*/ 0 h 381000"/>
                    <a:gd name="connsiteX4" fmla="*/ 1460500 w 1460500"/>
                    <a:gd name="connsiteY4" fmla="*/ 0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0500" h="381000">
                      <a:moveTo>
                        <a:pt x="0" y="381000"/>
                      </a:moveTo>
                      <a:cubicBezTo>
                        <a:pt x="106891" y="205316"/>
                        <a:pt x="213783" y="29633"/>
                        <a:pt x="381000" y="12700"/>
                      </a:cubicBezTo>
                      <a:cubicBezTo>
                        <a:pt x="548217" y="-4233"/>
                        <a:pt x="823383" y="281517"/>
                        <a:pt x="1003300" y="279400"/>
                      </a:cubicBezTo>
                      <a:cubicBezTo>
                        <a:pt x="1183217" y="277283"/>
                        <a:pt x="1460500" y="0"/>
                        <a:pt x="1460500" y="0"/>
                      </a:cubicBezTo>
                      <a:lnTo>
                        <a:pt x="1460500" y="0"/>
                      </a:lnTo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7" name="任意多边形 56"/>
                <p:cNvSpPr/>
                <p:nvPr/>
              </p:nvSpPr>
              <p:spPr>
                <a:xfrm rot="334106">
                  <a:off x="1609994" y="-642533"/>
                  <a:ext cx="849082" cy="138649"/>
                </a:xfrm>
                <a:custGeom>
                  <a:avLst/>
                  <a:gdLst>
                    <a:gd name="connsiteX0" fmla="*/ 0 w 1460500"/>
                    <a:gd name="connsiteY0" fmla="*/ 381000 h 381000"/>
                    <a:gd name="connsiteX1" fmla="*/ 381000 w 1460500"/>
                    <a:gd name="connsiteY1" fmla="*/ 12700 h 381000"/>
                    <a:gd name="connsiteX2" fmla="*/ 1003300 w 1460500"/>
                    <a:gd name="connsiteY2" fmla="*/ 279400 h 381000"/>
                    <a:gd name="connsiteX3" fmla="*/ 1460500 w 1460500"/>
                    <a:gd name="connsiteY3" fmla="*/ 0 h 381000"/>
                    <a:gd name="connsiteX4" fmla="*/ 1460500 w 1460500"/>
                    <a:gd name="connsiteY4" fmla="*/ 0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0500" h="381000">
                      <a:moveTo>
                        <a:pt x="0" y="381000"/>
                      </a:moveTo>
                      <a:cubicBezTo>
                        <a:pt x="106891" y="205316"/>
                        <a:pt x="213783" y="29633"/>
                        <a:pt x="381000" y="12700"/>
                      </a:cubicBezTo>
                      <a:cubicBezTo>
                        <a:pt x="548217" y="-4233"/>
                        <a:pt x="823383" y="281517"/>
                        <a:pt x="1003300" y="279400"/>
                      </a:cubicBezTo>
                      <a:cubicBezTo>
                        <a:pt x="1183217" y="277283"/>
                        <a:pt x="1460500" y="0"/>
                        <a:pt x="1460500" y="0"/>
                      </a:cubicBezTo>
                      <a:lnTo>
                        <a:pt x="1460500" y="0"/>
                      </a:lnTo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" name="加号 6"/>
              <p:cNvSpPr/>
              <p:nvPr/>
            </p:nvSpPr>
            <p:spPr>
              <a:xfrm>
                <a:off x="4179436" y="3267797"/>
                <a:ext cx="298407" cy="298407"/>
              </a:xfrm>
              <a:prstGeom prst="mathPlus">
                <a:avLst/>
              </a:prstGeom>
              <a:solidFill>
                <a:srgbClr val="71D1D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加号 57"/>
              <p:cNvSpPr/>
              <p:nvPr/>
            </p:nvSpPr>
            <p:spPr>
              <a:xfrm>
                <a:off x="4883644" y="3267797"/>
                <a:ext cx="298407" cy="298407"/>
              </a:xfrm>
              <a:prstGeom prst="mathPlus">
                <a:avLst/>
              </a:prstGeom>
              <a:solidFill>
                <a:srgbClr val="71D1D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加号 58"/>
              <p:cNvSpPr/>
              <p:nvPr/>
            </p:nvSpPr>
            <p:spPr>
              <a:xfrm>
                <a:off x="5587547" y="3267797"/>
                <a:ext cx="298407" cy="298407"/>
              </a:xfrm>
              <a:prstGeom prst="mathPlus">
                <a:avLst/>
              </a:prstGeom>
              <a:solidFill>
                <a:srgbClr val="71D1D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加号 59"/>
              <p:cNvSpPr/>
              <p:nvPr/>
            </p:nvSpPr>
            <p:spPr>
              <a:xfrm>
                <a:off x="6301435" y="3267797"/>
                <a:ext cx="298407" cy="298407"/>
              </a:xfrm>
              <a:prstGeom prst="mathPlus">
                <a:avLst/>
              </a:prstGeom>
              <a:solidFill>
                <a:srgbClr val="71D1D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加号 60"/>
              <p:cNvSpPr/>
              <p:nvPr/>
            </p:nvSpPr>
            <p:spPr>
              <a:xfrm>
                <a:off x="6998450" y="3267797"/>
                <a:ext cx="298407" cy="298407"/>
              </a:xfrm>
              <a:prstGeom prst="mathPlus">
                <a:avLst/>
              </a:prstGeom>
              <a:solidFill>
                <a:srgbClr val="71D1D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加号 61"/>
              <p:cNvSpPr/>
              <p:nvPr/>
            </p:nvSpPr>
            <p:spPr>
              <a:xfrm>
                <a:off x="7703870" y="3267797"/>
                <a:ext cx="298407" cy="298407"/>
              </a:xfrm>
              <a:prstGeom prst="mathPlus">
                <a:avLst/>
              </a:prstGeom>
              <a:solidFill>
                <a:srgbClr val="71D1D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加号 62"/>
              <p:cNvSpPr/>
              <p:nvPr/>
            </p:nvSpPr>
            <p:spPr>
              <a:xfrm>
                <a:off x="8399173" y="3267797"/>
                <a:ext cx="298407" cy="298407"/>
              </a:xfrm>
              <a:prstGeom prst="mathPlus">
                <a:avLst/>
              </a:prstGeom>
              <a:solidFill>
                <a:srgbClr val="71D1D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4" name="文本框 63"/>
            <p:cNvSpPr txBox="1"/>
            <p:nvPr/>
          </p:nvSpPr>
          <p:spPr>
            <a:xfrm>
              <a:off x="9022141" y="3186167"/>
              <a:ext cx="77136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1.5</a:t>
              </a:r>
              <a:r>
                <a:rPr lang="en-US" altLang="zh-CN" sz="2400" dirty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L</a:t>
              </a:r>
              <a:endParaRPr lang="zh-CN" altLang="en-US" sz="24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endParaRPr>
            </a:p>
          </p:txBody>
        </p:sp>
      </p:grpSp>
      <p:sp>
        <p:nvSpPr>
          <p:cNvPr id="65" name="文本框 64"/>
          <p:cNvSpPr txBox="1"/>
          <p:nvPr/>
        </p:nvSpPr>
        <p:spPr>
          <a:xfrm>
            <a:off x="3820370" y="2622513"/>
            <a:ext cx="19639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每天</a:t>
            </a:r>
            <a:r>
              <a:rPr lang="en-US" altLang="zh-CN" sz="14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1.5L</a:t>
            </a:r>
            <a:r>
              <a:rPr lang="zh-CN" altLang="en-US" sz="14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是正常的计量</a:t>
            </a:r>
            <a:endParaRPr lang="zh-CN" altLang="en-US" sz="14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1046313" y="5535280"/>
            <a:ext cx="10389480" cy="1097295"/>
            <a:chOff x="1225" y="2876"/>
            <a:chExt cx="5236" cy="489"/>
          </a:xfrm>
          <a:solidFill>
            <a:schemeClr val="bg1">
              <a:alpha val="12000"/>
            </a:schemeClr>
          </a:solidFill>
        </p:grpSpPr>
        <p:sp>
          <p:nvSpPr>
            <p:cNvPr id="69" name="Freeform 5"/>
            <p:cNvSpPr>
              <a:spLocks noEditPoints="1"/>
            </p:cNvSpPr>
            <p:nvPr/>
          </p:nvSpPr>
          <p:spPr bwMode="auto">
            <a:xfrm>
              <a:off x="4749" y="2994"/>
              <a:ext cx="215" cy="371"/>
            </a:xfrm>
            <a:custGeom>
              <a:avLst/>
              <a:gdLst>
                <a:gd name="T0" fmla="*/ 49 w 69"/>
                <a:gd name="T1" fmla="*/ 11 h 117"/>
                <a:gd name="T2" fmla="*/ 53 w 69"/>
                <a:gd name="T3" fmla="*/ 11 h 117"/>
                <a:gd name="T4" fmla="*/ 45 w 69"/>
                <a:gd name="T5" fmla="*/ 69 h 117"/>
                <a:gd name="T6" fmla="*/ 48 w 69"/>
                <a:gd name="T7" fmla="*/ 101 h 117"/>
                <a:gd name="T8" fmla="*/ 51 w 69"/>
                <a:gd name="T9" fmla="*/ 110 h 117"/>
                <a:gd name="T10" fmla="*/ 51 w 69"/>
                <a:gd name="T11" fmla="*/ 113 h 117"/>
                <a:gd name="T12" fmla="*/ 36 w 69"/>
                <a:gd name="T13" fmla="*/ 113 h 117"/>
                <a:gd name="T14" fmla="*/ 34 w 69"/>
                <a:gd name="T15" fmla="*/ 113 h 117"/>
                <a:gd name="T16" fmla="*/ 18 w 69"/>
                <a:gd name="T17" fmla="*/ 113 h 117"/>
                <a:gd name="T18" fmla="*/ 21 w 69"/>
                <a:gd name="T19" fmla="*/ 102 h 117"/>
                <a:gd name="T20" fmla="*/ 25 w 69"/>
                <a:gd name="T21" fmla="*/ 70 h 117"/>
                <a:gd name="T22" fmla="*/ 24 w 69"/>
                <a:gd name="T23" fmla="*/ 69 h 117"/>
                <a:gd name="T24" fmla="*/ 16 w 69"/>
                <a:gd name="T25" fmla="*/ 11 h 117"/>
                <a:gd name="T26" fmla="*/ 20 w 69"/>
                <a:gd name="T27" fmla="*/ 11 h 117"/>
                <a:gd name="T28" fmla="*/ 20 w 69"/>
                <a:gd name="T29" fmla="*/ 11 h 117"/>
                <a:gd name="T30" fmla="*/ 49 w 69"/>
                <a:gd name="T31" fmla="*/ 11 h 117"/>
                <a:gd name="T32" fmla="*/ 49 w 69"/>
                <a:gd name="T33" fmla="*/ 11 h 117"/>
                <a:gd name="T34" fmla="*/ 42 w 69"/>
                <a:gd name="T35" fmla="*/ 0 h 117"/>
                <a:gd name="T36" fmla="*/ 41 w 69"/>
                <a:gd name="T37" fmla="*/ 0 h 117"/>
                <a:gd name="T38" fmla="*/ 37 w 69"/>
                <a:gd name="T39" fmla="*/ 1 h 117"/>
                <a:gd name="T40" fmla="*/ 37 w 69"/>
                <a:gd name="T41" fmla="*/ 1 h 117"/>
                <a:gd name="T42" fmla="*/ 34 w 69"/>
                <a:gd name="T43" fmla="*/ 2 h 117"/>
                <a:gd name="T44" fmla="*/ 32 w 69"/>
                <a:gd name="T45" fmla="*/ 2 h 117"/>
                <a:gd name="T46" fmla="*/ 28 w 69"/>
                <a:gd name="T47" fmla="*/ 3 h 117"/>
                <a:gd name="T48" fmla="*/ 22 w 69"/>
                <a:gd name="T49" fmla="*/ 7 h 117"/>
                <a:gd name="T50" fmla="*/ 17 w 69"/>
                <a:gd name="T51" fmla="*/ 7 h 117"/>
                <a:gd name="T52" fmla="*/ 17 w 69"/>
                <a:gd name="T53" fmla="*/ 7 h 117"/>
                <a:gd name="T54" fmla="*/ 15 w 69"/>
                <a:gd name="T55" fmla="*/ 7 h 117"/>
                <a:gd name="T56" fmla="*/ 21 w 69"/>
                <a:gd name="T57" fmla="*/ 70 h 117"/>
                <a:gd name="T58" fmla="*/ 22 w 69"/>
                <a:gd name="T59" fmla="*/ 71 h 117"/>
                <a:gd name="T60" fmla="*/ 15 w 69"/>
                <a:gd name="T61" fmla="*/ 116 h 117"/>
                <a:gd name="T62" fmla="*/ 34 w 69"/>
                <a:gd name="T63" fmla="*/ 117 h 117"/>
                <a:gd name="T64" fmla="*/ 35 w 69"/>
                <a:gd name="T65" fmla="*/ 117 h 117"/>
                <a:gd name="T66" fmla="*/ 54 w 69"/>
                <a:gd name="T67" fmla="*/ 116 h 117"/>
                <a:gd name="T68" fmla="*/ 54 w 69"/>
                <a:gd name="T69" fmla="*/ 109 h 117"/>
                <a:gd name="T70" fmla="*/ 48 w 69"/>
                <a:gd name="T71" fmla="*/ 70 h 117"/>
                <a:gd name="T72" fmla="*/ 54 w 69"/>
                <a:gd name="T73" fmla="*/ 7 h 117"/>
                <a:gd name="T74" fmla="*/ 52 w 69"/>
                <a:gd name="T75" fmla="*/ 7 h 117"/>
                <a:gd name="T76" fmla="*/ 52 w 69"/>
                <a:gd name="T77" fmla="*/ 7 h 117"/>
                <a:gd name="T78" fmla="*/ 48 w 69"/>
                <a:gd name="T79" fmla="*/ 7 h 117"/>
                <a:gd name="T80" fmla="*/ 44 w 69"/>
                <a:gd name="T81" fmla="*/ 3 h 117"/>
                <a:gd name="T82" fmla="*/ 42 w 69"/>
                <a:gd name="T8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9" h="117">
                  <a:moveTo>
                    <a:pt x="49" y="11"/>
                  </a:moveTo>
                  <a:cubicBezTo>
                    <a:pt x="53" y="11"/>
                    <a:pt x="53" y="11"/>
                    <a:pt x="53" y="11"/>
                  </a:cubicBezTo>
                  <a:cubicBezTo>
                    <a:pt x="55" y="17"/>
                    <a:pt x="61" y="37"/>
                    <a:pt x="45" y="69"/>
                  </a:cubicBezTo>
                  <a:cubicBezTo>
                    <a:pt x="41" y="76"/>
                    <a:pt x="45" y="89"/>
                    <a:pt x="48" y="101"/>
                  </a:cubicBezTo>
                  <a:cubicBezTo>
                    <a:pt x="49" y="104"/>
                    <a:pt x="50" y="108"/>
                    <a:pt x="51" y="110"/>
                  </a:cubicBezTo>
                  <a:cubicBezTo>
                    <a:pt x="51" y="111"/>
                    <a:pt x="51" y="112"/>
                    <a:pt x="51" y="113"/>
                  </a:cubicBezTo>
                  <a:cubicBezTo>
                    <a:pt x="48" y="113"/>
                    <a:pt x="42" y="113"/>
                    <a:pt x="36" y="113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25" y="113"/>
                    <a:pt x="20" y="113"/>
                    <a:pt x="18" y="113"/>
                  </a:cubicBezTo>
                  <a:cubicBezTo>
                    <a:pt x="18" y="110"/>
                    <a:pt x="20" y="105"/>
                    <a:pt x="21" y="102"/>
                  </a:cubicBezTo>
                  <a:cubicBezTo>
                    <a:pt x="24" y="90"/>
                    <a:pt x="27" y="78"/>
                    <a:pt x="25" y="70"/>
                  </a:cubicBezTo>
                  <a:cubicBezTo>
                    <a:pt x="25" y="70"/>
                    <a:pt x="24" y="69"/>
                    <a:pt x="24" y="69"/>
                  </a:cubicBezTo>
                  <a:cubicBezTo>
                    <a:pt x="8" y="37"/>
                    <a:pt x="14" y="17"/>
                    <a:pt x="16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moveTo>
                    <a:pt x="42" y="0"/>
                  </a:moveTo>
                  <a:cubicBezTo>
                    <a:pt x="42" y="0"/>
                    <a:pt x="41" y="0"/>
                    <a:pt x="41" y="0"/>
                  </a:cubicBezTo>
                  <a:cubicBezTo>
                    <a:pt x="39" y="1"/>
                    <a:pt x="39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1"/>
                    <a:pt x="35" y="2"/>
                    <a:pt x="34" y="2"/>
                  </a:cubicBezTo>
                  <a:cubicBezTo>
                    <a:pt x="33" y="2"/>
                    <a:pt x="33" y="2"/>
                    <a:pt x="32" y="2"/>
                  </a:cubicBezTo>
                  <a:cubicBezTo>
                    <a:pt x="30" y="2"/>
                    <a:pt x="29" y="2"/>
                    <a:pt x="28" y="3"/>
                  </a:cubicBezTo>
                  <a:cubicBezTo>
                    <a:pt x="26" y="3"/>
                    <a:pt x="22" y="7"/>
                    <a:pt x="22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0" y="29"/>
                    <a:pt x="21" y="70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5" y="83"/>
                    <a:pt x="12" y="113"/>
                    <a:pt x="15" y="116"/>
                  </a:cubicBezTo>
                  <a:cubicBezTo>
                    <a:pt x="16" y="116"/>
                    <a:pt x="25" y="117"/>
                    <a:pt x="34" y="117"/>
                  </a:cubicBezTo>
                  <a:cubicBezTo>
                    <a:pt x="35" y="117"/>
                    <a:pt x="35" y="117"/>
                    <a:pt x="35" y="117"/>
                  </a:cubicBezTo>
                  <a:cubicBezTo>
                    <a:pt x="45" y="117"/>
                    <a:pt x="54" y="116"/>
                    <a:pt x="54" y="116"/>
                  </a:cubicBezTo>
                  <a:cubicBezTo>
                    <a:pt x="55" y="116"/>
                    <a:pt x="55" y="112"/>
                    <a:pt x="54" y="109"/>
                  </a:cubicBezTo>
                  <a:cubicBezTo>
                    <a:pt x="52" y="99"/>
                    <a:pt x="44" y="78"/>
                    <a:pt x="48" y="70"/>
                  </a:cubicBezTo>
                  <a:cubicBezTo>
                    <a:pt x="69" y="29"/>
                    <a:pt x="54" y="7"/>
                    <a:pt x="54" y="7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6" y="4"/>
                    <a:pt x="44" y="3"/>
                  </a:cubicBezTo>
                  <a:cubicBezTo>
                    <a:pt x="43" y="2"/>
                    <a:pt x="43" y="0"/>
                    <a:pt x="4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4805" y="3029"/>
              <a:ext cx="103" cy="19"/>
            </a:xfrm>
            <a:custGeom>
              <a:avLst/>
              <a:gdLst>
                <a:gd name="T0" fmla="*/ 31 w 33"/>
                <a:gd name="T1" fmla="*/ 0 h 6"/>
                <a:gd name="T2" fmla="*/ 2 w 33"/>
                <a:gd name="T3" fmla="*/ 0 h 6"/>
                <a:gd name="T4" fmla="*/ 2 w 33"/>
                <a:gd name="T5" fmla="*/ 0 h 6"/>
                <a:gd name="T6" fmla="*/ 0 w 33"/>
                <a:gd name="T7" fmla="*/ 6 h 6"/>
                <a:gd name="T8" fmla="*/ 33 w 33"/>
                <a:gd name="T9" fmla="*/ 6 h 6"/>
                <a:gd name="T10" fmla="*/ 31 w 33"/>
                <a:gd name="T11" fmla="*/ 0 h 6"/>
                <a:gd name="T12" fmla="*/ 31 w 33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6">
                  <a:moveTo>
                    <a:pt x="3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4"/>
                    <a:pt x="0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2" y="4"/>
                    <a:pt x="32" y="1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"/>
            <p:cNvSpPr>
              <a:spLocks noEditPoints="1"/>
            </p:cNvSpPr>
            <p:nvPr/>
          </p:nvSpPr>
          <p:spPr bwMode="auto">
            <a:xfrm>
              <a:off x="4796" y="3057"/>
              <a:ext cx="118" cy="283"/>
            </a:xfrm>
            <a:custGeom>
              <a:avLst/>
              <a:gdLst>
                <a:gd name="T0" fmla="*/ 15 w 38"/>
                <a:gd name="T1" fmla="*/ 75 h 89"/>
                <a:gd name="T2" fmla="*/ 18 w 38"/>
                <a:gd name="T3" fmla="*/ 75 h 89"/>
                <a:gd name="T4" fmla="*/ 19 w 38"/>
                <a:gd name="T5" fmla="*/ 74 h 89"/>
                <a:gd name="T6" fmla="*/ 19 w 38"/>
                <a:gd name="T7" fmla="*/ 71 h 89"/>
                <a:gd name="T8" fmla="*/ 19 w 38"/>
                <a:gd name="T9" fmla="*/ 74 h 89"/>
                <a:gd name="T10" fmla="*/ 21 w 38"/>
                <a:gd name="T11" fmla="*/ 61 h 89"/>
                <a:gd name="T12" fmla="*/ 22 w 38"/>
                <a:gd name="T13" fmla="*/ 61 h 89"/>
                <a:gd name="T14" fmla="*/ 16 w 38"/>
                <a:gd name="T15" fmla="*/ 47 h 89"/>
                <a:gd name="T16" fmla="*/ 16 w 38"/>
                <a:gd name="T17" fmla="*/ 47 h 89"/>
                <a:gd name="T18" fmla="*/ 12 w 38"/>
                <a:gd name="T19" fmla="*/ 39 h 89"/>
                <a:gd name="T20" fmla="*/ 15 w 38"/>
                <a:gd name="T21" fmla="*/ 37 h 89"/>
                <a:gd name="T22" fmla="*/ 15 w 38"/>
                <a:gd name="T23" fmla="*/ 36 h 89"/>
                <a:gd name="T24" fmla="*/ 15 w 38"/>
                <a:gd name="T25" fmla="*/ 37 h 89"/>
                <a:gd name="T26" fmla="*/ 19 w 38"/>
                <a:gd name="T27" fmla="*/ 29 h 89"/>
                <a:gd name="T28" fmla="*/ 19 w 38"/>
                <a:gd name="T29" fmla="*/ 25 h 89"/>
                <a:gd name="T30" fmla="*/ 23 w 38"/>
                <a:gd name="T31" fmla="*/ 27 h 89"/>
                <a:gd name="T32" fmla="*/ 17 w 38"/>
                <a:gd name="T33" fmla="*/ 24 h 89"/>
                <a:gd name="T34" fmla="*/ 17 w 38"/>
                <a:gd name="T35" fmla="*/ 21 h 89"/>
                <a:gd name="T36" fmla="*/ 18 w 38"/>
                <a:gd name="T37" fmla="*/ 23 h 89"/>
                <a:gd name="T38" fmla="*/ 17 w 38"/>
                <a:gd name="T39" fmla="*/ 24 h 89"/>
                <a:gd name="T40" fmla="*/ 21 w 38"/>
                <a:gd name="T41" fmla="*/ 19 h 89"/>
                <a:gd name="T42" fmla="*/ 5 w 38"/>
                <a:gd name="T43" fmla="*/ 21 h 89"/>
                <a:gd name="T44" fmla="*/ 5 w 38"/>
                <a:gd name="T45" fmla="*/ 21 h 89"/>
                <a:gd name="T46" fmla="*/ 32 w 38"/>
                <a:gd name="T47" fmla="*/ 20 h 89"/>
                <a:gd name="T48" fmla="*/ 32 w 38"/>
                <a:gd name="T49" fmla="*/ 18 h 89"/>
                <a:gd name="T50" fmla="*/ 32 w 38"/>
                <a:gd name="T51" fmla="*/ 18 h 89"/>
                <a:gd name="T52" fmla="*/ 32 w 38"/>
                <a:gd name="T53" fmla="*/ 20 h 89"/>
                <a:gd name="T54" fmla="*/ 35 w 38"/>
                <a:gd name="T55" fmla="*/ 9 h 89"/>
                <a:gd name="T56" fmla="*/ 10 w 38"/>
                <a:gd name="T57" fmla="*/ 10 h 89"/>
                <a:gd name="T58" fmla="*/ 10 w 38"/>
                <a:gd name="T59" fmla="*/ 6 h 89"/>
                <a:gd name="T60" fmla="*/ 10 w 38"/>
                <a:gd name="T61" fmla="*/ 10 h 89"/>
                <a:gd name="T62" fmla="*/ 13 w 38"/>
                <a:gd name="T63" fmla="*/ 4 h 89"/>
                <a:gd name="T64" fmla="*/ 37 w 38"/>
                <a:gd name="T65" fmla="*/ 0 h 89"/>
                <a:gd name="T66" fmla="*/ 12 w 38"/>
                <a:gd name="T67" fmla="*/ 47 h 89"/>
                <a:gd name="T68" fmla="*/ 9 w 38"/>
                <a:gd name="T69" fmla="*/ 82 h 89"/>
                <a:gd name="T70" fmla="*/ 19 w 38"/>
                <a:gd name="T71" fmla="*/ 89 h 89"/>
                <a:gd name="T72" fmla="*/ 32 w 38"/>
                <a:gd name="T73" fmla="*/ 89 h 89"/>
                <a:gd name="T74" fmla="*/ 26 w 38"/>
                <a:gd name="T75" fmla="*/ 67 h 89"/>
                <a:gd name="T76" fmla="*/ 23 w 38"/>
                <a:gd name="T77" fmla="*/ 66 h 89"/>
                <a:gd name="T78" fmla="*/ 25 w 38"/>
                <a:gd name="T79" fmla="*/ 64 h 89"/>
                <a:gd name="T80" fmla="*/ 24 w 38"/>
                <a:gd name="T81" fmla="*/ 55 h 89"/>
                <a:gd name="T82" fmla="*/ 24 w 38"/>
                <a:gd name="T83" fmla="*/ 53 h 89"/>
                <a:gd name="T84" fmla="*/ 36 w 38"/>
                <a:gd name="T85" fmla="*/ 23 h 89"/>
                <a:gd name="T86" fmla="*/ 35 w 38"/>
                <a:gd name="T87" fmla="*/ 21 h 89"/>
                <a:gd name="T88" fmla="*/ 37 w 38"/>
                <a:gd name="T8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8" h="89">
                  <a:moveTo>
                    <a:pt x="16" y="76"/>
                  </a:moveTo>
                  <a:cubicBezTo>
                    <a:pt x="15" y="76"/>
                    <a:pt x="15" y="75"/>
                    <a:pt x="15" y="75"/>
                  </a:cubicBezTo>
                  <a:cubicBezTo>
                    <a:pt x="15" y="74"/>
                    <a:pt x="15" y="73"/>
                    <a:pt x="16" y="73"/>
                  </a:cubicBezTo>
                  <a:cubicBezTo>
                    <a:pt x="17" y="73"/>
                    <a:pt x="18" y="74"/>
                    <a:pt x="18" y="75"/>
                  </a:cubicBezTo>
                  <a:cubicBezTo>
                    <a:pt x="18" y="75"/>
                    <a:pt x="17" y="76"/>
                    <a:pt x="16" y="76"/>
                  </a:cubicBezTo>
                  <a:moveTo>
                    <a:pt x="19" y="74"/>
                  </a:moveTo>
                  <a:cubicBezTo>
                    <a:pt x="17" y="74"/>
                    <a:pt x="17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20" y="72"/>
                    <a:pt x="20" y="73"/>
                    <a:pt x="19" y="74"/>
                  </a:cubicBezTo>
                  <a:cubicBezTo>
                    <a:pt x="19" y="74"/>
                    <a:pt x="19" y="74"/>
                    <a:pt x="19" y="74"/>
                  </a:cubicBezTo>
                  <a:moveTo>
                    <a:pt x="22" y="62"/>
                  </a:moveTo>
                  <a:cubicBezTo>
                    <a:pt x="21" y="62"/>
                    <a:pt x="21" y="62"/>
                    <a:pt x="21" y="61"/>
                  </a:cubicBezTo>
                  <a:cubicBezTo>
                    <a:pt x="21" y="61"/>
                    <a:pt x="21" y="61"/>
                    <a:pt x="22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3" y="62"/>
                    <a:pt x="22" y="62"/>
                    <a:pt x="22" y="62"/>
                  </a:cubicBezTo>
                  <a:moveTo>
                    <a:pt x="16" y="47"/>
                  </a:moveTo>
                  <a:cubicBezTo>
                    <a:pt x="13" y="47"/>
                    <a:pt x="13" y="43"/>
                    <a:pt x="16" y="43"/>
                  </a:cubicBezTo>
                  <a:cubicBezTo>
                    <a:pt x="18" y="43"/>
                    <a:pt x="18" y="47"/>
                    <a:pt x="16" y="47"/>
                  </a:cubicBezTo>
                  <a:moveTo>
                    <a:pt x="12" y="42"/>
                  </a:moveTo>
                  <a:cubicBezTo>
                    <a:pt x="10" y="42"/>
                    <a:pt x="10" y="39"/>
                    <a:pt x="12" y="39"/>
                  </a:cubicBezTo>
                  <a:cubicBezTo>
                    <a:pt x="13" y="39"/>
                    <a:pt x="13" y="42"/>
                    <a:pt x="12" y="42"/>
                  </a:cubicBezTo>
                  <a:moveTo>
                    <a:pt x="15" y="37"/>
                  </a:moveTo>
                  <a:cubicBezTo>
                    <a:pt x="15" y="37"/>
                    <a:pt x="14" y="37"/>
                    <a:pt x="1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6" y="36"/>
                    <a:pt x="16" y="36"/>
                    <a:pt x="16" y="37"/>
                  </a:cubicBezTo>
                  <a:cubicBezTo>
                    <a:pt x="16" y="37"/>
                    <a:pt x="16" y="37"/>
                    <a:pt x="15" y="37"/>
                  </a:cubicBezTo>
                  <a:moveTo>
                    <a:pt x="20" y="30"/>
                  </a:moveTo>
                  <a:cubicBezTo>
                    <a:pt x="19" y="29"/>
                    <a:pt x="19" y="29"/>
                    <a:pt x="19" y="29"/>
                  </a:cubicBezTo>
                  <a:cubicBezTo>
                    <a:pt x="18" y="29"/>
                    <a:pt x="18" y="28"/>
                    <a:pt x="18" y="27"/>
                  </a:cubicBezTo>
                  <a:cubicBezTo>
                    <a:pt x="18" y="26"/>
                    <a:pt x="18" y="25"/>
                    <a:pt x="19" y="25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2" y="24"/>
                    <a:pt x="23" y="26"/>
                    <a:pt x="23" y="27"/>
                  </a:cubicBezTo>
                  <a:cubicBezTo>
                    <a:pt x="23" y="28"/>
                    <a:pt x="22" y="30"/>
                    <a:pt x="20" y="30"/>
                  </a:cubicBezTo>
                  <a:moveTo>
                    <a:pt x="17" y="24"/>
                  </a:moveTo>
                  <a:cubicBezTo>
                    <a:pt x="16" y="24"/>
                    <a:pt x="15" y="24"/>
                    <a:pt x="15" y="23"/>
                  </a:cubicBezTo>
                  <a:cubicBezTo>
                    <a:pt x="15" y="22"/>
                    <a:pt x="16" y="21"/>
                    <a:pt x="17" y="21"/>
                  </a:cubicBezTo>
                  <a:cubicBezTo>
                    <a:pt x="17" y="21"/>
                    <a:pt x="17" y="21"/>
                    <a:pt x="18" y="22"/>
                  </a:cubicBezTo>
                  <a:cubicBezTo>
                    <a:pt x="18" y="22"/>
                    <a:pt x="18" y="22"/>
                    <a:pt x="18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4"/>
                    <a:pt x="17" y="24"/>
                  </a:cubicBezTo>
                  <a:moveTo>
                    <a:pt x="21" y="22"/>
                  </a:moveTo>
                  <a:cubicBezTo>
                    <a:pt x="19" y="22"/>
                    <a:pt x="19" y="19"/>
                    <a:pt x="21" y="19"/>
                  </a:cubicBezTo>
                  <a:cubicBezTo>
                    <a:pt x="22" y="19"/>
                    <a:pt x="22" y="22"/>
                    <a:pt x="21" y="22"/>
                  </a:cubicBezTo>
                  <a:moveTo>
                    <a:pt x="5" y="21"/>
                  </a:moveTo>
                  <a:cubicBezTo>
                    <a:pt x="4" y="21"/>
                    <a:pt x="4" y="19"/>
                    <a:pt x="5" y="19"/>
                  </a:cubicBezTo>
                  <a:cubicBezTo>
                    <a:pt x="7" y="19"/>
                    <a:pt x="7" y="21"/>
                    <a:pt x="5" y="21"/>
                  </a:cubicBezTo>
                  <a:moveTo>
                    <a:pt x="32" y="20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1" y="20"/>
                    <a:pt x="31" y="19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3" y="18"/>
                    <a:pt x="33" y="18"/>
                    <a:pt x="33" y="19"/>
                  </a:cubicBezTo>
                  <a:cubicBezTo>
                    <a:pt x="33" y="20"/>
                    <a:pt x="33" y="20"/>
                    <a:pt x="32" y="20"/>
                  </a:cubicBezTo>
                  <a:moveTo>
                    <a:pt x="35" y="12"/>
                  </a:moveTo>
                  <a:cubicBezTo>
                    <a:pt x="33" y="12"/>
                    <a:pt x="33" y="9"/>
                    <a:pt x="35" y="9"/>
                  </a:cubicBezTo>
                  <a:cubicBezTo>
                    <a:pt x="36" y="9"/>
                    <a:pt x="36" y="12"/>
                    <a:pt x="35" y="12"/>
                  </a:cubicBezTo>
                  <a:moveTo>
                    <a:pt x="10" y="10"/>
                  </a:moveTo>
                  <a:cubicBezTo>
                    <a:pt x="9" y="10"/>
                    <a:pt x="8" y="9"/>
                    <a:pt x="8" y="8"/>
                  </a:cubicBezTo>
                  <a:cubicBezTo>
                    <a:pt x="8" y="7"/>
                    <a:pt x="9" y="6"/>
                    <a:pt x="10" y="6"/>
                  </a:cubicBezTo>
                  <a:cubicBezTo>
                    <a:pt x="11" y="6"/>
                    <a:pt x="12" y="7"/>
                    <a:pt x="12" y="8"/>
                  </a:cubicBezTo>
                  <a:cubicBezTo>
                    <a:pt x="12" y="9"/>
                    <a:pt x="11" y="10"/>
                    <a:pt x="10" y="10"/>
                  </a:cubicBezTo>
                  <a:moveTo>
                    <a:pt x="13" y="6"/>
                  </a:moveTo>
                  <a:cubicBezTo>
                    <a:pt x="12" y="6"/>
                    <a:pt x="12" y="4"/>
                    <a:pt x="13" y="4"/>
                  </a:cubicBezTo>
                  <a:cubicBezTo>
                    <a:pt x="14" y="4"/>
                    <a:pt x="14" y="6"/>
                    <a:pt x="13" y="6"/>
                  </a:cubicBezTo>
                  <a:moveTo>
                    <a:pt x="3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10"/>
                    <a:pt x="0" y="27"/>
                    <a:pt x="12" y="47"/>
                  </a:cubicBezTo>
                  <a:cubicBezTo>
                    <a:pt x="12" y="48"/>
                    <a:pt x="13" y="48"/>
                    <a:pt x="13" y="49"/>
                  </a:cubicBezTo>
                  <a:cubicBezTo>
                    <a:pt x="16" y="57"/>
                    <a:pt x="12" y="71"/>
                    <a:pt x="9" y="82"/>
                  </a:cubicBezTo>
                  <a:cubicBezTo>
                    <a:pt x="8" y="84"/>
                    <a:pt x="8" y="87"/>
                    <a:pt x="7" y="89"/>
                  </a:cubicBezTo>
                  <a:cubicBezTo>
                    <a:pt x="10" y="89"/>
                    <a:pt x="13" y="89"/>
                    <a:pt x="19" y="89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25" y="89"/>
                    <a:pt x="29" y="89"/>
                    <a:pt x="32" y="89"/>
                  </a:cubicBezTo>
                  <a:cubicBezTo>
                    <a:pt x="31" y="87"/>
                    <a:pt x="30" y="85"/>
                    <a:pt x="30" y="82"/>
                  </a:cubicBezTo>
                  <a:cubicBezTo>
                    <a:pt x="28" y="77"/>
                    <a:pt x="27" y="72"/>
                    <a:pt x="26" y="67"/>
                  </a:cubicBezTo>
                  <a:cubicBezTo>
                    <a:pt x="25" y="67"/>
                    <a:pt x="25" y="67"/>
                    <a:pt x="24" y="67"/>
                  </a:cubicBezTo>
                  <a:cubicBezTo>
                    <a:pt x="24" y="67"/>
                    <a:pt x="23" y="67"/>
                    <a:pt x="23" y="66"/>
                  </a:cubicBezTo>
                  <a:cubicBezTo>
                    <a:pt x="23" y="65"/>
                    <a:pt x="24" y="64"/>
                    <a:pt x="24" y="64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24" y="61"/>
                    <a:pt x="24" y="58"/>
                    <a:pt x="24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3" y="55"/>
                    <a:pt x="23" y="53"/>
                    <a:pt x="24" y="53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5" y="51"/>
                    <a:pt x="25" y="49"/>
                    <a:pt x="26" y="47"/>
                  </a:cubicBezTo>
                  <a:cubicBezTo>
                    <a:pt x="32" y="38"/>
                    <a:pt x="35" y="30"/>
                    <a:pt x="36" y="23"/>
                  </a:cubicBezTo>
                  <a:cubicBezTo>
                    <a:pt x="36" y="24"/>
                    <a:pt x="35" y="24"/>
                    <a:pt x="35" y="24"/>
                  </a:cubicBezTo>
                  <a:cubicBezTo>
                    <a:pt x="33" y="24"/>
                    <a:pt x="33" y="21"/>
                    <a:pt x="35" y="21"/>
                  </a:cubicBezTo>
                  <a:cubicBezTo>
                    <a:pt x="36" y="21"/>
                    <a:pt x="36" y="22"/>
                    <a:pt x="36" y="23"/>
                  </a:cubicBezTo>
                  <a:cubicBezTo>
                    <a:pt x="38" y="13"/>
                    <a:pt x="38" y="6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8"/>
            <p:cNvSpPr>
              <a:spLocks noEditPoints="1"/>
            </p:cNvSpPr>
            <p:nvPr/>
          </p:nvSpPr>
          <p:spPr bwMode="auto">
            <a:xfrm>
              <a:off x="5282" y="3000"/>
              <a:ext cx="159" cy="365"/>
            </a:xfrm>
            <a:custGeom>
              <a:avLst/>
              <a:gdLst>
                <a:gd name="T0" fmla="*/ 25 w 51"/>
                <a:gd name="T1" fmla="*/ 73 h 115"/>
                <a:gd name="T2" fmla="*/ 25 w 51"/>
                <a:gd name="T3" fmla="*/ 72 h 115"/>
                <a:gd name="T4" fmla="*/ 25 w 51"/>
                <a:gd name="T5" fmla="*/ 72 h 115"/>
                <a:gd name="T6" fmla="*/ 24 w 51"/>
                <a:gd name="T7" fmla="*/ 72 h 115"/>
                <a:gd name="T8" fmla="*/ 24 w 51"/>
                <a:gd name="T9" fmla="*/ 72 h 115"/>
                <a:gd name="T10" fmla="*/ 23 w 51"/>
                <a:gd name="T11" fmla="*/ 71 h 115"/>
                <a:gd name="T12" fmla="*/ 23 w 51"/>
                <a:gd name="T13" fmla="*/ 71 h 115"/>
                <a:gd name="T14" fmla="*/ 22 w 51"/>
                <a:gd name="T15" fmla="*/ 71 h 115"/>
                <a:gd name="T16" fmla="*/ 16 w 51"/>
                <a:gd name="T17" fmla="*/ 4 h 115"/>
                <a:gd name="T18" fmla="*/ 21 w 51"/>
                <a:gd name="T19" fmla="*/ 4 h 115"/>
                <a:gd name="T20" fmla="*/ 27 w 51"/>
                <a:gd name="T21" fmla="*/ 3 h 115"/>
                <a:gd name="T22" fmla="*/ 34 w 51"/>
                <a:gd name="T23" fmla="*/ 4 h 115"/>
                <a:gd name="T24" fmla="*/ 28 w 51"/>
                <a:gd name="T25" fmla="*/ 71 h 115"/>
                <a:gd name="T26" fmla="*/ 25 w 51"/>
                <a:gd name="T27" fmla="*/ 73 h 115"/>
                <a:gd name="T28" fmla="*/ 27 w 51"/>
                <a:gd name="T29" fmla="*/ 0 h 115"/>
                <a:gd name="T30" fmla="*/ 24 w 51"/>
                <a:gd name="T31" fmla="*/ 0 h 115"/>
                <a:gd name="T32" fmla="*/ 20 w 51"/>
                <a:gd name="T33" fmla="*/ 0 h 115"/>
                <a:gd name="T34" fmla="*/ 15 w 51"/>
                <a:gd name="T35" fmla="*/ 0 h 115"/>
                <a:gd name="T36" fmla="*/ 13 w 51"/>
                <a:gd name="T37" fmla="*/ 0 h 115"/>
                <a:gd name="T38" fmla="*/ 21 w 51"/>
                <a:gd name="T39" fmla="*/ 74 h 115"/>
                <a:gd name="T40" fmla="*/ 21 w 51"/>
                <a:gd name="T41" fmla="*/ 74 h 115"/>
                <a:gd name="T42" fmla="*/ 22 w 51"/>
                <a:gd name="T43" fmla="*/ 74 h 115"/>
                <a:gd name="T44" fmla="*/ 22 w 51"/>
                <a:gd name="T45" fmla="*/ 74 h 115"/>
                <a:gd name="T46" fmla="*/ 22 w 51"/>
                <a:gd name="T47" fmla="*/ 74 h 115"/>
                <a:gd name="T48" fmla="*/ 22 w 51"/>
                <a:gd name="T49" fmla="*/ 75 h 115"/>
                <a:gd name="T50" fmla="*/ 23 w 51"/>
                <a:gd name="T51" fmla="*/ 76 h 115"/>
                <a:gd name="T52" fmla="*/ 23 w 51"/>
                <a:gd name="T53" fmla="*/ 76 h 115"/>
                <a:gd name="T54" fmla="*/ 23 w 51"/>
                <a:gd name="T55" fmla="*/ 77 h 115"/>
                <a:gd name="T56" fmla="*/ 23 w 51"/>
                <a:gd name="T57" fmla="*/ 79 h 115"/>
                <a:gd name="T58" fmla="*/ 24 w 51"/>
                <a:gd name="T59" fmla="*/ 80 h 115"/>
                <a:gd name="T60" fmla="*/ 22 w 51"/>
                <a:gd name="T61" fmla="*/ 109 h 115"/>
                <a:gd name="T62" fmla="*/ 20 w 51"/>
                <a:gd name="T63" fmla="*/ 110 h 115"/>
                <a:gd name="T64" fmla="*/ 20 w 51"/>
                <a:gd name="T65" fmla="*/ 110 h 115"/>
                <a:gd name="T66" fmla="*/ 15 w 51"/>
                <a:gd name="T67" fmla="*/ 111 h 115"/>
                <a:gd name="T68" fmla="*/ 14 w 51"/>
                <a:gd name="T69" fmla="*/ 112 h 115"/>
                <a:gd name="T70" fmla="*/ 14 w 51"/>
                <a:gd name="T71" fmla="*/ 112 h 115"/>
                <a:gd name="T72" fmla="*/ 14 w 51"/>
                <a:gd name="T73" fmla="*/ 112 h 115"/>
                <a:gd name="T74" fmla="*/ 13 w 51"/>
                <a:gd name="T75" fmla="*/ 112 h 115"/>
                <a:gd name="T76" fmla="*/ 11 w 51"/>
                <a:gd name="T77" fmla="*/ 113 h 115"/>
                <a:gd name="T78" fmla="*/ 11 w 51"/>
                <a:gd name="T79" fmla="*/ 113 h 115"/>
                <a:gd name="T80" fmla="*/ 11 w 51"/>
                <a:gd name="T81" fmla="*/ 113 h 115"/>
                <a:gd name="T82" fmla="*/ 11 w 51"/>
                <a:gd name="T83" fmla="*/ 113 h 115"/>
                <a:gd name="T84" fmla="*/ 11 w 51"/>
                <a:gd name="T85" fmla="*/ 113 h 115"/>
                <a:gd name="T86" fmla="*/ 11 w 51"/>
                <a:gd name="T87" fmla="*/ 113 h 115"/>
                <a:gd name="T88" fmla="*/ 12 w 51"/>
                <a:gd name="T89" fmla="*/ 114 h 115"/>
                <a:gd name="T90" fmla="*/ 12 w 51"/>
                <a:gd name="T91" fmla="*/ 114 h 115"/>
                <a:gd name="T92" fmla="*/ 12 w 51"/>
                <a:gd name="T93" fmla="*/ 115 h 115"/>
                <a:gd name="T94" fmla="*/ 38 w 51"/>
                <a:gd name="T95" fmla="*/ 115 h 115"/>
                <a:gd name="T96" fmla="*/ 38 w 51"/>
                <a:gd name="T97" fmla="*/ 114 h 115"/>
                <a:gd name="T98" fmla="*/ 39 w 51"/>
                <a:gd name="T99" fmla="*/ 114 h 115"/>
                <a:gd name="T100" fmla="*/ 39 w 51"/>
                <a:gd name="T101" fmla="*/ 113 h 115"/>
                <a:gd name="T102" fmla="*/ 38 w 51"/>
                <a:gd name="T103" fmla="*/ 112 h 115"/>
                <a:gd name="T104" fmla="*/ 29 w 51"/>
                <a:gd name="T105" fmla="*/ 109 h 115"/>
                <a:gd name="T106" fmla="*/ 27 w 51"/>
                <a:gd name="T107" fmla="*/ 100 h 115"/>
                <a:gd name="T108" fmla="*/ 29 w 51"/>
                <a:gd name="T109" fmla="*/ 74 h 115"/>
                <a:gd name="T110" fmla="*/ 38 w 51"/>
                <a:gd name="T111" fmla="*/ 0 h 115"/>
                <a:gd name="T112" fmla="*/ 33 w 51"/>
                <a:gd name="T113" fmla="*/ 0 h 115"/>
                <a:gd name="T114" fmla="*/ 27 w 51"/>
                <a:gd name="T115" fmla="*/ 0 h 115"/>
                <a:gd name="T116" fmla="*/ 27 w 51"/>
                <a:gd name="T1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1" h="115">
                  <a:moveTo>
                    <a:pt x="25" y="73"/>
                  </a:moveTo>
                  <a:cubicBezTo>
                    <a:pt x="25" y="72"/>
                    <a:pt x="25" y="72"/>
                    <a:pt x="25" y="72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3" y="71"/>
                    <a:pt x="23" y="71"/>
                    <a:pt x="23" y="71"/>
                  </a:cubicBezTo>
                  <a:cubicBezTo>
                    <a:pt x="23" y="71"/>
                    <a:pt x="23" y="71"/>
                    <a:pt x="23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10" y="67"/>
                    <a:pt x="12" y="30"/>
                    <a:pt x="16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9" y="31"/>
                    <a:pt x="40" y="68"/>
                    <a:pt x="28" y="71"/>
                  </a:cubicBezTo>
                  <a:cubicBezTo>
                    <a:pt x="27" y="71"/>
                    <a:pt x="26" y="71"/>
                    <a:pt x="25" y="73"/>
                  </a:cubicBezTo>
                  <a:moveTo>
                    <a:pt x="27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0" y="68"/>
                    <a:pt x="21" y="74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23" y="77"/>
                    <a:pt x="23" y="78"/>
                    <a:pt x="23" y="79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5" y="90"/>
                    <a:pt x="23" y="108"/>
                    <a:pt x="22" y="109"/>
                  </a:cubicBezTo>
                  <a:cubicBezTo>
                    <a:pt x="21" y="109"/>
                    <a:pt x="21" y="110"/>
                    <a:pt x="20" y="110"/>
                  </a:cubicBezTo>
                  <a:cubicBezTo>
                    <a:pt x="20" y="110"/>
                    <a:pt x="20" y="110"/>
                    <a:pt x="20" y="110"/>
                  </a:cubicBezTo>
                  <a:cubicBezTo>
                    <a:pt x="19" y="110"/>
                    <a:pt x="17" y="111"/>
                    <a:pt x="15" y="111"/>
                  </a:cubicBezTo>
                  <a:cubicBezTo>
                    <a:pt x="14" y="112"/>
                    <a:pt x="14" y="112"/>
                    <a:pt x="14" y="112"/>
                  </a:cubicBezTo>
                  <a:cubicBezTo>
                    <a:pt x="14" y="112"/>
                    <a:pt x="14" y="112"/>
                    <a:pt x="14" y="112"/>
                  </a:cubicBezTo>
                  <a:cubicBezTo>
                    <a:pt x="14" y="112"/>
                    <a:pt x="14" y="112"/>
                    <a:pt x="14" y="112"/>
                  </a:cubicBezTo>
                  <a:cubicBezTo>
                    <a:pt x="13" y="112"/>
                    <a:pt x="13" y="112"/>
                    <a:pt x="13" y="112"/>
                  </a:cubicBezTo>
                  <a:cubicBezTo>
                    <a:pt x="12" y="112"/>
                    <a:pt x="12" y="112"/>
                    <a:pt x="11" y="113"/>
                  </a:cubicBezTo>
                  <a:cubicBezTo>
                    <a:pt x="11" y="113"/>
                    <a:pt x="11" y="113"/>
                    <a:pt x="11" y="113"/>
                  </a:cubicBezTo>
                  <a:cubicBezTo>
                    <a:pt x="11" y="113"/>
                    <a:pt x="11" y="113"/>
                    <a:pt x="11" y="113"/>
                  </a:cubicBezTo>
                  <a:cubicBezTo>
                    <a:pt x="11" y="113"/>
                    <a:pt x="11" y="113"/>
                    <a:pt x="11" y="113"/>
                  </a:cubicBezTo>
                  <a:cubicBezTo>
                    <a:pt x="11" y="113"/>
                    <a:pt x="11" y="113"/>
                    <a:pt x="11" y="113"/>
                  </a:cubicBezTo>
                  <a:cubicBezTo>
                    <a:pt x="11" y="113"/>
                    <a:pt x="11" y="113"/>
                    <a:pt x="11" y="113"/>
                  </a:cubicBezTo>
                  <a:cubicBezTo>
                    <a:pt x="11" y="114"/>
                    <a:pt x="11" y="114"/>
                    <a:pt x="12" y="114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8" y="114"/>
                    <a:pt x="38" y="114"/>
                    <a:pt x="38" y="114"/>
                  </a:cubicBezTo>
                  <a:cubicBezTo>
                    <a:pt x="39" y="114"/>
                    <a:pt x="39" y="114"/>
                    <a:pt x="39" y="114"/>
                  </a:cubicBezTo>
                  <a:cubicBezTo>
                    <a:pt x="40" y="114"/>
                    <a:pt x="40" y="113"/>
                    <a:pt x="39" y="113"/>
                  </a:cubicBezTo>
                  <a:cubicBezTo>
                    <a:pt x="39" y="113"/>
                    <a:pt x="39" y="112"/>
                    <a:pt x="38" y="112"/>
                  </a:cubicBezTo>
                  <a:cubicBezTo>
                    <a:pt x="35" y="111"/>
                    <a:pt x="30" y="110"/>
                    <a:pt x="29" y="109"/>
                  </a:cubicBezTo>
                  <a:cubicBezTo>
                    <a:pt x="28" y="109"/>
                    <a:pt x="28" y="105"/>
                    <a:pt x="27" y="100"/>
                  </a:cubicBezTo>
                  <a:cubicBezTo>
                    <a:pt x="26" y="90"/>
                    <a:pt x="26" y="75"/>
                    <a:pt x="29" y="74"/>
                  </a:cubicBezTo>
                  <a:cubicBezTo>
                    <a:pt x="51" y="68"/>
                    <a:pt x="38" y="0"/>
                    <a:pt x="38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9"/>
            <p:cNvSpPr>
              <a:spLocks noEditPoints="1"/>
            </p:cNvSpPr>
            <p:nvPr/>
          </p:nvSpPr>
          <p:spPr bwMode="auto">
            <a:xfrm>
              <a:off x="5335" y="3035"/>
              <a:ext cx="53" cy="181"/>
            </a:xfrm>
            <a:custGeom>
              <a:avLst/>
              <a:gdLst>
                <a:gd name="T0" fmla="*/ 10 w 17"/>
                <a:gd name="T1" fmla="*/ 51 h 57"/>
                <a:gd name="T2" fmla="*/ 10 w 17"/>
                <a:gd name="T3" fmla="*/ 50 h 57"/>
                <a:gd name="T4" fmla="*/ 11 w 17"/>
                <a:gd name="T5" fmla="*/ 50 h 57"/>
                <a:gd name="T6" fmla="*/ 11 w 17"/>
                <a:gd name="T7" fmla="*/ 52 h 57"/>
                <a:gd name="T8" fmla="*/ 7 w 17"/>
                <a:gd name="T9" fmla="*/ 40 h 57"/>
                <a:gd name="T10" fmla="*/ 7 w 17"/>
                <a:gd name="T11" fmla="*/ 43 h 57"/>
                <a:gd name="T12" fmla="*/ 5 w 17"/>
                <a:gd name="T13" fmla="*/ 39 h 57"/>
                <a:gd name="T14" fmla="*/ 5 w 17"/>
                <a:gd name="T15" fmla="*/ 39 h 57"/>
                <a:gd name="T16" fmla="*/ 14 w 17"/>
                <a:gd name="T17" fmla="*/ 29 h 57"/>
                <a:gd name="T18" fmla="*/ 3 w 17"/>
                <a:gd name="T19" fmla="*/ 21 h 57"/>
                <a:gd name="T20" fmla="*/ 2 w 17"/>
                <a:gd name="T21" fmla="*/ 20 h 57"/>
                <a:gd name="T22" fmla="*/ 4 w 17"/>
                <a:gd name="T23" fmla="*/ 20 h 57"/>
                <a:gd name="T24" fmla="*/ 3 w 17"/>
                <a:gd name="T25" fmla="*/ 21 h 57"/>
                <a:gd name="T26" fmla="*/ 5 w 17"/>
                <a:gd name="T27" fmla="*/ 19 h 57"/>
                <a:gd name="T28" fmla="*/ 6 w 17"/>
                <a:gd name="T29" fmla="*/ 16 h 57"/>
                <a:gd name="T30" fmla="*/ 8 w 17"/>
                <a:gd name="T31" fmla="*/ 18 h 57"/>
                <a:gd name="T32" fmla="*/ 7 w 17"/>
                <a:gd name="T33" fmla="*/ 19 h 57"/>
                <a:gd name="T34" fmla="*/ 5 w 17"/>
                <a:gd name="T35" fmla="*/ 14 h 57"/>
                <a:gd name="T36" fmla="*/ 4 w 17"/>
                <a:gd name="T37" fmla="*/ 12 h 57"/>
                <a:gd name="T38" fmla="*/ 5 w 17"/>
                <a:gd name="T39" fmla="*/ 12 h 57"/>
                <a:gd name="T40" fmla="*/ 5 w 17"/>
                <a:gd name="T41" fmla="*/ 14 h 57"/>
                <a:gd name="T42" fmla="*/ 12 w 17"/>
                <a:gd name="T43" fmla="*/ 6 h 57"/>
                <a:gd name="T44" fmla="*/ 11 w 17"/>
                <a:gd name="T45" fmla="*/ 4 h 57"/>
                <a:gd name="T46" fmla="*/ 11 w 17"/>
                <a:gd name="T47" fmla="*/ 4 h 57"/>
                <a:gd name="T48" fmla="*/ 2 w 17"/>
                <a:gd name="T49" fmla="*/ 0 h 57"/>
                <a:gd name="T50" fmla="*/ 0 w 17"/>
                <a:gd name="T51" fmla="*/ 26 h 57"/>
                <a:gd name="T52" fmla="*/ 0 w 17"/>
                <a:gd name="T53" fmla="*/ 28 h 57"/>
                <a:gd name="T54" fmla="*/ 1 w 17"/>
                <a:gd name="T55" fmla="*/ 46 h 57"/>
                <a:gd name="T56" fmla="*/ 3 w 17"/>
                <a:gd name="T57" fmla="*/ 48 h 57"/>
                <a:gd name="T58" fmla="*/ 3 w 17"/>
                <a:gd name="T59" fmla="*/ 50 h 57"/>
                <a:gd name="T60" fmla="*/ 7 w 17"/>
                <a:gd name="T61" fmla="*/ 57 h 57"/>
                <a:gd name="T62" fmla="*/ 8 w 17"/>
                <a:gd name="T63" fmla="*/ 57 h 57"/>
                <a:gd name="T64" fmla="*/ 13 w 17"/>
                <a:gd name="T65" fmla="*/ 52 h 57"/>
                <a:gd name="T66" fmla="*/ 14 w 17"/>
                <a:gd name="T67" fmla="*/ 51 h 57"/>
                <a:gd name="T68" fmla="*/ 14 w 17"/>
                <a:gd name="T69" fmla="*/ 34 h 57"/>
                <a:gd name="T70" fmla="*/ 14 w 17"/>
                <a:gd name="T7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57">
                  <a:moveTo>
                    <a:pt x="11" y="52"/>
                  </a:moveTo>
                  <a:cubicBezTo>
                    <a:pt x="11" y="52"/>
                    <a:pt x="10" y="52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1" y="50"/>
                    <a:pt x="11" y="50"/>
                  </a:cubicBezTo>
                  <a:cubicBezTo>
                    <a:pt x="12" y="50"/>
                    <a:pt x="12" y="50"/>
                    <a:pt x="12" y="51"/>
                  </a:cubicBezTo>
                  <a:cubicBezTo>
                    <a:pt x="12" y="51"/>
                    <a:pt x="12" y="52"/>
                    <a:pt x="11" y="52"/>
                  </a:cubicBezTo>
                  <a:moveTo>
                    <a:pt x="7" y="43"/>
                  </a:moveTo>
                  <a:cubicBezTo>
                    <a:pt x="5" y="43"/>
                    <a:pt x="5" y="40"/>
                    <a:pt x="7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9" y="40"/>
                    <a:pt x="9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moveTo>
                    <a:pt x="5" y="39"/>
                  </a:moveTo>
                  <a:cubicBezTo>
                    <a:pt x="3" y="39"/>
                    <a:pt x="3" y="37"/>
                    <a:pt x="5" y="37"/>
                  </a:cubicBezTo>
                  <a:cubicBezTo>
                    <a:pt x="6" y="37"/>
                    <a:pt x="6" y="39"/>
                    <a:pt x="5" y="39"/>
                  </a:cubicBezTo>
                  <a:moveTo>
                    <a:pt x="14" y="30"/>
                  </a:moveTo>
                  <a:cubicBezTo>
                    <a:pt x="13" y="30"/>
                    <a:pt x="13" y="29"/>
                    <a:pt x="14" y="29"/>
                  </a:cubicBezTo>
                  <a:cubicBezTo>
                    <a:pt x="16" y="29"/>
                    <a:pt x="16" y="30"/>
                    <a:pt x="14" y="30"/>
                  </a:cubicBezTo>
                  <a:moveTo>
                    <a:pt x="3" y="21"/>
                  </a:moveTo>
                  <a:cubicBezTo>
                    <a:pt x="2" y="21"/>
                    <a:pt x="2" y="21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19"/>
                    <a:pt x="2" y="19"/>
                    <a:pt x="3" y="19"/>
                  </a:cubicBezTo>
                  <a:cubicBezTo>
                    <a:pt x="3" y="19"/>
                    <a:pt x="4" y="19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1"/>
                    <a:pt x="3" y="21"/>
                  </a:cubicBezTo>
                  <a:moveTo>
                    <a:pt x="6" y="19"/>
                  </a:moveTo>
                  <a:cubicBezTo>
                    <a:pt x="6" y="19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7"/>
                    <a:pt x="5" y="16"/>
                    <a:pt x="6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6"/>
                    <a:pt x="9" y="17"/>
                    <a:pt x="8" y="18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6" y="19"/>
                  </a:cubicBezTo>
                  <a:moveTo>
                    <a:pt x="5" y="14"/>
                  </a:moveTo>
                  <a:cubicBezTo>
                    <a:pt x="4" y="14"/>
                    <a:pt x="3" y="13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5" y="14"/>
                    <a:pt x="5" y="14"/>
                  </a:cubicBezTo>
                  <a:moveTo>
                    <a:pt x="12" y="9"/>
                  </a:moveTo>
                  <a:cubicBezTo>
                    <a:pt x="10" y="9"/>
                    <a:pt x="10" y="6"/>
                    <a:pt x="12" y="6"/>
                  </a:cubicBezTo>
                  <a:cubicBezTo>
                    <a:pt x="15" y="6"/>
                    <a:pt x="15" y="9"/>
                    <a:pt x="12" y="9"/>
                  </a:cubicBezTo>
                  <a:moveTo>
                    <a:pt x="11" y="4"/>
                  </a:moveTo>
                  <a:cubicBezTo>
                    <a:pt x="10" y="4"/>
                    <a:pt x="10" y="2"/>
                    <a:pt x="11" y="2"/>
                  </a:cubicBezTo>
                  <a:cubicBezTo>
                    <a:pt x="12" y="2"/>
                    <a:pt x="12" y="4"/>
                    <a:pt x="11" y="4"/>
                  </a:cubicBezTo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9"/>
                    <a:pt x="0" y="18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6"/>
                    <a:pt x="1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5"/>
                    <a:pt x="0" y="41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2" y="47"/>
                    <a:pt x="2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4" y="48"/>
                    <a:pt x="4" y="49"/>
                  </a:cubicBezTo>
                  <a:cubicBezTo>
                    <a:pt x="4" y="50"/>
                    <a:pt x="3" y="50"/>
                    <a:pt x="3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3" y="54"/>
                    <a:pt x="5" y="56"/>
                    <a:pt x="7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9" y="57"/>
                    <a:pt x="9" y="57"/>
                    <a:pt x="10" y="57"/>
                  </a:cubicBezTo>
                  <a:cubicBezTo>
                    <a:pt x="11" y="56"/>
                    <a:pt x="12" y="55"/>
                    <a:pt x="13" y="52"/>
                  </a:cubicBezTo>
                  <a:cubicBezTo>
                    <a:pt x="13" y="52"/>
                    <a:pt x="13" y="51"/>
                    <a:pt x="14" y="51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5" y="47"/>
                    <a:pt x="16" y="42"/>
                    <a:pt x="16" y="36"/>
                  </a:cubicBezTo>
                  <a:cubicBezTo>
                    <a:pt x="15" y="36"/>
                    <a:pt x="14" y="35"/>
                    <a:pt x="14" y="34"/>
                  </a:cubicBezTo>
                  <a:cubicBezTo>
                    <a:pt x="14" y="34"/>
                    <a:pt x="15" y="33"/>
                    <a:pt x="16" y="33"/>
                  </a:cubicBezTo>
                  <a:cubicBezTo>
                    <a:pt x="17" y="24"/>
                    <a:pt x="16" y="12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0"/>
            <p:cNvSpPr>
              <a:spLocks/>
            </p:cNvSpPr>
            <p:nvPr/>
          </p:nvSpPr>
          <p:spPr bwMode="auto">
            <a:xfrm>
              <a:off x="6290" y="3105"/>
              <a:ext cx="37" cy="28"/>
            </a:xfrm>
            <a:custGeom>
              <a:avLst/>
              <a:gdLst>
                <a:gd name="T0" fmla="*/ 7 w 12"/>
                <a:gd name="T1" fmla="*/ 0 h 9"/>
                <a:gd name="T2" fmla="*/ 6 w 12"/>
                <a:gd name="T3" fmla="*/ 0 h 9"/>
                <a:gd name="T4" fmla="*/ 4 w 12"/>
                <a:gd name="T5" fmla="*/ 1 h 9"/>
                <a:gd name="T6" fmla="*/ 3 w 12"/>
                <a:gd name="T7" fmla="*/ 1 h 9"/>
                <a:gd name="T8" fmla="*/ 4 w 12"/>
                <a:gd name="T9" fmla="*/ 3 h 9"/>
                <a:gd name="T10" fmla="*/ 3 w 12"/>
                <a:gd name="T11" fmla="*/ 3 h 9"/>
                <a:gd name="T12" fmla="*/ 3 w 12"/>
                <a:gd name="T13" fmla="*/ 3 h 9"/>
                <a:gd name="T14" fmla="*/ 2 w 12"/>
                <a:gd name="T15" fmla="*/ 2 h 9"/>
                <a:gd name="T16" fmla="*/ 0 w 12"/>
                <a:gd name="T17" fmla="*/ 6 h 9"/>
                <a:gd name="T18" fmla="*/ 5 w 12"/>
                <a:gd name="T19" fmla="*/ 9 h 9"/>
                <a:gd name="T20" fmla="*/ 6 w 12"/>
                <a:gd name="T21" fmla="*/ 9 h 9"/>
                <a:gd name="T22" fmla="*/ 8 w 12"/>
                <a:gd name="T23" fmla="*/ 9 h 9"/>
                <a:gd name="T24" fmla="*/ 8 w 12"/>
                <a:gd name="T25" fmla="*/ 9 h 9"/>
                <a:gd name="T26" fmla="*/ 10 w 12"/>
                <a:gd name="T27" fmla="*/ 8 h 9"/>
                <a:gd name="T28" fmla="*/ 10 w 12"/>
                <a:gd name="T29" fmla="*/ 8 h 9"/>
                <a:gd name="T30" fmla="*/ 12 w 12"/>
                <a:gd name="T31" fmla="*/ 4 h 9"/>
                <a:gd name="T32" fmla="*/ 7 w 12"/>
                <a:gd name="T3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9">
                  <a:moveTo>
                    <a:pt x="7" y="0"/>
                  </a:move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8"/>
                    <a:pt x="2" y="9"/>
                    <a:pt x="5" y="9"/>
                  </a:cubicBezTo>
                  <a:cubicBezTo>
                    <a:pt x="5" y="9"/>
                    <a:pt x="6" y="9"/>
                    <a:pt x="6" y="9"/>
                  </a:cubicBezTo>
                  <a:cubicBezTo>
                    <a:pt x="7" y="9"/>
                    <a:pt x="7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9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7"/>
                    <a:pt x="12" y="5"/>
                    <a:pt x="12" y="4"/>
                  </a:cubicBezTo>
                  <a:cubicBezTo>
                    <a:pt x="12" y="2"/>
                    <a:pt x="1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1"/>
            <p:cNvSpPr>
              <a:spLocks/>
            </p:cNvSpPr>
            <p:nvPr/>
          </p:nvSpPr>
          <p:spPr bwMode="auto">
            <a:xfrm>
              <a:off x="6280" y="3083"/>
              <a:ext cx="22" cy="31"/>
            </a:xfrm>
            <a:custGeom>
              <a:avLst/>
              <a:gdLst>
                <a:gd name="T0" fmla="*/ 0 w 22"/>
                <a:gd name="T1" fmla="*/ 0 h 31"/>
                <a:gd name="T2" fmla="*/ 0 w 22"/>
                <a:gd name="T3" fmla="*/ 3 h 31"/>
                <a:gd name="T4" fmla="*/ 0 w 22"/>
                <a:gd name="T5" fmla="*/ 3 h 31"/>
                <a:gd name="T6" fmla="*/ 16 w 22"/>
                <a:gd name="T7" fmla="*/ 28 h 31"/>
                <a:gd name="T8" fmla="*/ 19 w 22"/>
                <a:gd name="T9" fmla="*/ 31 h 31"/>
                <a:gd name="T10" fmla="*/ 19 w 22"/>
                <a:gd name="T11" fmla="*/ 31 h 31"/>
                <a:gd name="T12" fmla="*/ 22 w 22"/>
                <a:gd name="T13" fmla="*/ 31 h 31"/>
                <a:gd name="T14" fmla="*/ 19 w 22"/>
                <a:gd name="T15" fmla="*/ 25 h 31"/>
                <a:gd name="T16" fmla="*/ 3 w 22"/>
                <a:gd name="T17" fmla="*/ 0 h 31"/>
                <a:gd name="T18" fmla="*/ 0 w 22"/>
                <a:gd name="T1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31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16" y="28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22" y="31"/>
                  </a:lnTo>
                  <a:lnTo>
                    <a:pt x="19" y="25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12"/>
            <p:cNvSpPr>
              <a:spLocks/>
            </p:cNvSpPr>
            <p:nvPr/>
          </p:nvSpPr>
          <p:spPr bwMode="auto">
            <a:xfrm>
              <a:off x="6280" y="3083"/>
              <a:ext cx="22" cy="31"/>
            </a:xfrm>
            <a:custGeom>
              <a:avLst/>
              <a:gdLst>
                <a:gd name="T0" fmla="*/ 0 w 22"/>
                <a:gd name="T1" fmla="*/ 0 h 31"/>
                <a:gd name="T2" fmla="*/ 0 w 22"/>
                <a:gd name="T3" fmla="*/ 3 h 31"/>
                <a:gd name="T4" fmla="*/ 0 w 22"/>
                <a:gd name="T5" fmla="*/ 3 h 31"/>
                <a:gd name="T6" fmla="*/ 16 w 22"/>
                <a:gd name="T7" fmla="*/ 28 h 31"/>
                <a:gd name="T8" fmla="*/ 19 w 22"/>
                <a:gd name="T9" fmla="*/ 31 h 31"/>
                <a:gd name="T10" fmla="*/ 19 w 22"/>
                <a:gd name="T11" fmla="*/ 31 h 31"/>
                <a:gd name="T12" fmla="*/ 22 w 22"/>
                <a:gd name="T13" fmla="*/ 31 h 31"/>
                <a:gd name="T14" fmla="*/ 19 w 22"/>
                <a:gd name="T15" fmla="*/ 25 h 31"/>
                <a:gd name="T16" fmla="*/ 3 w 22"/>
                <a:gd name="T17" fmla="*/ 0 h 31"/>
                <a:gd name="T18" fmla="*/ 0 w 22"/>
                <a:gd name="T1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31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16" y="28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22" y="31"/>
                  </a:lnTo>
                  <a:lnTo>
                    <a:pt x="19" y="25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3"/>
            <p:cNvSpPr>
              <a:spLocks noEditPoints="1"/>
            </p:cNvSpPr>
            <p:nvPr/>
          </p:nvSpPr>
          <p:spPr bwMode="auto">
            <a:xfrm>
              <a:off x="6302" y="3137"/>
              <a:ext cx="159" cy="228"/>
            </a:xfrm>
            <a:custGeom>
              <a:avLst/>
              <a:gdLst>
                <a:gd name="T0" fmla="*/ 26 w 51"/>
                <a:gd name="T1" fmla="*/ 28 h 72"/>
                <a:gd name="T2" fmla="*/ 25 w 51"/>
                <a:gd name="T3" fmla="*/ 28 h 72"/>
                <a:gd name="T4" fmla="*/ 15 w 51"/>
                <a:gd name="T5" fmla="*/ 16 h 72"/>
                <a:gd name="T6" fmla="*/ 5 w 51"/>
                <a:gd name="T7" fmla="*/ 3 h 72"/>
                <a:gd name="T8" fmla="*/ 5 w 51"/>
                <a:gd name="T9" fmla="*/ 3 h 72"/>
                <a:gd name="T10" fmla="*/ 25 w 51"/>
                <a:gd name="T11" fmla="*/ 3 h 72"/>
                <a:gd name="T12" fmla="*/ 29 w 51"/>
                <a:gd name="T13" fmla="*/ 3 h 72"/>
                <a:gd name="T14" fmla="*/ 46 w 51"/>
                <a:gd name="T15" fmla="*/ 3 h 72"/>
                <a:gd name="T16" fmla="*/ 34 w 51"/>
                <a:gd name="T17" fmla="*/ 17 h 72"/>
                <a:gd name="T18" fmla="*/ 26 w 51"/>
                <a:gd name="T19" fmla="*/ 28 h 72"/>
                <a:gd name="T20" fmla="*/ 29 w 51"/>
                <a:gd name="T21" fmla="*/ 0 h 72"/>
                <a:gd name="T22" fmla="*/ 25 w 51"/>
                <a:gd name="T23" fmla="*/ 0 h 72"/>
                <a:gd name="T24" fmla="*/ 5 w 51"/>
                <a:gd name="T25" fmla="*/ 1 h 72"/>
                <a:gd name="T26" fmla="*/ 5 w 51"/>
                <a:gd name="T27" fmla="*/ 1 h 72"/>
                <a:gd name="T28" fmla="*/ 0 w 51"/>
                <a:gd name="T29" fmla="*/ 1 h 72"/>
                <a:gd name="T30" fmla="*/ 22 w 51"/>
                <a:gd name="T31" fmla="*/ 29 h 72"/>
                <a:gd name="T32" fmla="*/ 21 w 51"/>
                <a:gd name="T33" fmla="*/ 67 h 72"/>
                <a:gd name="T34" fmla="*/ 10 w 51"/>
                <a:gd name="T35" fmla="*/ 71 h 72"/>
                <a:gd name="T36" fmla="*/ 11 w 51"/>
                <a:gd name="T37" fmla="*/ 72 h 72"/>
                <a:gd name="T38" fmla="*/ 40 w 51"/>
                <a:gd name="T39" fmla="*/ 72 h 72"/>
                <a:gd name="T40" fmla="*/ 41 w 51"/>
                <a:gd name="T41" fmla="*/ 71 h 72"/>
                <a:gd name="T42" fmla="*/ 29 w 51"/>
                <a:gd name="T43" fmla="*/ 67 h 72"/>
                <a:gd name="T44" fmla="*/ 28 w 51"/>
                <a:gd name="T45" fmla="*/ 29 h 72"/>
                <a:gd name="T46" fmla="*/ 50 w 51"/>
                <a:gd name="T47" fmla="*/ 1 h 72"/>
                <a:gd name="T48" fmla="*/ 29 w 51"/>
                <a:gd name="T4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" h="72">
                  <a:moveTo>
                    <a:pt x="26" y="28"/>
                  </a:moveTo>
                  <a:cubicBezTo>
                    <a:pt x="25" y="28"/>
                    <a:pt x="25" y="28"/>
                    <a:pt x="25" y="28"/>
                  </a:cubicBezTo>
                  <a:cubicBezTo>
                    <a:pt x="24" y="27"/>
                    <a:pt x="22" y="25"/>
                    <a:pt x="15" y="16"/>
                  </a:cubicBezTo>
                  <a:cubicBezTo>
                    <a:pt x="12" y="12"/>
                    <a:pt x="8" y="7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0" y="3"/>
                    <a:pt x="17" y="3"/>
                    <a:pt x="25" y="3"/>
                  </a:cubicBezTo>
                  <a:cubicBezTo>
                    <a:pt x="27" y="3"/>
                    <a:pt x="28" y="3"/>
                    <a:pt x="29" y="3"/>
                  </a:cubicBezTo>
                  <a:cubicBezTo>
                    <a:pt x="37" y="3"/>
                    <a:pt x="43" y="3"/>
                    <a:pt x="46" y="3"/>
                  </a:cubicBezTo>
                  <a:cubicBezTo>
                    <a:pt x="43" y="7"/>
                    <a:pt x="38" y="13"/>
                    <a:pt x="34" y="17"/>
                  </a:cubicBezTo>
                  <a:cubicBezTo>
                    <a:pt x="28" y="25"/>
                    <a:pt x="26" y="27"/>
                    <a:pt x="26" y="28"/>
                  </a:cubicBezTo>
                  <a:moveTo>
                    <a:pt x="29" y="0"/>
                  </a:moveTo>
                  <a:cubicBezTo>
                    <a:pt x="28" y="0"/>
                    <a:pt x="27" y="0"/>
                    <a:pt x="25" y="0"/>
                  </a:cubicBezTo>
                  <a:cubicBezTo>
                    <a:pt x="18" y="0"/>
                    <a:pt x="10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21" y="27"/>
                    <a:pt x="22" y="29"/>
                  </a:cubicBezTo>
                  <a:cubicBezTo>
                    <a:pt x="23" y="32"/>
                    <a:pt x="26" y="62"/>
                    <a:pt x="21" y="67"/>
                  </a:cubicBezTo>
                  <a:cubicBezTo>
                    <a:pt x="19" y="70"/>
                    <a:pt x="7" y="70"/>
                    <a:pt x="10" y="71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42" y="70"/>
                    <a:pt x="32" y="71"/>
                    <a:pt x="29" y="67"/>
                  </a:cubicBezTo>
                  <a:cubicBezTo>
                    <a:pt x="25" y="62"/>
                    <a:pt x="27" y="32"/>
                    <a:pt x="28" y="29"/>
                  </a:cubicBezTo>
                  <a:cubicBezTo>
                    <a:pt x="29" y="27"/>
                    <a:pt x="51" y="2"/>
                    <a:pt x="50" y="1"/>
                  </a:cubicBezTo>
                  <a:cubicBezTo>
                    <a:pt x="50" y="0"/>
                    <a:pt x="40" y="0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auto">
            <a:xfrm>
              <a:off x="6343" y="3162"/>
              <a:ext cx="78" cy="51"/>
            </a:xfrm>
            <a:custGeom>
              <a:avLst/>
              <a:gdLst>
                <a:gd name="T0" fmla="*/ 25 w 25"/>
                <a:gd name="T1" fmla="*/ 0 h 16"/>
                <a:gd name="T2" fmla="*/ 0 w 25"/>
                <a:gd name="T3" fmla="*/ 0 h 16"/>
                <a:gd name="T4" fmla="*/ 4 w 25"/>
                <a:gd name="T5" fmla="*/ 6 h 16"/>
                <a:gd name="T6" fmla="*/ 12 w 25"/>
                <a:gd name="T7" fmla="*/ 16 h 16"/>
                <a:gd name="T8" fmla="*/ 19 w 25"/>
                <a:gd name="T9" fmla="*/ 7 h 16"/>
                <a:gd name="T10" fmla="*/ 25 w 25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6">
                  <a:moveTo>
                    <a:pt x="2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3" y="4"/>
                    <a:pt x="4" y="6"/>
                  </a:cubicBezTo>
                  <a:cubicBezTo>
                    <a:pt x="8" y="11"/>
                    <a:pt x="11" y="14"/>
                    <a:pt x="12" y="16"/>
                  </a:cubicBezTo>
                  <a:cubicBezTo>
                    <a:pt x="14" y="15"/>
                    <a:pt x="16" y="12"/>
                    <a:pt x="19" y="7"/>
                  </a:cubicBezTo>
                  <a:cubicBezTo>
                    <a:pt x="21" y="5"/>
                    <a:pt x="23" y="3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15"/>
            <p:cNvSpPr>
              <a:spLocks noEditPoints="1"/>
            </p:cNvSpPr>
            <p:nvPr/>
          </p:nvSpPr>
          <p:spPr bwMode="auto">
            <a:xfrm>
              <a:off x="4266" y="3038"/>
              <a:ext cx="174" cy="327"/>
            </a:xfrm>
            <a:custGeom>
              <a:avLst/>
              <a:gdLst>
                <a:gd name="T0" fmla="*/ 9 w 56"/>
                <a:gd name="T1" fmla="*/ 99 h 103"/>
                <a:gd name="T2" fmla="*/ 7 w 56"/>
                <a:gd name="T3" fmla="*/ 97 h 103"/>
                <a:gd name="T4" fmla="*/ 4 w 56"/>
                <a:gd name="T5" fmla="*/ 39 h 103"/>
                <a:gd name="T6" fmla="*/ 10 w 56"/>
                <a:gd name="T7" fmla="*/ 32 h 103"/>
                <a:gd name="T8" fmla="*/ 22 w 56"/>
                <a:gd name="T9" fmla="*/ 10 h 103"/>
                <a:gd name="T10" fmla="*/ 28 w 56"/>
                <a:gd name="T11" fmla="*/ 6 h 103"/>
                <a:gd name="T12" fmla="*/ 34 w 56"/>
                <a:gd name="T13" fmla="*/ 10 h 103"/>
                <a:gd name="T14" fmla="*/ 46 w 56"/>
                <a:gd name="T15" fmla="*/ 32 h 103"/>
                <a:gd name="T16" fmla="*/ 49 w 56"/>
                <a:gd name="T17" fmla="*/ 92 h 103"/>
                <a:gd name="T18" fmla="*/ 49 w 56"/>
                <a:gd name="T19" fmla="*/ 97 h 103"/>
                <a:gd name="T20" fmla="*/ 28 w 56"/>
                <a:gd name="T21" fmla="*/ 99 h 103"/>
                <a:gd name="T22" fmla="*/ 37 w 56"/>
                <a:gd name="T23" fmla="*/ 0 h 103"/>
                <a:gd name="T24" fmla="*/ 37 w 56"/>
                <a:gd name="T25" fmla="*/ 0 h 103"/>
                <a:gd name="T26" fmla="*/ 37 w 56"/>
                <a:gd name="T27" fmla="*/ 1 h 103"/>
                <a:gd name="T28" fmla="*/ 37 w 56"/>
                <a:gd name="T29" fmla="*/ 1 h 103"/>
                <a:gd name="T30" fmla="*/ 36 w 56"/>
                <a:gd name="T31" fmla="*/ 1 h 103"/>
                <a:gd name="T32" fmla="*/ 36 w 56"/>
                <a:gd name="T33" fmla="*/ 1 h 103"/>
                <a:gd name="T34" fmla="*/ 35 w 56"/>
                <a:gd name="T35" fmla="*/ 2 h 103"/>
                <a:gd name="T36" fmla="*/ 33 w 56"/>
                <a:gd name="T37" fmla="*/ 2 h 103"/>
                <a:gd name="T38" fmla="*/ 30 w 56"/>
                <a:gd name="T39" fmla="*/ 2 h 103"/>
                <a:gd name="T40" fmla="*/ 29 w 56"/>
                <a:gd name="T41" fmla="*/ 2 h 103"/>
                <a:gd name="T42" fmla="*/ 28 w 56"/>
                <a:gd name="T43" fmla="*/ 2 h 103"/>
                <a:gd name="T44" fmla="*/ 27 w 56"/>
                <a:gd name="T45" fmla="*/ 2 h 103"/>
                <a:gd name="T46" fmla="*/ 23 w 56"/>
                <a:gd name="T47" fmla="*/ 2 h 103"/>
                <a:gd name="T48" fmla="*/ 22 w 56"/>
                <a:gd name="T49" fmla="*/ 2 h 103"/>
                <a:gd name="T50" fmla="*/ 19 w 56"/>
                <a:gd name="T51" fmla="*/ 1 h 103"/>
                <a:gd name="T52" fmla="*/ 19 w 56"/>
                <a:gd name="T53" fmla="*/ 1 h 103"/>
                <a:gd name="T54" fmla="*/ 19 w 56"/>
                <a:gd name="T55" fmla="*/ 0 h 103"/>
                <a:gd name="T56" fmla="*/ 19 w 56"/>
                <a:gd name="T57" fmla="*/ 0 h 103"/>
                <a:gd name="T58" fmla="*/ 16 w 56"/>
                <a:gd name="T59" fmla="*/ 22 h 103"/>
                <a:gd name="T60" fmla="*/ 0 w 56"/>
                <a:gd name="T61" fmla="*/ 39 h 103"/>
                <a:gd name="T62" fmla="*/ 9 w 56"/>
                <a:gd name="T63" fmla="*/ 102 h 103"/>
                <a:gd name="T64" fmla="*/ 47 w 56"/>
                <a:gd name="T65" fmla="*/ 102 h 103"/>
                <a:gd name="T66" fmla="*/ 53 w 56"/>
                <a:gd name="T67" fmla="*/ 92 h 103"/>
                <a:gd name="T68" fmla="*/ 40 w 56"/>
                <a:gd name="T69" fmla="*/ 22 h 103"/>
                <a:gd name="T70" fmla="*/ 37 w 56"/>
                <a:gd name="T7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6" h="103">
                  <a:moveTo>
                    <a:pt x="28" y="99"/>
                  </a:moveTo>
                  <a:cubicBezTo>
                    <a:pt x="18" y="99"/>
                    <a:pt x="10" y="99"/>
                    <a:pt x="9" y="99"/>
                  </a:cubicBezTo>
                  <a:cubicBezTo>
                    <a:pt x="8" y="98"/>
                    <a:pt x="7" y="98"/>
                    <a:pt x="7" y="97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6"/>
                    <a:pt x="4" y="52"/>
                    <a:pt x="4" y="39"/>
                  </a:cubicBezTo>
                  <a:cubicBezTo>
                    <a:pt x="4" y="38"/>
                    <a:pt x="4" y="37"/>
                    <a:pt x="4" y="37"/>
                  </a:cubicBezTo>
                  <a:cubicBezTo>
                    <a:pt x="5" y="35"/>
                    <a:pt x="7" y="34"/>
                    <a:pt x="10" y="32"/>
                  </a:cubicBezTo>
                  <a:cubicBezTo>
                    <a:pt x="12" y="30"/>
                    <a:pt x="15" y="28"/>
                    <a:pt x="18" y="25"/>
                  </a:cubicBezTo>
                  <a:cubicBezTo>
                    <a:pt x="21" y="22"/>
                    <a:pt x="22" y="10"/>
                    <a:pt x="22" y="10"/>
                  </a:cubicBezTo>
                  <a:cubicBezTo>
                    <a:pt x="22" y="10"/>
                    <a:pt x="22" y="6"/>
                    <a:pt x="22" y="5"/>
                  </a:cubicBezTo>
                  <a:cubicBezTo>
                    <a:pt x="24" y="5"/>
                    <a:pt x="26" y="6"/>
                    <a:pt x="28" y="6"/>
                  </a:cubicBezTo>
                  <a:cubicBezTo>
                    <a:pt x="30" y="6"/>
                    <a:pt x="32" y="5"/>
                    <a:pt x="34" y="5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5" y="22"/>
                    <a:pt x="37" y="25"/>
                  </a:cubicBezTo>
                  <a:cubicBezTo>
                    <a:pt x="41" y="28"/>
                    <a:pt x="44" y="30"/>
                    <a:pt x="46" y="32"/>
                  </a:cubicBezTo>
                  <a:cubicBezTo>
                    <a:pt x="49" y="34"/>
                    <a:pt x="50" y="35"/>
                    <a:pt x="52" y="37"/>
                  </a:cubicBezTo>
                  <a:cubicBezTo>
                    <a:pt x="52" y="40"/>
                    <a:pt x="51" y="56"/>
                    <a:pt x="49" y="92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97"/>
                    <a:pt x="49" y="98"/>
                    <a:pt x="46" y="99"/>
                  </a:cubicBezTo>
                  <a:cubicBezTo>
                    <a:pt x="45" y="99"/>
                    <a:pt x="39" y="99"/>
                    <a:pt x="28" y="99"/>
                  </a:cubicBezTo>
                  <a:moveTo>
                    <a:pt x="37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3" y="2"/>
                    <a:pt x="33" y="2"/>
                  </a:cubicBezTo>
                  <a:cubicBezTo>
                    <a:pt x="32" y="2"/>
                    <a:pt x="32" y="2"/>
                    <a:pt x="31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2"/>
                    <a:pt x="26" y="2"/>
                    <a:pt x="25" y="2"/>
                  </a:cubicBezTo>
                  <a:cubicBezTo>
                    <a:pt x="25" y="2"/>
                    <a:pt x="24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1"/>
                    <a:pt x="20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3"/>
                    <a:pt x="18" y="7"/>
                    <a:pt x="18" y="10"/>
                  </a:cubicBezTo>
                  <a:cubicBezTo>
                    <a:pt x="18" y="13"/>
                    <a:pt x="16" y="21"/>
                    <a:pt x="16" y="22"/>
                  </a:cubicBezTo>
                  <a:cubicBezTo>
                    <a:pt x="9" y="29"/>
                    <a:pt x="3" y="30"/>
                    <a:pt x="1" y="36"/>
                  </a:cubicBezTo>
                  <a:cubicBezTo>
                    <a:pt x="0" y="36"/>
                    <a:pt x="0" y="37"/>
                    <a:pt x="0" y="39"/>
                  </a:cubicBezTo>
                  <a:cubicBezTo>
                    <a:pt x="0" y="53"/>
                    <a:pt x="3" y="97"/>
                    <a:pt x="3" y="97"/>
                  </a:cubicBezTo>
                  <a:cubicBezTo>
                    <a:pt x="3" y="97"/>
                    <a:pt x="2" y="101"/>
                    <a:pt x="9" y="102"/>
                  </a:cubicBezTo>
                  <a:cubicBezTo>
                    <a:pt x="10" y="103"/>
                    <a:pt x="19" y="103"/>
                    <a:pt x="28" y="103"/>
                  </a:cubicBezTo>
                  <a:cubicBezTo>
                    <a:pt x="37" y="103"/>
                    <a:pt x="45" y="103"/>
                    <a:pt x="47" y="102"/>
                  </a:cubicBezTo>
                  <a:cubicBezTo>
                    <a:pt x="53" y="101"/>
                    <a:pt x="53" y="97"/>
                    <a:pt x="53" y="97"/>
                  </a:cubicBezTo>
                  <a:cubicBezTo>
                    <a:pt x="53" y="97"/>
                    <a:pt x="53" y="95"/>
                    <a:pt x="53" y="92"/>
                  </a:cubicBezTo>
                  <a:cubicBezTo>
                    <a:pt x="54" y="79"/>
                    <a:pt x="56" y="37"/>
                    <a:pt x="55" y="36"/>
                  </a:cubicBezTo>
                  <a:cubicBezTo>
                    <a:pt x="53" y="30"/>
                    <a:pt x="47" y="29"/>
                    <a:pt x="40" y="22"/>
                  </a:cubicBezTo>
                  <a:cubicBezTo>
                    <a:pt x="39" y="21"/>
                    <a:pt x="38" y="13"/>
                    <a:pt x="38" y="10"/>
                  </a:cubicBezTo>
                  <a:cubicBezTo>
                    <a:pt x="37" y="7"/>
                    <a:pt x="37" y="3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auto">
            <a:xfrm>
              <a:off x="4291" y="3095"/>
              <a:ext cx="124" cy="245"/>
            </a:xfrm>
            <a:custGeom>
              <a:avLst/>
              <a:gdLst>
                <a:gd name="T0" fmla="*/ 23 w 40"/>
                <a:gd name="T1" fmla="*/ 0 h 77"/>
                <a:gd name="T2" fmla="*/ 17 w 40"/>
                <a:gd name="T3" fmla="*/ 0 h 77"/>
                <a:gd name="T4" fmla="*/ 13 w 40"/>
                <a:gd name="T5" fmla="*/ 9 h 77"/>
                <a:gd name="T6" fmla="*/ 4 w 40"/>
                <a:gd name="T7" fmla="*/ 17 h 77"/>
                <a:gd name="T8" fmla="*/ 0 w 40"/>
                <a:gd name="T9" fmla="*/ 20 h 77"/>
                <a:gd name="T10" fmla="*/ 0 w 40"/>
                <a:gd name="T11" fmla="*/ 21 h 77"/>
                <a:gd name="T12" fmla="*/ 2 w 40"/>
                <a:gd name="T13" fmla="*/ 77 h 77"/>
                <a:gd name="T14" fmla="*/ 20 w 40"/>
                <a:gd name="T15" fmla="*/ 77 h 77"/>
                <a:gd name="T16" fmla="*/ 38 w 40"/>
                <a:gd name="T17" fmla="*/ 77 h 77"/>
                <a:gd name="T18" fmla="*/ 38 w 40"/>
                <a:gd name="T19" fmla="*/ 74 h 77"/>
                <a:gd name="T20" fmla="*/ 40 w 40"/>
                <a:gd name="T21" fmla="*/ 20 h 77"/>
                <a:gd name="T22" fmla="*/ 36 w 40"/>
                <a:gd name="T23" fmla="*/ 17 h 77"/>
                <a:gd name="T24" fmla="*/ 27 w 40"/>
                <a:gd name="T25" fmla="*/ 9 h 77"/>
                <a:gd name="T26" fmla="*/ 23 w 40"/>
                <a:gd name="T2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77">
                  <a:moveTo>
                    <a:pt x="23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6" y="3"/>
                    <a:pt x="15" y="7"/>
                    <a:pt x="13" y="9"/>
                  </a:cubicBezTo>
                  <a:cubicBezTo>
                    <a:pt x="10" y="13"/>
                    <a:pt x="6" y="15"/>
                    <a:pt x="4" y="17"/>
                  </a:cubicBezTo>
                  <a:cubicBezTo>
                    <a:pt x="2" y="18"/>
                    <a:pt x="1" y="19"/>
                    <a:pt x="0" y="20"/>
                  </a:cubicBezTo>
                  <a:cubicBezTo>
                    <a:pt x="0" y="20"/>
                    <a:pt x="0" y="21"/>
                    <a:pt x="0" y="21"/>
                  </a:cubicBezTo>
                  <a:cubicBezTo>
                    <a:pt x="0" y="33"/>
                    <a:pt x="2" y="68"/>
                    <a:pt x="2" y="77"/>
                  </a:cubicBezTo>
                  <a:cubicBezTo>
                    <a:pt x="4" y="77"/>
                    <a:pt x="10" y="77"/>
                    <a:pt x="20" y="77"/>
                  </a:cubicBezTo>
                  <a:cubicBezTo>
                    <a:pt x="31" y="77"/>
                    <a:pt x="36" y="77"/>
                    <a:pt x="38" y="77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40" y="34"/>
                    <a:pt x="40" y="23"/>
                    <a:pt x="40" y="20"/>
                  </a:cubicBezTo>
                  <a:cubicBezTo>
                    <a:pt x="39" y="19"/>
                    <a:pt x="38" y="18"/>
                    <a:pt x="36" y="17"/>
                  </a:cubicBezTo>
                  <a:cubicBezTo>
                    <a:pt x="33" y="15"/>
                    <a:pt x="30" y="13"/>
                    <a:pt x="27" y="9"/>
                  </a:cubicBezTo>
                  <a:cubicBezTo>
                    <a:pt x="25" y="7"/>
                    <a:pt x="24" y="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7"/>
            <p:cNvSpPr>
              <a:spLocks/>
            </p:cNvSpPr>
            <p:nvPr/>
          </p:nvSpPr>
          <p:spPr bwMode="auto">
            <a:xfrm>
              <a:off x="4322" y="2917"/>
              <a:ext cx="65" cy="127"/>
            </a:xfrm>
            <a:custGeom>
              <a:avLst/>
              <a:gdLst>
                <a:gd name="T0" fmla="*/ 9 w 21"/>
                <a:gd name="T1" fmla="*/ 0 h 40"/>
                <a:gd name="T2" fmla="*/ 5 w 21"/>
                <a:gd name="T3" fmla="*/ 0 h 40"/>
                <a:gd name="T4" fmla="*/ 0 w 21"/>
                <a:gd name="T5" fmla="*/ 1 h 40"/>
                <a:gd name="T6" fmla="*/ 0 w 21"/>
                <a:gd name="T7" fmla="*/ 8 h 40"/>
                <a:gd name="T8" fmla="*/ 0 w 21"/>
                <a:gd name="T9" fmla="*/ 9 h 40"/>
                <a:gd name="T10" fmla="*/ 0 w 21"/>
                <a:gd name="T11" fmla="*/ 11 h 40"/>
                <a:gd name="T12" fmla="*/ 1 w 21"/>
                <a:gd name="T13" fmla="*/ 14 h 40"/>
                <a:gd name="T14" fmla="*/ 1 w 21"/>
                <a:gd name="T15" fmla="*/ 23 h 40"/>
                <a:gd name="T16" fmla="*/ 1 w 21"/>
                <a:gd name="T17" fmla="*/ 25 h 40"/>
                <a:gd name="T18" fmla="*/ 1 w 21"/>
                <a:gd name="T19" fmla="*/ 28 h 40"/>
                <a:gd name="T20" fmla="*/ 1 w 21"/>
                <a:gd name="T21" fmla="*/ 34 h 40"/>
                <a:gd name="T22" fmla="*/ 1 w 21"/>
                <a:gd name="T23" fmla="*/ 38 h 40"/>
                <a:gd name="T24" fmla="*/ 1 w 21"/>
                <a:gd name="T25" fmla="*/ 39 h 40"/>
                <a:gd name="T26" fmla="*/ 3 w 21"/>
                <a:gd name="T27" fmla="*/ 39 h 40"/>
                <a:gd name="T28" fmla="*/ 5 w 21"/>
                <a:gd name="T29" fmla="*/ 40 h 40"/>
                <a:gd name="T30" fmla="*/ 7 w 21"/>
                <a:gd name="T31" fmla="*/ 40 h 40"/>
                <a:gd name="T32" fmla="*/ 9 w 21"/>
                <a:gd name="T33" fmla="*/ 40 h 40"/>
                <a:gd name="T34" fmla="*/ 10 w 21"/>
                <a:gd name="T35" fmla="*/ 40 h 40"/>
                <a:gd name="T36" fmla="*/ 12 w 21"/>
                <a:gd name="T37" fmla="*/ 40 h 40"/>
                <a:gd name="T38" fmla="*/ 13 w 21"/>
                <a:gd name="T39" fmla="*/ 40 h 40"/>
                <a:gd name="T40" fmla="*/ 16 w 21"/>
                <a:gd name="T41" fmla="*/ 40 h 40"/>
                <a:gd name="T42" fmla="*/ 17 w 21"/>
                <a:gd name="T43" fmla="*/ 39 h 40"/>
                <a:gd name="T44" fmla="*/ 18 w 21"/>
                <a:gd name="T45" fmla="*/ 39 h 40"/>
                <a:gd name="T46" fmla="*/ 19 w 21"/>
                <a:gd name="T47" fmla="*/ 39 h 40"/>
                <a:gd name="T48" fmla="*/ 19 w 21"/>
                <a:gd name="T49" fmla="*/ 39 h 40"/>
                <a:gd name="T50" fmla="*/ 19 w 21"/>
                <a:gd name="T51" fmla="*/ 39 h 40"/>
                <a:gd name="T52" fmla="*/ 19 w 21"/>
                <a:gd name="T53" fmla="*/ 37 h 40"/>
                <a:gd name="T54" fmla="*/ 19 w 21"/>
                <a:gd name="T55" fmla="*/ 34 h 40"/>
                <a:gd name="T56" fmla="*/ 19 w 21"/>
                <a:gd name="T57" fmla="*/ 14 h 40"/>
                <a:gd name="T58" fmla="*/ 19 w 21"/>
                <a:gd name="T59" fmla="*/ 13 h 40"/>
                <a:gd name="T60" fmla="*/ 19 w 21"/>
                <a:gd name="T61" fmla="*/ 8 h 40"/>
                <a:gd name="T62" fmla="*/ 10 w 21"/>
                <a:gd name="T6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" h="40">
                  <a:moveTo>
                    <a:pt x="10" y="0"/>
                  </a:moveTo>
                  <a:cubicBezTo>
                    <a:pt x="10" y="0"/>
                    <a:pt x="9" y="0"/>
                    <a:pt x="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1"/>
                    <a:pt x="0" y="3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1" y="18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7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30"/>
                    <a:pt x="1" y="32"/>
                    <a:pt x="1" y="34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1" y="37"/>
                    <a:pt x="1" y="38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2" y="39"/>
                    <a:pt x="2" y="39"/>
                    <a:pt x="3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6" y="40"/>
                    <a:pt x="7" y="40"/>
                    <a:pt x="7" y="40"/>
                  </a:cubicBezTo>
                  <a:cubicBezTo>
                    <a:pt x="8" y="40"/>
                    <a:pt x="8" y="40"/>
                    <a:pt x="9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40"/>
                    <a:pt x="14" y="40"/>
                    <a:pt x="15" y="40"/>
                  </a:cubicBezTo>
                  <a:cubicBezTo>
                    <a:pt x="15" y="40"/>
                    <a:pt x="16" y="40"/>
                    <a:pt x="16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8"/>
                    <a:pt x="19" y="37"/>
                    <a:pt x="19" y="37"/>
                  </a:cubicBezTo>
                  <a:cubicBezTo>
                    <a:pt x="19" y="36"/>
                    <a:pt x="19" y="36"/>
                    <a:pt x="19" y="35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8" y="25"/>
                    <a:pt x="18" y="17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1"/>
                    <a:pt x="21" y="10"/>
                    <a:pt x="19" y="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5"/>
                    <a:pt x="19" y="1"/>
                    <a:pt x="19" y="1"/>
                  </a:cubicBezTo>
                  <a:cubicBezTo>
                    <a:pt x="19" y="0"/>
                    <a:pt x="14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8"/>
            <p:cNvSpPr>
              <a:spLocks noEditPoints="1"/>
            </p:cNvSpPr>
            <p:nvPr/>
          </p:nvSpPr>
          <p:spPr bwMode="auto">
            <a:xfrm>
              <a:off x="3785" y="2968"/>
              <a:ext cx="125" cy="397"/>
            </a:xfrm>
            <a:custGeom>
              <a:avLst/>
              <a:gdLst>
                <a:gd name="T0" fmla="*/ 20 w 40"/>
                <a:gd name="T1" fmla="*/ 121 h 125"/>
                <a:gd name="T2" fmla="*/ 5 w 40"/>
                <a:gd name="T3" fmla="*/ 119 h 125"/>
                <a:gd name="T4" fmla="*/ 5 w 40"/>
                <a:gd name="T5" fmla="*/ 27 h 125"/>
                <a:gd name="T6" fmla="*/ 5 w 40"/>
                <a:gd name="T7" fmla="*/ 26 h 125"/>
                <a:gd name="T8" fmla="*/ 13 w 40"/>
                <a:gd name="T9" fmla="*/ 14 h 125"/>
                <a:gd name="T10" fmla="*/ 17 w 40"/>
                <a:gd name="T11" fmla="*/ 8 h 125"/>
                <a:gd name="T12" fmla="*/ 17 w 40"/>
                <a:gd name="T13" fmla="*/ 1 h 125"/>
                <a:gd name="T14" fmla="*/ 23 w 40"/>
                <a:gd name="T15" fmla="*/ 1 h 125"/>
                <a:gd name="T16" fmla="*/ 23 w 40"/>
                <a:gd name="T17" fmla="*/ 8 h 125"/>
                <a:gd name="T18" fmla="*/ 27 w 40"/>
                <a:gd name="T19" fmla="*/ 14 h 125"/>
                <a:gd name="T20" fmla="*/ 36 w 40"/>
                <a:gd name="T21" fmla="*/ 26 h 125"/>
                <a:gd name="T22" fmla="*/ 36 w 40"/>
                <a:gd name="T23" fmla="*/ 27 h 125"/>
                <a:gd name="T24" fmla="*/ 36 w 40"/>
                <a:gd name="T25" fmla="*/ 119 h 125"/>
                <a:gd name="T26" fmla="*/ 20 w 40"/>
                <a:gd name="T27" fmla="*/ 121 h 125"/>
                <a:gd name="T28" fmla="*/ 27 w 40"/>
                <a:gd name="T29" fmla="*/ 0 h 125"/>
                <a:gd name="T30" fmla="*/ 13 w 40"/>
                <a:gd name="T31" fmla="*/ 0 h 125"/>
                <a:gd name="T32" fmla="*/ 13 w 40"/>
                <a:gd name="T33" fmla="*/ 8 h 125"/>
                <a:gd name="T34" fmla="*/ 1 w 40"/>
                <a:gd name="T35" fmla="*/ 27 h 125"/>
                <a:gd name="T36" fmla="*/ 1 w 40"/>
                <a:gd name="T37" fmla="*/ 121 h 125"/>
                <a:gd name="T38" fmla="*/ 20 w 40"/>
                <a:gd name="T39" fmla="*/ 125 h 125"/>
                <a:gd name="T40" fmla="*/ 39 w 40"/>
                <a:gd name="T41" fmla="*/ 121 h 125"/>
                <a:gd name="T42" fmla="*/ 39 w 40"/>
                <a:gd name="T43" fmla="*/ 27 h 125"/>
                <a:gd name="T44" fmla="*/ 27 w 40"/>
                <a:gd name="T45" fmla="*/ 8 h 125"/>
                <a:gd name="T46" fmla="*/ 27 w 40"/>
                <a:gd name="T4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0" h="125">
                  <a:moveTo>
                    <a:pt x="20" y="121"/>
                  </a:moveTo>
                  <a:cubicBezTo>
                    <a:pt x="13" y="121"/>
                    <a:pt x="7" y="120"/>
                    <a:pt x="5" y="119"/>
                  </a:cubicBezTo>
                  <a:cubicBezTo>
                    <a:pt x="5" y="105"/>
                    <a:pt x="5" y="28"/>
                    <a:pt x="5" y="27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2"/>
                    <a:pt x="10" y="17"/>
                    <a:pt x="13" y="14"/>
                  </a:cubicBezTo>
                  <a:cubicBezTo>
                    <a:pt x="15" y="12"/>
                    <a:pt x="17" y="10"/>
                    <a:pt x="17" y="8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10"/>
                    <a:pt x="25" y="12"/>
                    <a:pt x="27" y="14"/>
                  </a:cubicBezTo>
                  <a:cubicBezTo>
                    <a:pt x="31" y="17"/>
                    <a:pt x="36" y="22"/>
                    <a:pt x="36" y="26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33" y="120"/>
                    <a:pt x="28" y="121"/>
                    <a:pt x="20" y="121"/>
                  </a:cubicBezTo>
                  <a:moveTo>
                    <a:pt x="27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10"/>
                    <a:pt x="0" y="17"/>
                    <a:pt x="1" y="27"/>
                  </a:cubicBezTo>
                  <a:cubicBezTo>
                    <a:pt x="1" y="27"/>
                    <a:pt x="1" y="117"/>
                    <a:pt x="1" y="121"/>
                  </a:cubicBezTo>
                  <a:cubicBezTo>
                    <a:pt x="1" y="124"/>
                    <a:pt x="11" y="125"/>
                    <a:pt x="20" y="125"/>
                  </a:cubicBezTo>
                  <a:cubicBezTo>
                    <a:pt x="30" y="125"/>
                    <a:pt x="39" y="124"/>
                    <a:pt x="39" y="121"/>
                  </a:cubicBezTo>
                  <a:cubicBezTo>
                    <a:pt x="39" y="117"/>
                    <a:pt x="39" y="27"/>
                    <a:pt x="39" y="27"/>
                  </a:cubicBezTo>
                  <a:cubicBezTo>
                    <a:pt x="40" y="17"/>
                    <a:pt x="27" y="10"/>
                    <a:pt x="27" y="8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9"/>
            <p:cNvSpPr>
              <a:spLocks/>
            </p:cNvSpPr>
            <p:nvPr/>
          </p:nvSpPr>
          <p:spPr bwMode="auto">
            <a:xfrm>
              <a:off x="3810" y="3019"/>
              <a:ext cx="75" cy="321"/>
            </a:xfrm>
            <a:custGeom>
              <a:avLst/>
              <a:gdLst>
                <a:gd name="T0" fmla="*/ 16 w 24"/>
                <a:gd name="T1" fmla="*/ 0 h 101"/>
                <a:gd name="T2" fmla="*/ 9 w 24"/>
                <a:gd name="T3" fmla="*/ 0 h 101"/>
                <a:gd name="T4" fmla="*/ 8 w 24"/>
                <a:gd name="T5" fmla="*/ 1 h 101"/>
                <a:gd name="T6" fmla="*/ 1 w 24"/>
                <a:gd name="T7" fmla="*/ 10 h 101"/>
                <a:gd name="T8" fmla="*/ 1 w 24"/>
                <a:gd name="T9" fmla="*/ 11 h 101"/>
                <a:gd name="T10" fmla="*/ 1 w 24"/>
                <a:gd name="T11" fmla="*/ 13 h 101"/>
                <a:gd name="T12" fmla="*/ 1 w 24"/>
                <a:gd name="T13" fmla="*/ 100 h 101"/>
                <a:gd name="T14" fmla="*/ 12 w 24"/>
                <a:gd name="T15" fmla="*/ 101 h 101"/>
                <a:gd name="T16" fmla="*/ 24 w 24"/>
                <a:gd name="T17" fmla="*/ 100 h 101"/>
                <a:gd name="T18" fmla="*/ 24 w 24"/>
                <a:gd name="T19" fmla="*/ 10 h 101"/>
                <a:gd name="T20" fmla="*/ 24 w 24"/>
                <a:gd name="T21" fmla="*/ 10 h 101"/>
                <a:gd name="T22" fmla="*/ 17 w 24"/>
                <a:gd name="T23" fmla="*/ 1 h 101"/>
                <a:gd name="T24" fmla="*/ 16 w 24"/>
                <a:gd name="T2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101">
                  <a:moveTo>
                    <a:pt x="1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5" y="3"/>
                    <a:pt x="0" y="7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24"/>
                    <a:pt x="1" y="82"/>
                    <a:pt x="1" y="100"/>
                  </a:cubicBezTo>
                  <a:cubicBezTo>
                    <a:pt x="3" y="100"/>
                    <a:pt x="7" y="101"/>
                    <a:pt x="12" y="101"/>
                  </a:cubicBezTo>
                  <a:cubicBezTo>
                    <a:pt x="17" y="101"/>
                    <a:pt x="21" y="101"/>
                    <a:pt x="24" y="10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7"/>
                    <a:pt x="19" y="3"/>
                    <a:pt x="17" y="1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auto">
            <a:xfrm>
              <a:off x="3820" y="2876"/>
              <a:ext cx="56" cy="92"/>
            </a:xfrm>
            <a:custGeom>
              <a:avLst/>
              <a:gdLst>
                <a:gd name="T0" fmla="*/ 9 w 18"/>
                <a:gd name="T1" fmla="*/ 0 h 29"/>
                <a:gd name="T2" fmla="*/ 9 w 18"/>
                <a:gd name="T3" fmla="*/ 0 h 29"/>
                <a:gd name="T4" fmla="*/ 6 w 18"/>
                <a:gd name="T5" fmla="*/ 0 h 29"/>
                <a:gd name="T6" fmla="*/ 4 w 18"/>
                <a:gd name="T7" fmla="*/ 0 h 29"/>
                <a:gd name="T8" fmla="*/ 3 w 18"/>
                <a:gd name="T9" fmla="*/ 1 h 29"/>
                <a:gd name="T10" fmla="*/ 2 w 18"/>
                <a:gd name="T11" fmla="*/ 1 h 29"/>
                <a:gd name="T12" fmla="*/ 1 w 18"/>
                <a:gd name="T13" fmla="*/ 1 h 29"/>
                <a:gd name="T14" fmla="*/ 1 w 18"/>
                <a:gd name="T15" fmla="*/ 1 h 29"/>
                <a:gd name="T16" fmla="*/ 1 w 18"/>
                <a:gd name="T17" fmla="*/ 1 h 29"/>
                <a:gd name="T18" fmla="*/ 1 w 18"/>
                <a:gd name="T19" fmla="*/ 2 h 29"/>
                <a:gd name="T20" fmla="*/ 1 w 18"/>
                <a:gd name="T21" fmla="*/ 2 h 29"/>
                <a:gd name="T22" fmla="*/ 1 w 18"/>
                <a:gd name="T23" fmla="*/ 2 h 29"/>
                <a:gd name="T24" fmla="*/ 0 w 18"/>
                <a:gd name="T25" fmla="*/ 3 h 29"/>
                <a:gd name="T26" fmla="*/ 0 w 18"/>
                <a:gd name="T27" fmla="*/ 5 h 29"/>
                <a:gd name="T28" fmla="*/ 0 w 18"/>
                <a:gd name="T29" fmla="*/ 5 h 29"/>
                <a:gd name="T30" fmla="*/ 1 w 18"/>
                <a:gd name="T31" fmla="*/ 6 h 29"/>
                <a:gd name="T32" fmla="*/ 2 w 18"/>
                <a:gd name="T33" fmla="*/ 7 h 29"/>
                <a:gd name="T34" fmla="*/ 2 w 18"/>
                <a:gd name="T35" fmla="*/ 7 h 29"/>
                <a:gd name="T36" fmla="*/ 2 w 18"/>
                <a:gd name="T37" fmla="*/ 7 h 29"/>
                <a:gd name="T38" fmla="*/ 2 w 18"/>
                <a:gd name="T39" fmla="*/ 29 h 29"/>
                <a:gd name="T40" fmla="*/ 16 w 18"/>
                <a:gd name="T41" fmla="*/ 7 h 29"/>
                <a:gd name="T42" fmla="*/ 16 w 18"/>
                <a:gd name="T43" fmla="*/ 7 h 29"/>
                <a:gd name="T44" fmla="*/ 17 w 18"/>
                <a:gd name="T45" fmla="*/ 6 h 29"/>
                <a:gd name="T46" fmla="*/ 18 w 18"/>
                <a:gd name="T47" fmla="*/ 5 h 29"/>
                <a:gd name="T48" fmla="*/ 18 w 18"/>
                <a:gd name="T49" fmla="*/ 5 h 29"/>
                <a:gd name="T50" fmla="*/ 18 w 18"/>
                <a:gd name="T51" fmla="*/ 5 h 29"/>
                <a:gd name="T52" fmla="*/ 18 w 18"/>
                <a:gd name="T53" fmla="*/ 3 h 29"/>
                <a:gd name="T54" fmla="*/ 18 w 18"/>
                <a:gd name="T55" fmla="*/ 3 h 29"/>
                <a:gd name="T56" fmla="*/ 18 w 18"/>
                <a:gd name="T57" fmla="*/ 2 h 29"/>
                <a:gd name="T58" fmla="*/ 18 w 18"/>
                <a:gd name="T59" fmla="*/ 1 h 29"/>
                <a:gd name="T60" fmla="*/ 17 w 18"/>
                <a:gd name="T61" fmla="*/ 1 h 29"/>
                <a:gd name="T62" fmla="*/ 17 w 18"/>
                <a:gd name="T63" fmla="*/ 1 h 29"/>
                <a:gd name="T64" fmla="*/ 15 w 18"/>
                <a:gd name="T65" fmla="*/ 0 h 29"/>
                <a:gd name="T66" fmla="*/ 14 w 18"/>
                <a:gd name="T67" fmla="*/ 0 h 29"/>
                <a:gd name="T68" fmla="*/ 13 w 18"/>
                <a:gd name="T69" fmla="*/ 0 h 29"/>
                <a:gd name="T70" fmla="*/ 10 w 18"/>
                <a:gd name="T7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" h="29">
                  <a:moveTo>
                    <a:pt x="10" y="0"/>
                  </a:move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6" y="1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21"/>
            <p:cNvSpPr>
              <a:spLocks noEditPoints="1"/>
            </p:cNvSpPr>
            <p:nvPr/>
          </p:nvSpPr>
          <p:spPr bwMode="auto">
            <a:xfrm>
              <a:off x="5716" y="3114"/>
              <a:ext cx="290" cy="251"/>
            </a:xfrm>
            <a:custGeom>
              <a:avLst/>
              <a:gdLst>
                <a:gd name="T0" fmla="*/ 48 w 93"/>
                <a:gd name="T1" fmla="*/ 54 h 79"/>
                <a:gd name="T2" fmla="*/ 40 w 93"/>
                <a:gd name="T3" fmla="*/ 54 h 79"/>
                <a:gd name="T4" fmla="*/ 24 w 93"/>
                <a:gd name="T5" fmla="*/ 43 h 79"/>
                <a:gd name="T6" fmla="*/ 32 w 93"/>
                <a:gd name="T7" fmla="*/ 3 h 79"/>
                <a:gd name="T8" fmla="*/ 63 w 93"/>
                <a:gd name="T9" fmla="*/ 3 h 79"/>
                <a:gd name="T10" fmla="*/ 72 w 93"/>
                <a:gd name="T11" fmla="*/ 43 h 79"/>
                <a:gd name="T12" fmla="*/ 56 w 93"/>
                <a:gd name="T13" fmla="*/ 54 h 79"/>
                <a:gd name="T14" fmla="*/ 48 w 93"/>
                <a:gd name="T15" fmla="*/ 54 h 79"/>
                <a:gd name="T16" fmla="*/ 65 w 93"/>
                <a:gd name="T17" fmla="*/ 0 h 79"/>
                <a:gd name="T18" fmla="*/ 31 w 93"/>
                <a:gd name="T19" fmla="*/ 0 h 79"/>
                <a:gd name="T20" fmla="*/ 39 w 93"/>
                <a:gd name="T21" fmla="*/ 57 h 79"/>
                <a:gd name="T22" fmla="*/ 42 w 93"/>
                <a:gd name="T23" fmla="*/ 61 h 79"/>
                <a:gd name="T24" fmla="*/ 46 w 93"/>
                <a:gd name="T25" fmla="*/ 68 h 79"/>
                <a:gd name="T26" fmla="*/ 30 w 93"/>
                <a:gd name="T27" fmla="*/ 76 h 79"/>
                <a:gd name="T28" fmla="*/ 27 w 93"/>
                <a:gd name="T29" fmla="*/ 76 h 79"/>
                <a:gd name="T30" fmla="*/ 27 w 93"/>
                <a:gd name="T31" fmla="*/ 76 h 79"/>
                <a:gd name="T32" fmla="*/ 26 w 93"/>
                <a:gd name="T33" fmla="*/ 77 h 79"/>
                <a:gd name="T34" fmla="*/ 29 w 93"/>
                <a:gd name="T35" fmla="*/ 79 h 79"/>
                <a:gd name="T36" fmla="*/ 31 w 93"/>
                <a:gd name="T37" fmla="*/ 79 h 79"/>
                <a:gd name="T38" fmla="*/ 65 w 93"/>
                <a:gd name="T39" fmla="*/ 79 h 79"/>
                <a:gd name="T40" fmla="*/ 67 w 93"/>
                <a:gd name="T41" fmla="*/ 79 h 79"/>
                <a:gd name="T42" fmla="*/ 70 w 93"/>
                <a:gd name="T43" fmla="*/ 77 h 79"/>
                <a:gd name="T44" fmla="*/ 69 w 93"/>
                <a:gd name="T45" fmla="*/ 76 h 79"/>
                <a:gd name="T46" fmla="*/ 67 w 93"/>
                <a:gd name="T47" fmla="*/ 76 h 79"/>
                <a:gd name="T48" fmla="*/ 59 w 93"/>
                <a:gd name="T49" fmla="*/ 75 h 79"/>
                <a:gd name="T50" fmla="*/ 54 w 93"/>
                <a:gd name="T51" fmla="*/ 61 h 79"/>
                <a:gd name="T52" fmla="*/ 57 w 93"/>
                <a:gd name="T53" fmla="*/ 57 h 79"/>
                <a:gd name="T54" fmla="*/ 56 w 93"/>
                <a:gd name="T55" fmla="*/ 57 h 79"/>
                <a:gd name="T56" fmla="*/ 65 w 93"/>
                <a:gd name="T5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3" h="79">
                  <a:moveTo>
                    <a:pt x="48" y="54"/>
                  </a:moveTo>
                  <a:cubicBezTo>
                    <a:pt x="45" y="54"/>
                    <a:pt x="42" y="54"/>
                    <a:pt x="40" y="54"/>
                  </a:cubicBezTo>
                  <a:cubicBezTo>
                    <a:pt x="31" y="53"/>
                    <a:pt x="26" y="49"/>
                    <a:pt x="24" y="43"/>
                  </a:cubicBezTo>
                  <a:cubicBezTo>
                    <a:pt x="18" y="29"/>
                    <a:pt x="29" y="8"/>
                    <a:pt x="32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6" y="8"/>
                    <a:pt x="78" y="29"/>
                    <a:pt x="72" y="43"/>
                  </a:cubicBezTo>
                  <a:cubicBezTo>
                    <a:pt x="70" y="49"/>
                    <a:pt x="64" y="53"/>
                    <a:pt x="56" y="54"/>
                  </a:cubicBezTo>
                  <a:cubicBezTo>
                    <a:pt x="54" y="54"/>
                    <a:pt x="51" y="54"/>
                    <a:pt x="48" y="54"/>
                  </a:cubicBezTo>
                  <a:moveTo>
                    <a:pt x="65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0" y="49"/>
                    <a:pt x="39" y="57"/>
                  </a:cubicBezTo>
                  <a:cubicBezTo>
                    <a:pt x="39" y="57"/>
                    <a:pt x="36" y="60"/>
                    <a:pt x="42" y="61"/>
                  </a:cubicBezTo>
                  <a:cubicBezTo>
                    <a:pt x="45" y="62"/>
                    <a:pt x="46" y="65"/>
                    <a:pt x="46" y="68"/>
                  </a:cubicBezTo>
                  <a:cubicBezTo>
                    <a:pt x="45" y="72"/>
                    <a:pt x="40" y="76"/>
                    <a:pt x="30" y="76"/>
                  </a:cubicBezTo>
                  <a:cubicBezTo>
                    <a:pt x="29" y="76"/>
                    <a:pt x="28" y="76"/>
                    <a:pt x="27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6" y="76"/>
                    <a:pt x="26" y="77"/>
                    <a:pt x="26" y="77"/>
                  </a:cubicBezTo>
                  <a:cubicBezTo>
                    <a:pt x="26" y="78"/>
                    <a:pt x="27" y="79"/>
                    <a:pt x="29" y="79"/>
                  </a:cubicBezTo>
                  <a:cubicBezTo>
                    <a:pt x="30" y="79"/>
                    <a:pt x="30" y="79"/>
                    <a:pt x="31" y="79"/>
                  </a:cubicBezTo>
                  <a:cubicBezTo>
                    <a:pt x="65" y="79"/>
                    <a:pt x="65" y="79"/>
                    <a:pt x="65" y="79"/>
                  </a:cubicBezTo>
                  <a:cubicBezTo>
                    <a:pt x="66" y="79"/>
                    <a:pt x="66" y="79"/>
                    <a:pt x="67" y="79"/>
                  </a:cubicBezTo>
                  <a:cubicBezTo>
                    <a:pt x="69" y="79"/>
                    <a:pt x="70" y="78"/>
                    <a:pt x="70" y="77"/>
                  </a:cubicBezTo>
                  <a:cubicBezTo>
                    <a:pt x="70" y="77"/>
                    <a:pt x="69" y="76"/>
                    <a:pt x="69" y="76"/>
                  </a:cubicBezTo>
                  <a:cubicBezTo>
                    <a:pt x="68" y="76"/>
                    <a:pt x="68" y="76"/>
                    <a:pt x="67" y="76"/>
                  </a:cubicBezTo>
                  <a:cubicBezTo>
                    <a:pt x="64" y="76"/>
                    <a:pt x="62" y="76"/>
                    <a:pt x="59" y="75"/>
                  </a:cubicBezTo>
                  <a:cubicBezTo>
                    <a:pt x="47" y="73"/>
                    <a:pt x="47" y="63"/>
                    <a:pt x="54" y="61"/>
                  </a:cubicBezTo>
                  <a:cubicBezTo>
                    <a:pt x="58" y="60"/>
                    <a:pt x="57" y="58"/>
                    <a:pt x="57" y="57"/>
                  </a:cubicBezTo>
                  <a:cubicBezTo>
                    <a:pt x="56" y="57"/>
                    <a:pt x="56" y="57"/>
                    <a:pt x="56" y="57"/>
                  </a:cubicBezTo>
                  <a:cubicBezTo>
                    <a:pt x="93" y="49"/>
                    <a:pt x="69" y="7"/>
                    <a:pt x="6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22"/>
            <p:cNvSpPr>
              <a:spLocks/>
            </p:cNvSpPr>
            <p:nvPr/>
          </p:nvSpPr>
          <p:spPr bwMode="auto">
            <a:xfrm>
              <a:off x="5794" y="3232"/>
              <a:ext cx="143" cy="47"/>
            </a:xfrm>
            <a:custGeom>
              <a:avLst/>
              <a:gdLst>
                <a:gd name="T0" fmla="*/ 46 w 46"/>
                <a:gd name="T1" fmla="*/ 0 h 15"/>
                <a:gd name="T2" fmla="*/ 0 w 46"/>
                <a:gd name="T3" fmla="*/ 0 h 15"/>
                <a:gd name="T4" fmla="*/ 1 w 46"/>
                <a:gd name="T5" fmla="*/ 5 h 15"/>
                <a:gd name="T6" fmla="*/ 15 w 46"/>
                <a:gd name="T7" fmla="*/ 15 h 15"/>
                <a:gd name="T8" fmla="*/ 23 w 46"/>
                <a:gd name="T9" fmla="*/ 15 h 15"/>
                <a:gd name="T10" fmla="*/ 31 w 46"/>
                <a:gd name="T11" fmla="*/ 15 h 15"/>
                <a:gd name="T12" fmla="*/ 45 w 46"/>
                <a:gd name="T13" fmla="*/ 5 h 15"/>
                <a:gd name="T14" fmla="*/ 46 w 46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15">
                  <a:moveTo>
                    <a:pt x="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3" y="11"/>
                    <a:pt x="8" y="14"/>
                    <a:pt x="15" y="15"/>
                  </a:cubicBezTo>
                  <a:cubicBezTo>
                    <a:pt x="17" y="15"/>
                    <a:pt x="20" y="15"/>
                    <a:pt x="23" y="15"/>
                  </a:cubicBezTo>
                  <a:cubicBezTo>
                    <a:pt x="26" y="15"/>
                    <a:pt x="29" y="15"/>
                    <a:pt x="31" y="15"/>
                  </a:cubicBezTo>
                  <a:cubicBezTo>
                    <a:pt x="37" y="14"/>
                    <a:pt x="43" y="11"/>
                    <a:pt x="45" y="5"/>
                  </a:cubicBezTo>
                  <a:cubicBezTo>
                    <a:pt x="46" y="4"/>
                    <a:pt x="46" y="2"/>
                    <a:pt x="4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23"/>
            <p:cNvSpPr>
              <a:spLocks noEditPoints="1"/>
            </p:cNvSpPr>
            <p:nvPr/>
          </p:nvSpPr>
          <p:spPr bwMode="auto">
            <a:xfrm>
              <a:off x="3265" y="2902"/>
              <a:ext cx="159" cy="463"/>
            </a:xfrm>
            <a:custGeom>
              <a:avLst/>
              <a:gdLst>
                <a:gd name="T0" fmla="*/ 29 w 51"/>
                <a:gd name="T1" fmla="*/ 144 h 146"/>
                <a:gd name="T2" fmla="*/ 9 w 51"/>
                <a:gd name="T3" fmla="*/ 142 h 146"/>
                <a:gd name="T4" fmla="*/ 7 w 51"/>
                <a:gd name="T5" fmla="*/ 142 h 146"/>
                <a:gd name="T6" fmla="*/ 3 w 51"/>
                <a:gd name="T7" fmla="*/ 137 h 146"/>
                <a:gd name="T8" fmla="*/ 3 w 51"/>
                <a:gd name="T9" fmla="*/ 135 h 146"/>
                <a:gd name="T10" fmla="*/ 2 w 51"/>
                <a:gd name="T11" fmla="*/ 132 h 146"/>
                <a:gd name="T12" fmla="*/ 2 w 51"/>
                <a:gd name="T13" fmla="*/ 116 h 146"/>
                <a:gd name="T14" fmla="*/ 2 w 51"/>
                <a:gd name="T15" fmla="*/ 108 h 146"/>
                <a:gd name="T16" fmla="*/ 8 w 51"/>
                <a:gd name="T17" fmla="*/ 41 h 146"/>
                <a:gd name="T18" fmla="*/ 14 w 51"/>
                <a:gd name="T19" fmla="*/ 21 h 146"/>
                <a:gd name="T20" fmla="*/ 14 w 51"/>
                <a:gd name="T21" fmla="*/ 20 h 146"/>
                <a:gd name="T22" fmla="*/ 14 w 51"/>
                <a:gd name="T23" fmla="*/ 19 h 146"/>
                <a:gd name="T24" fmla="*/ 14 w 51"/>
                <a:gd name="T25" fmla="*/ 3 h 146"/>
                <a:gd name="T26" fmla="*/ 14 w 51"/>
                <a:gd name="T27" fmla="*/ 2 h 146"/>
                <a:gd name="T28" fmla="*/ 14 w 51"/>
                <a:gd name="T29" fmla="*/ 1 h 146"/>
                <a:gd name="T30" fmla="*/ 19 w 51"/>
                <a:gd name="T31" fmla="*/ 1 h 146"/>
                <a:gd name="T32" fmla="*/ 27 w 51"/>
                <a:gd name="T33" fmla="*/ 1 h 146"/>
                <a:gd name="T34" fmla="*/ 34 w 51"/>
                <a:gd name="T35" fmla="*/ 1 h 146"/>
                <a:gd name="T36" fmla="*/ 38 w 51"/>
                <a:gd name="T37" fmla="*/ 1 h 146"/>
                <a:gd name="T38" fmla="*/ 38 w 51"/>
                <a:gd name="T39" fmla="*/ 2 h 146"/>
                <a:gd name="T40" fmla="*/ 39 w 51"/>
                <a:gd name="T41" fmla="*/ 20 h 146"/>
                <a:gd name="T42" fmla="*/ 39 w 51"/>
                <a:gd name="T43" fmla="*/ 22 h 146"/>
                <a:gd name="T44" fmla="*/ 43 w 51"/>
                <a:gd name="T45" fmla="*/ 38 h 146"/>
                <a:gd name="T46" fmla="*/ 49 w 51"/>
                <a:gd name="T47" fmla="*/ 97 h 146"/>
                <a:gd name="T48" fmla="*/ 49 w 51"/>
                <a:gd name="T49" fmla="*/ 99 h 146"/>
                <a:gd name="T50" fmla="*/ 49 w 51"/>
                <a:gd name="T51" fmla="*/ 105 h 146"/>
                <a:gd name="T52" fmla="*/ 48 w 51"/>
                <a:gd name="T53" fmla="*/ 126 h 146"/>
                <a:gd name="T54" fmla="*/ 48 w 51"/>
                <a:gd name="T55" fmla="*/ 136 h 146"/>
                <a:gd name="T56" fmla="*/ 29 w 51"/>
                <a:gd name="T57" fmla="*/ 144 h 146"/>
                <a:gd name="T58" fmla="*/ 26 w 51"/>
                <a:gd name="T59" fmla="*/ 0 h 146"/>
                <a:gd name="T60" fmla="*/ 24 w 51"/>
                <a:gd name="T61" fmla="*/ 0 h 146"/>
                <a:gd name="T62" fmla="*/ 12 w 51"/>
                <a:gd name="T63" fmla="*/ 1 h 146"/>
                <a:gd name="T64" fmla="*/ 12 w 51"/>
                <a:gd name="T65" fmla="*/ 1 h 146"/>
                <a:gd name="T66" fmla="*/ 12 w 51"/>
                <a:gd name="T67" fmla="*/ 1 h 146"/>
                <a:gd name="T68" fmla="*/ 12 w 51"/>
                <a:gd name="T69" fmla="*/ 2 h 146"/>
                <a:gd name="T70" fmla="*/ 12 w 51"/>
                <a:gd name="T71" fmla="*/ 4 h 146"/>
                <a:gd name="T72" fmla="*/ 12 w 51"/>
                <a:gd name="T73" fmla="*/ 19 h 146"/>
                <a:gd name="T74" fmla="*/ 12 w 51"/>
                <a:gd name="T75" fmla="*/ 20 h 146"/>
                <a:gd name="T76" fmla="*/ 12 w 51"/>
                <a:gd name="T77" fmla="*/ 20 h 146"/>
                <a:gd name="T78" fmla="*/ 6 w 51"/>
                <a:gd name="T79" fmla="*/ 41 h 146"/>
                <a:gd name="T80" fmla="*/ 0 w 51"/>
                <a:gd name="T81" fmla="*/ 108 h 146"/>
                <a:gd name="T82" fmla="*/ 0 w 51"/>
                <a:gd name="T83" fmla="*/ 116 h 146"/>
                <a:gd name="T84" fmla="*/ 1 w 51"/>
                <a:gd name="T85" fmla="*/ 132 h 146"/>
                <a:gd name="T86" fmla="*/ 1 w 51"/>
                <a:gd name="T87" fmla="*/ 135 h 146"/>
                <a:gd name="T88" fmla="*/ 1 w 51"/>
                <a:gd name="T89" fmla="*/ 137 h 146"/>
                <a:gd name="T90" fmla="*/ 7 w 51"/>
                <a:gd name="T91" fmla="*/ 144 h 146"/>
                <a:gd name="T92" fmla="*/ 8 w 51"/>
                <a:gd name="T93" fmla="*/ 144 h 146"/>
                <a:gd name="T94" fmla="*/ 29 w 51"/>
                <a:gd name="T95" fmla="*/ 146 h 146"/>
                <a:gd name="T96" fmla="*/ 50 w 51"/>
                <a:gd name="T97" fmla="*/ 136 h 146"/>
                <a:gd name="T98" fmla="*/ 50 w 51"/>
                <a:gd name="T99" fmla="*/ 126 h 146"/>
                <a:gd name="T100" fmla="*/ 51 w 51"/>
                <a:gd name="T101" fmla="*/ 105 h 146"/>
                <a:gd name="T102" fmla="*/ 51 w 51"/>
                <a:gd name="T103" fmla="*/ 99 h 146"/>
                <a:gd name="T104" fmla="*/ 51 w 51"/>
                <a:gd name="T105" fmla="*/ 97 h 146"/>
                <a:gd name="T106" fmla="*/ 45 w 51"/>
                <a:gd name="T107" fmla="*/ 37 h 146"/>
                <a:gd name="T108" fmla="*/ 41 w 51"/>
                <a:gd name="T109" fmla="*/ 22 h 146"/>
                <a:gd name="T110" fmla="*/ 41 w 51"/>
                <a:gd name="T111" fmla="*/ 20 h 146"/>
                <a:gd name="T112" fmla="*/ 40 w 51"/>
                <a:gd name="T113" fmla="*/ 2 h 146"/>
                <a:gd name="T114" fmla="*/ 40 w 51"/>
                <a:gd name="T115" fmla="*/ 1 h 146"/>
                <a:gd name="T116" fmla="*/ 40 w 51"/>
                <a:gd name="T117" fmla="*/ 1 h 146"/>
                <a:gd name="T118" fmla="*/ 26 w 51"/>
                <a:gd name="T11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1" h="146">
                  <a:moveTo>
                    <a:pt x="29" y="144"/>
                  </a:moveTo>
                  <a:cubicBezTo>
                    <a:pt x="21" y="144"/>
                    <a:pt x="13" y="143"/>
                    <a:pt x="9" y="142"/>
                  </a:cubicBezTo>
                  <a:cubicBezTo>
                    <a:pt x="8" y="142"/>
                    <a:pt x="7" y="142"/>
                    <a:pt x="7" y="142"/>
                  </a:cubicBezTo>
                  <a:cubicBezTo>
                    <a:pt x="4" y="142"/>
                    <a:pt x="3" y="139"/>
                    <a:pt x="3" y="137"/>
                  </a:cubicBezTo>
                  <a:cubicBezTo>
                    <a:pt x="3" y="136"/>
                    <a:pt x="3" y="135"/>
                    <a:pt x="3" y="135"/>
                  </a:cubicBezTo>
                  <a:cubicBezTo>
                    <a:pt x="3" y="134"/>
                    <a:pt x="3" y="134"/>
                    <a:pt x="2" y="132"/>
                  </a:cubicBezTo>
                  <a:cubicBezTo>
                    <a:pt x="2" y="130"/>
                    <a:pt x="2" y="124"/>
                    <a:pt x="2" y="116"/>
                  </a:cubicBezTo>
                  <a:cubicBezTo>
                    <a:pt x="2" y="113"/>
                    <a:pt x="2" y="111"/>
                    <a:pt x="2" y="108"/>
                  </a:cubicBezTo>
                  <a:cubicBezTo>
                    <a:pt x="2" y="88"/>
                    <a:pt x="3" y="53"/>
                    <a:pt x="8" y="41"/>
                  </a:cubicBezTo>
                  <a:cubicBezTo>
                    <a:pt x="11" y="33"/>
                    <a:pt x="13" y="26"/>
                    <a:pt x="14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19"/>
                  </a:cubicBezTo>
                  <a:cubicBezTo>
                    <a:pt x="16" y="11"/>
                    <a:pt x="15" y="7"/>
                    <a:pt x="14" y="3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6" y="1"/>
                    <a:pt x="19" y="1"/>
                  </a:cubicBezTo>
                  <a:cubicBezTo>
                    <a:pt x="21" y="1"/>
                    <a:pt x="24" y="1"/>
                    <a:pt x="27" y="1"/>
                  </a:cubicBezTo>
                  <a:cubicBezTo>
                    <a:pt x="29" y="1"/>
                    <a:pt x="32" y="1"/>
                    <a:pt x="34" y="1"/>
                  </a:cubicBezTo>
                  <a:cubicBezTo>
                    <a:pt x="36" y="1"/>
                    <a:pt x="37" y="1"/>
                    <a:pt x="38" y="1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4"/>
                    <a:pt x="37" y="11"/>
                    <a:pt x="39" y="20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0" y="28"/>
                    <a:pt x="41" y="33"/>
                    <a:pt x="43" y="38"/>
                  </a:cubicBezTo>
                  <a:cubicBezTo>
                    <a:pt x="47" y="46"/>
                    <a:pt x="49" y="66"/>
                    <a:pt x="49" y="97"/>
                  </a:cubicBezTo>
                  <a:cubicBezTo>
                    <a:pt x="49" y="99"/>
                    <a:pt x="49" y="99"/>
                    <a:pt x="49" y="99"/>
                  </a:cubicBezTo>
                  <a:cubicBezTo>
                    <a:pt x="49" y="101"/>
                    <a:pt x="49" y="103"/>
                    <a:pt x="49" y="105"/>
                  </a:cubicBezTo>
                  <a:cubicBezTo>
                    <a:pt x="49" y="113"/>
                    <a:pt x="49" y="120"/>
                    <a:pt x="48" y="126"/>
                  </a:cubicBezTo>
                  <a:cubicBezTo>
                    <a:pt x="48" y="130"/>
                    <a:pt x="48" y="134"/>
                    <a:pt x="48" y="136"/>
                  </a:cubicBezTo>
                  <a:cubicBezTo>
                    <a:pt x="48" y="142"/>
                    <a:pt x="38" y="144"/>
                    <a:pt x="29" y="144"/>
                  </a:cubicBezTo>
                  <a:moveTo>
                    <a:pt x="26" y="0"/>
                  </a:moveTo>
                  <a:cubicBezTo>
                    <a:pt x="25" y="0"/>
                    <a:pt x="25" y="0"/>
                    <a:pt x="24" y="0"/>
                  </a:cubicBezTo>
                  <a:cubicBezTo>
                    <a:pt x="19" y="0"/>
                    <a:pt x="15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2"/>
                    <a:pt x="12" y="2"/>
                  </a:cubicBezTo>
                  <a:cubicBezTo>
                    <a:pt x="12" y="3"/>
                    <a:pt x="12" y="3"/>
                    <a:pt x="12" y="4"/>
                  </a:cubicBezTo>
                  <a:cubicBezTo>
                    <a:pt x="13" y="7"/>
                    <a:pt x="14" y="11"/>
                    <a:pt x="12" y="19"/>
                  </a:cubicBezTo>
                  <a:cubicBezTo>
                    <a:pt x="12" y="19"/>
                    <a:pt x="12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1" y="26"/>
                    <a:pt x="9" y="33"/>
                    <a:pt x="6" y="41"/>
                  </a:cubicBezTo>
                  <a:cubicBezTo>
                    <a:pt x="1" y="53"/>
                    <a:pt x="0" y="88"/>
                    <a:pt x="0" y="108"/>
                  </a:cubicBezTo>
                  <a:cubicBezTo>
                    <a:pt x="0" y="111"/>
                    <a:pt x="0" y="113"/>
                    <a:pt x="0" y="116"/>
                  </a:cubicBezTo>
                  <a:cubicBezTo>
                    <a:pt x="0" y="124"/>
                    <a:pt x="0" y="130"/>
                    <a:pt x="1" y="132"/>
                  </a:cubicBezTo>
                  <a:cubicBezTo>
                    <a:pt x="1" y="133"/>
                    <a:pt x="1" y="135"/>
                    <a:pt x="1" y="135"/>
                  </a:cubicBezTo>
                  <a:cubicBezTo>
                    <a:pt x="1" y="135"/>
                    <a:pt x="1" y="136"/>
                    <a:pt x="1" y="137"/>
                  </a:cubicBezTo>
                  <a:cubicBezTo>
                    <a:pt x="2" y="141"/>
                    <a:pt x="4" y="143"/>
                    <a:pt x="7" y="144"/>
                  </a:cubicBezTo>
                  <a:cubicBezTo>
                    <a:pt x="7" y="144"/>
                    <a:pt x="8" y="144"/>
                    <a:pt x="8" y="144"/>
                  </a:cubicBezTo>
                  <a:cubicBezTo>
                    <a:pt x="12" y="145"/>
                    <a:pt x="21" y="146"/>
                    <a:pt x="29" y="146"/>
                  </a:cubicBezTo>
                  <a:cubicBezTo>
                    <a:pt x="43" y="146"/>
                    <a:pt x="50" y="142"/>
                    <a:pt x="50" y="136"/>
                  </a:cubicBezTo>
                  <a:cubicBezTo>
                    <a:pt x="50" y="134"/>
                    <a:pt x="50" y="130"/>
                    <a:pt x="50" y="126"/>
                  </a:cubicBezTo>
                  <a:cubicBezTo>
                    <a:pt x="51" y="120"/>
                    <a:pt x="51" y="113"/>
                    <a:pt x="51" y="105"/>
                  </a:cubicBezTo>
                  <a:cubicBezTo>
                    <a:pt x="51" y="103"/>
                    <a:pt x="51" y="101"/>
                    <a:pt x="51" y="99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1" y="65"/>
                    <a:pt x="49" y="46"/>
                    <a:pt x="45" y="37"/>
                  </a:cubicBezTo>
                  <a:cubicBezTo>
                    <a:pt x="43" y="33"/>
                    <a:pt x="42" y="27"/>
                    <a:pt x="41" y="22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39" y="11"/>
                    <a:pt x="40" y="4"/>
                    <a:pt x="40" y="2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6" y="0"/>
                    <a:pt x="31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24"/>
            <p:cNvSpPr>
              <a:spLocks/>
            </p:cNvSpPr>
            <p:nvPr/>
          </p:nvSpPr>
          <p:spPr bwMode="auto">
            <a:xfrm>
              <a:off x="3280" y="2959"/>
              <a:ext cx="128" cy="390"/>
            </a:xfrm>
            <a:custGeom>
              <a:avLst/>
              <a:gdLst>
                <a:gd name="T0" fmla="*/ 31 w 41"/>
                <a:gd name="T1" fmla="*/ 0 h 123"/>
                <a:gd name="T2" fmla="*/ 12 w 41"/>
                <a:gd name="T3" fmla="*/ 0 h 123"/>
                <a:gd name="T4" fmla="*/ 12 w 41"/>
                <a:gd name="T5" fmla="*/ 2 h 123"/>
                <a:gd name="T6" fmla="*/ 11 w 41"/>
                <a:gd name="T7" fmla="*/ 3 h 123"/>
                <a:gd name="T8" fmla="*/ 5 w 41"/>
                <a:gd name="T9" fmla="*/ 24 h 123"/>
                <a:gd name="T10" fmla="*/ 0 w 41"/>
                <a:gd name="T11" fmla="*/ 90 h 123"/>
                <a:gd name="T12" fmla="*/ 0 w 41"/>
                <a:gd name="T13" fmla="*/ 98 h 123"/>
                <a:gd name="T14" fmla="*/ 0 w 41"/>
                <a:gd name="T15" fmla="*/ 114 h 123"/>
                <a:gd name="T16" fmla="*/ 0 w 41"/>
                <a:gd name="T17" fmla="*/ 117 h 123"/>
                <a:gd name="T18" fmla="*/ 1 w 41"/>
                <a:gd name="T19" fmla="*/ 119 h 123"/>
                <a:gd name="T20" fmla="*/ 2 w 41"/>
                <a:gd name="T21" fmla="*/ 121 h 123"/>
                <a:gd name="T22" fmla="*/ 4 w 41"/>
                <a:gd name="T23" fmla="*/ 121 h 123"/>
                <a:gd name="T24" fmla="*/ 24 w 41"/>
                <a:gd name="T25" fmla="*/ 123 h 123"/>
                <a:gd name="T26" fmla="*/ 41 w 41"/>
                <a:gd name="T27" fmla="*/ 118 h 123"/>
                <a:gd name="T28" fmla="*/ 41 w 41"/>
                <a:gd name="T29" fmla="*/ 109 h 123"/>
                <a:gd name="T30" fmla="*/ 41 w 41"/>
                <a:gd name="T31" fmla="*/ 108 h 123"/>
                <a:gd name="T32" fmla="*/ 41 w 41"/>
                <a:gd name="T33" fmla="*/ 87 h 123"/>
                <a:gd name="T34" fmla="*/ 41 w 41"/>
                <a:gd name="T35" fmla="*/ 79 h 123"/>
                <a:gd name="T36" fmla="*/ 36 w 41"/>
                <a:gd name="T37" fmla="*/ 21 h 123"/>
                <a:gd name="T38" fmla="*/ 31 w 41"/>
                <a:gd name="T39" fmla="*/ 4 h 123"/>
                <a:gd name="T40" fmla="*/ 31 w 41"/>
                <a:gd name="T41" fmla="*/ 3 h 123"/>
                <a:gd name="T42" fmla="*/ 31 w 41"/>
                <a:gd name="T4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123">
                  <a:moveTo>
                    <a:pt x="3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2"/>
                  </a:cubicBezTo>
                  <a:cubicBezTo>
                    <a:pt x="12" y="2"/>
                    <a:pt x="12" y="3"/>
                    <a:pt x="11" y="3"/>
                  </a:cubicBezTo>
                  <a:cubicBezTo>
                    <a:pt x="10" y="9"/>
                    <a:pt x="8" y="16"/>
                    <a:pt x="5" y="24"/>
                  </a:cubicBezTo>
                  <a:cubicBezTo>
                    <a:pt x="2" y="33"/>
                    <a:pt x="0" y="57"/>
                    <a:pt x="0" y="90"/>
                  </a:cubicBezTo>
                  <a:cubicBezTo>
                    <a:pt x="0" y="93"/>
                    <a:pt x="0" y="95"/>
                    <a:pt x="0" y="98"/>
                  </a:cubicBezTo>
                  <a:cubicBezTo>
                    <a:pt x="0" y="106"/>
                    <a:pt x="0" y="112"/>
                    <a:pt x="0" y="114"/>
                  </a:cubicBezTo>
                  <a:cubicBezTo>
                    <a:pt x="0" y="115"/>
                    <a:pt x="0" y="116"/>
                    <a:pt x="0" y="117"/>
                  </a:cubicBezTo>
                  <a:cubicBezTo>
                    <a:pt x="0" y="117"/>
                    <a:pt x="0" y="118"/>
                    <a:pt x="1" y="119"/>
                  </a:cubicBezTo>
                  <a:cubicBezTo>
                    <a:pt x="1" y="119"/>
                    <a:pt x="1" y="121"/>
                    <a:pt x="2" y="121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8" y="122"/>
                    <a:pt x="16" y="123"/>
                    <a:pt x="24" y="123"/>
                  </a:cubicBezTo>
                  <a:cubicBezTo>
                    <a:pt x="34" y="123"/>
                    <a:pt x="41" y="121"/>
                    <a:pt x="41" y="118"/>
                  </a:cubicBezTo>
                  <a:cubicBezTo>
                    <a:pt x="41" y="116"/>
                    <a:pt x="41" y="113"/>
                    <a:pt x="41" y="109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2"/>
                    <a:pt x="41" y="95"/>
                    <a:pt x="41" y="87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41"/>
                    <a:pt x="38" y="26"/>
                    <a:pt x="36" y="21"/>
                  </a:cubicBezTo>
                  <a:cubicBezTo>
                    <a:pt x="34" y="16"/>
                    <a:pt x="32" y="11"/>
                    <a:pt x="31" y="4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2"/>
                    <a:pt x="31" y="1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25"/>
            <p:cNvSpPr>
              <a:spLocks/>
            </p:cNvSpPr>
            <p:nvPr/>
          </p:nvSpPr>
          <p:spPr bwMode="auto">
            <a:xfrm>
              <a:off x="3299" y="2886"/>
              <a:ext cx="93" cy="19"/>
            </a:xfrm>
            <a:custGeom>
              <a:avLst/>
              <a:gdLst>
                <a:gd name="T0" fmla="*/ 14 w 30"/>
                <a:gd name="T1" fmla="*/ 0 h 6"/>
                <a:gd name="T2" fmla="*/ 1 w 30"/>
                <a:gd name="T3" fmla="*/ 1 h 6"/>
                <a:gd name="T4" fmla="*/ 1 w 30"/>
                <a:gd name="T5" fmla="*/ 6 h 6"/>
                <a:gd name="T6" fmla="*/ 1 w 30"/>
                <a:gd name="T7" fmla="*/ 6 h 6"/>
                <a:gd name="T8" fmla="*/ 1 w 30"/>
                <a:gd name="T9" fmla="*/ 6 h 6"/>
                <a:gd name="T10" fmla="*/ 13 w 30"/>
                <a:gd name="T11" fmla="*/ 5 h 6"/>
                <a:gd name="T12" fmla="*/ 15 w 30"/>
                <a:gd name="T13" fmla="*/ 5 h 6"/>
                <a:gd name="T14" fmla="*/ 29 w 30"/>
                <a:gd name="T15" fmla="*/ 6 h 6"/>
                <a:gd name="T16" fmla="*/ 29 w 30"/>
                <a:gd name="T17" fmla="*/ 6 h 6"/>
                <a:gd name="T18" fmla="*/ 29 w 30"/>
                <a:gd name="T19" fmla="*/ 6 h 6"/>
                <a:gd name="T20" fmla="*/ 29 w 30"/>
                <a:gd name="T21" fmla="*/ 2 h 6"/>
                <a:gd name="T22" fmla="*/ 25 w 30"/>
                <a:gd name="T23" fmla="*/ 1 h 6"/>
                <a:gd name="T24" fmla="*/ 25 w 30"/>
                <a:gd name="T25" fmla="*/ 1 h 6"/>
                <a:gd name="T26" fmla="*/ 14 w 30"/>
                <a:gd name="T2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6">
                  <a:moveTo>
                    <a:pt x="14" y="0"/>
                  </a:moveTo>
                  <a:cubicBezTo>
                    <a:pt x="9" y="0"/>
                    <a:pt x="4" y="0"/>
                    <a:pt x="1" y="1"/>
                  </a:cubicBezTo>
                  <a:cubicBezTo>
                    <a:pt x="0" y="1"/>
                    <a:pt x="0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4" y="6"/>
                    <a:pt x="8" y="5"/>
                    <a:pt x="13" y="5"/>
                  </a:cubicBezTo>
                  <a:cubicBezTo>
                    <a:pt x="14" y="5"/>
                    <a:pt x="14" y="5"/>
                    <a:pt x="15" y="5"/>
                  </a:cubicBezTo>
                  <a:cubicBezTo>
                    <a:pt x="20" y="5"/>
                    <a:pt x="25" y="5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30" y="6"/>
                    <a:pt x="30" y="2"/>
                    <a:pt x="29" y="2"/>
                  </a:cubicBezTo>
                  <a:cubicBezTo>
                    <a:pt x="28" y="1"/>
                    <a:pt x="26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1" y="0"/>
                    <a:pt x="18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26"/>
            <p:cNvSpPr>
              <a:spLocks/>
            </p:cNvSpPr>
            <p:nvPr/>
          </p:nvSpPr>
          <p:spPr bwMode="auto">
            <a:xfrm>
              <a:off x="1228" y="3210"/>
              <a:ext cx="153" cy="44"/>
            </a:xfrm>
            <a:custGeom>
              <a:avLst/>
              <a:gdLst>
                <a:gd name="T0" fmla="*/ 25 w 49"/>
                <a:gd name="T1" fmla="*/ 0 h 14"/>
                <a:gd name="T2" fmla="*/ 7 w 49"/>
                <a:gd name="T3" fmla="*/ 3 h 14"/>
                <a:gd name="T4" fmla="*/ 0 w 49"/>
                <a:gd name="T5" fmla="*/ 11 h 14"/>
                <a:gd name="T6" fmla="*/ 0 w 49"/>
                <a:gd name="T7" fmla="*/ 12 h 14"/>
                <a:gd name="T8" fmla="*/ 1 w 49"/>
                <a:gd name="T9" fmla="*/ 14 h 14"/>
                <a:gd name="T10" fmla="*/ 25 w 49"/>
                <a:gd name="T11" fmla="*/ 6 h 14"/>
                <a:gd name="T12" fmla="*/ 48 w 49"/>
                <a:gd name="T13" fmla="*/ 14 h 14"/>
                <a:gd name="T14" fmla="*/ 49 w 49"/>
                <a:gd name="T15" fmla="*/ 11 h 14"/>
                <a:gd name="T16" fmla="*/ 49 w 49"/>
                <a:gd name="T17" fmla="*/ 11 h 14"/>
                <a:gd name="T18" fmla="*/ 42 w 49"/>
                <a:gd name="T19" fmla="*/ 3 h 14"/>
                <a:gd name="T20" fmla="*/ 25 w 49"/>
                <a:gd name="T2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14">
                  <a:moveTo>
                    <a:pt x="25" y="0"/>
                  </a:moveTo>
                  <a:cubicBezTo>
                    <a:pt x="18" y="0"/>
                    <a:pt x="12" y="1"/>
                    <a:pt x="7" y="3"/>
                  </a:cubicBezTo>
                  <a:cubicBezTo>
                    <a:pt x="3" y="5"/>
                    <a:pt x="0" y="8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1" y="13"/>
                    <a:pt x="1" y="13"/>
                    <a:pt x="1" y="14"/>
                  </a:cubicBezTo>
                  <a:cubicBezTo>
                    <a:pt x="5" y="9"/>
                    <a:pt x="14" y="6"/>
                    <a:pt x="25" y="6"/>
                  </a:cubicBezTo>
                  <a:cubicBezTo>
                    <a:pt x="36" y="6"/>
                    <a:pt x="45" y="9"/>
                    <a:pt x="48" y="14"/>
                  </a:cubicBezTo>
                  <a:cubicBezTo>
                    <a:pt x="49" y="13"/>
                    <a:pt x="49" y="12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8"/>
                    <a:pt x="47" y="5"/>
                    <a:pt x="42" y="3"/>
                  </a:cubicBezTo>
                  <a:cubicBezTo>
                    <a:pt x="38" y="1"/>
                    <a:pt x="31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27"/>
            <p:cNvSpPr>
              <a:spLocks noEditPoints="1"/>
            </p:cNvSpPr>
            <p:nvPr/>
          </p:nvSpPr>
          <p:spPr bwMode="auto">
            <a:xfrm>
              <a:off x="1225" y="3251"/>
              <a:ext cx="203" cy="114"/>
            </a:xfrm>
            <a:custGeom>
              <a:avLst/>
              <a:gdLst>
                <a:gd name="T0" fmla="*/ 47 w 65"/>
                <a:gd name="T1" fmla="*/ 21 h 36"/>
                <a:gd name="T2" fmla="*/ 51 w 65"/>
                <a:gd name="T3" fmla="*/ 7 h 36"/>
                <a:gd name="T4" fmla="*/ 51 w 65"/>
                <a:gd name="T5" fmla="*/ 7 h 36"/>
                <a:gd name="T6" fmla="*/ 54 w 65"/>
                <a:gd name="T7" fmla="*/ 6 h 36"/>
                <a:gd name="T8" fmla="*/ 57 w 65"/>
                <a:gd name="T9" fmla="*/ 5 h 36"/>
                <a:gd name="T10" fmla="*/ 60 w 65"/>
                <a:gd name="T11" fmla="*/ 9 h 36"/>
                <a:gd name="T12" fmla="*/ 58 w 65"/>
                <a:gd name="T13" fmla="*/ 14 h 36"/>
                <a:gd name="T14" fmla="*/ 58 w 65"/>
                <a:gd name="T15" fmla="*/ 14 h 36"/>
                <a:gd name="T16" fmla="*/ 57 w 65"/>
                <a:gd name="T17" fmla="*/ 15 h 36"/>
                <a:gd name="T18" fmla="*/ 57 w 65"/>
                <a:gd name="T19" fmla="*/ 16 h 36"/>
                <a:gd name="T20" fmla="*/ 56 w 65"/>
                <a:gd name="T21" fmla="*/ 16 h 36"/>
                <a:gd name="T22" fmla="*/ 55 w 65"/>
                <a:gd name="T23" fmla="*/ 17 h 36"/>
                <a:gd name="T24" fmla="*/ 55 w 65"/>
                <a:gd name="T25" fmla="*/ 17 h 36"/>
                <a:gd name="T26" fmla="*/ 54 w 65"/>
                <a:gd name="T27" fmla="*/ 17 h 36"/>
                <a:gd name="T28" fmla="*/ 54 w 65"/>
                <a:gd name="T29" fmla="*/ 17 h 36"/>
                <a:gd name="T30" fmla="*/ 48 w 65"/>
                <a:gd name="T31" fmla="*/ 20 h 36"/>
                <a:gd name="T32" fmla="*/ 47 w 65"/>
                <a:gd name="T33" fmla="*/ 21 h 36"/>
                <a:gd name="T34" fmla="*/ 59 w 65"/>
                <a:gd name="T35" fmla="*/ 0 h 36"/>
                <a:gd name="T36" fmla="*/ 51 w 65"/>
                <a:gd name="T37" fmla="*/ 4 h 36"/>
                <a:gd name="T38" fmla="*/ 51 w 65"/>
                <a:gd name="T39" fmla="*/ 0 h 36"/>
                <a:gd name="T40" fmla="*/ 50 w 65"/>
                <a:gd name="T41" fmla="*/ 3 h 36"/>
                <a:gd name="T42" fmla="*/ 26 w 65"/>
                <a:gd name="T43" fmla="*/ 12 h 36"/>
                <a:gd name="T44" fmla="*/ 25 w 65"/>
                <a:gd name="T45" fmla="*/ 12 h 36"/>
                <a:gd name="T46" fmla="*/ 24 w 65"/>
                <a:gd name="T47" fmla="*/ 12 h 36"/>
                <a:gd name="T48" fmla="*/ 23 w 65"/>
                <a:gd name="T49" fmla="*/ 12 h 36"/>
                <a:gd name="T50" fmla="*/ 22 w 65"/>
                <a:gd name="T51" fmla="*/ 12 h 36"/>
                <a:gd name="T52" fmla="*/ 20 w 65"/>
                <a:gd name="T53" fmla="*/ 12 h 36"/>
                <a:gd name="T54" fmla="*/ 19 w 65"/>
                <a:gd name="T55" fmla="*/ 12 h 36"/>
                <a:gd name="T56" fmla="*/ 17 w 65"/>
                <a:gd name="T57" fmla="*/ 11 h 36"/>
                <a:gd name="T58" fmla="*/ 17 w 65"/>
                <a:gd name="T59" fmla="*/ 11 h 36"/>
                <a:gd name="T60" fmla="*/ 15 w 65"/>
                <a:gd name="T61" fmla="*/ 11 h 36"/>
                <a:gd name="T62" fmla="*/ 14 w 65"/>
                <a:gd name="T63" fmla="*/ 11 h 36"/>
                <a:gd name="T64" fmla="*/ 10 w 65"/>
                <a:gd name="T65" fmla="*/ 9 h 36"/>
                <a:gd name="T66" fmla="*/ 10 w 65"/>
                <a:gd name="T67" fmla="*/ 9 h 36"/>
                <a:gd name="T68" fmla="*/ 8 w 65"/>
                <a:gd name="T69" fmla="*/ 9 h 36"/>
                <a:gd name="T70" fmla="*/ 8 w 65"/>
                <a:gd name="T71" fmla="*/ 9 h 36"/>
                <a:gd name="T72" fmla="*/ 6 w 65"/>
                <a:gd name="T73" fmla="*/ 7 h 36"/>
                <a:gd name="T74" fmla="*/ 5 w 65"/>
                <a:gd name="T75" fmla="*/ 7 h 36"/>
                <a:gd name="T76" fmla="*/ 5 w 65"/>
                <a:gd name="T77" fmla="*/ 7 h 36"/>
                <a:gd name="T78" fmla="*/ 4 w 65"/>
                <a:gd name="T79" fmla="*/ 6 h 36"/>
                <a:gd name="T80" fmla="*/ 4 w 65"/>
                <a:gd name="T81" fmla="*/ 6 h 36"/>
                <a:gd name="T82" fmla="*/ 3 w 65"/>
                <a:gd name="T83" fmla="*/ 5 h 36"/>
                <a:gd name="T84" fmla="*/ 3 w 65"/>
                <a:gd name="T85" fmla="*/ 5 h 36"/>
                <a:gd name="T86" fmla="*/ 2 w 65"/>
                <a:gd name="T87" fmla="*/ 4 h 36"/>
                <a:gd name="T88" fmla="*/ 2 w 65"/>
                <a:gd name="T89" fmla="*/ 4 h 36"/>
                <a:gd name="T90" fmla="*/ 1 w 65"/>
                <a:gd name="T91" fmla="*/ 3 h 36"/>
                <a:gd name="T92" fmla="*/ 1 w 65"/>
                <a:gd name="T93" fmla="*/ 1 h 36"/>
                <a:gd name="T94" fmla="*/ 5 w 65"/>
                <a:gd name="T95" fmla="*/ 24 h 36"/>
                <a:gd name="T96" fmla="*/ 11 w 65"/>
                <a:gd name="T97" fmla="*/ 31 h 36"/>
                <a:gd name="T98" fmla="*/ 11 w 65"/>
                <a:gd name="T99" fmla="*/ 31 h 36"/>
                <a:gd name="T100" fmla="*/ 15 w 65"/>
                <a:gd name="T101" fmla="*/ 34 h 36"/>
                <a:gd name="T102" fmla="*/ 15 w 65"/>
                <a:gd name="T103" fmla="*/ 34 h 36"/>
                <a:gd name="T104" fmla="*/ 19 w 65"/>
                <a:gd name="T105" fmla="*/ 35 h 36"/>
                <a:gd name="T106" fmla="*/ 20 w 65"/>
                <a:gd name="T107" fmla="*/ 35 h 36"/>
                <a:gd name="T108" fmla="*/ 26 w 65"/>
                <a:gd name="T109" fmla="*/ 36 h 36"/>
                <a:gd name="T110" fmla="*/ 46 w 65"/>
                <a:gd name="T111" fmla="*/ 24 h 36"/>
                <a:gd name="T112" fmla="*/ 46 w 65"/>
                <a:gd name="T113" fmla="*/ 24 h 36"/>
                <a:gd name="T114" fmla="*/ 53 w 65"/>
                <a:gd name="T115" fmla="*/ 21 h 36"/>
                <a:gd name="T116" fmla="*/ 54 w 65"/>
                <a:gd name="T117" fmla="*/ 21 h 36"/>
                <a:gd name="T118" fmla="*/ 65 w 65"/>
                <a:gd name="T119" fmla="*/ 8 h 36"/>
                <a:gd name="T120" fmla="*/ 65 w 65"/>
                <a:gd name="T121" fmla="*/ 8 h 36"/>
                <a:gd name="T122" fmla="*/ 59 w 65"/>
                <a:gd name="T123" fmla="*/ 0 h 36"/>
                <a:gd name="T124" fmla="*/ 59 w 65"/>
                <a:gd name="T1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5" h="36">
                  <a:moveTo>
                    <a:pt x="47" y="21"/>
                  </a:moveTo>
                  <a:cubicBezTo>
                    <a:pt x="49" y="16"/>
                    <a:pt x="50" y="11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2" y="7"/>
                    <a:pt x="53" y="6"/>
                    <a:pt x="54" y="6"/>
                  </a:cubicBezTo>
                  <a:cubicBezTo>
                    <a:pt x="55" y="5"/>
                    <a:pt x="56" y="5"/>
                    <a:pt x="57" y="5"/>
                  </a:cubicBezTo>
                  <a:cubicBezTo>
                    <a:pt x="59" y="5"/>
                    <a:pt x="60" y="7"/>
                    <a:pt x="60" y="9"/>
                  </a:cubicBezTo>
                  <a:cubicBezTo>
                    <a:pt x="60" y="10"/>
                    <a:pt x="59" y="12"/>
                    <a:pt x="58" y="1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2" y="19"/>
                    <a:pt x="49" y="20"/>
                    <a:pt x="48" y="20"/>
                  </a:cubicBezTo>
                  <a:cubicBezTo>
                    <a:pt x="47" y="21"/>
                    <a:pt x="47" y="21"/>
                    <a:pt x="47" y="21"/>
                  </a:cubicBezTo>
                  <a:moveTo>
                    <a:pt x="59" y="0"/>
                  </a:moveTo>
                  <a:cubicBezTo>
                    <a:pt x="56" y="0"/>
                    <a:pt x="53" y="2"/>
                    <a:pt x="51" y="4"/>
                  </a:cubicBezTo>
                  <a:cubicBezTo>
                    <a:pt x="51" y="2"/>
                    <a:pt x="51" y="0"/>
                    <a:pt x="51" y="0"/>
                  </a:cubicBezTo>
                  <a:cubicBezTo>
                    <a:pt x="51" y="1"/>
                    <a:pt x="51" y="2"/>
                    <a:pt x="50" y="3"/>
                  </a:cubicBezTo>
                  <a:cubicBezTo>
                    <a:pt x="47" y="8"/>
                    <a:pt x="37" y="12"/>
                    <a:pt x="26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3" y="12"/>
                    <a:pt x="23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1" y="12"/>
                    <a:pt x="20" y="12"/>
                    <a:pt x="20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2"/>
                    <a:pt x="18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1"/>
                    <a:pt x="15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0"/>
                    <a:pt x="11" y="10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9"/>
                    <a:pt x="9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8"/>
                    <a:pt x="7" y="8"/>
                    <a:pt x="6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1"/>
                  </a:cubicBezTo>
                  <a:cubicBezTo>
                    <a:pt x="1" y="1"/>
                    <a:pt x="0" y="14"/>
                    <a:pt x="5" y="24"/>
                  </a:cubicBezTo>
                  <a:cubicBezTo>
                    <a:pt x="7" y="26"/>
                    <a:pt x="9" y="29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2" y="32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6" y="34"/>
                    <a:pt x="17" y="34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2" y="35"/>
                    <a:pt x="24" y="36"/>
                    <a:pt x="26" y="36"/>
                  </a:cubicBezTo>
                  <a:cubicBezTo>
                    <a:pt x="36" y="36"/>
                    <a:pt x="42" y="30"/>
                    <a:pt x="46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9" y="22"/>
                    <a:pt x="51" y="22"/>
                    <a:pt x="53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9" y="19"/>
                    <a:pt x="64" y="15"/>
                    <a:pt x="65" y="8"/>
                  </a:cubicBezTo>
                  <a:cubicBezTo>
                    <a:pt x="65" y="8"/>
                    <a:pt x="65" y="8"/>
                    <a:pt x="65" y="8"/>
                  </a:cubicBezTo>
                  <a:cubicBezTo>
                    <a:pt x="65" y="4"/>
                    <a:pt x="63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28"/>
            <p:cNvSpPr>
              <a:spLocks/>
            </p:cNvSpPr>
            <p:nvPr/>
          </p:nvSpPr>
          <p:spPr bwMode="auto">
            <a:xfrm>
              <a:off x="1256" y="3121"/>
              <a:ext cx="34" cy="82"/>
            </a:xfrm>
            <a:custGeom>
              <a:avLst/>
              <a:gdLst>
                <a:gd name="T0" fmla="*/ 2 w 11"/>
                <a:gd name="T1" fmla="*/ 0 h 26"/>
                <a:gd name="T2" fmla="*/ 3 w 11"/>
                <a:gd name="T3" fmla="*/ 14 h 26"/>
                <a:gd name="T4" fmla="*/ 3 w 11"/>
                <a:gd name="T5" fmla="*/ 26 h 26"/>
                <a:gd name="T6" fmla="*/ 9 w 11"/>
                <a:gd name="T7" fmla="*/ 13 h 26"/>
                <a:gd name="T8" fmla="*/ 2 w 11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6">
                  <a:moveTo>
                    <a:pt x="2" y="0"/>
                  </a:moveTo>
                  <a:cubicBezTo>
                    <a:pt x="7" y="3"/>
                    <a:pt x="5" y="9"/>
                    <a:pt x="3" y="14"/>
                  </a:cubicBezTo>
                  <a:cubicBezTo>
                    <a:pt x="0" y="21"/>
                    <a:pt x="3" y="26"/>
                    <a:pt x="3" y="26"/>
                  </a:cubicBezTo>
                  <a:cubicBezTo>
                    <a:pt x="3" y="20"/>
                    <a:pt x="7" y="18"/>
                    <a:pt x="9" y="13"/>
                  </a:cubicBezTo>
                  <a:cubicBezTo>
                    <a:pt x="11" y="7"/>
                    <a:pt x="7" y="2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29"/>
            <p:cNvSpPr>
              <a:spLocks/>
            </p:cNvSpPr>
            <p:nvPr/>
          </p:nvSpPr>
          <p:spPr bwMode="auto">
            <a:xfrm>
              <a:off x="1290" y="3067"/>
              <a:ext cx="44" cy="98"/>
            </a:xfrm>
            <a:custGeom>
              <a:avLst/>
              <a:gdLst>
                <a:gd name="T0" fmla="*/ 3 w 14"/>
                <a:gd name="T1" fmla="*/ 0 h 31"/>
                <a:gd name="T2" fmla="*/ 4 w 14"/>
                <a:gd name="T3" fmla="*/ 16 h 31"/>
                <a:gd name="T4" fmla="*/ 4 w 14"/>
                <a:gd name="T5" fmla="*/ 31 h 31"/>
                <a:gd name="T6" fmla="*/ 11 w 14"/>
                <a:gd name="T7" fmla="*/ 15 h 31"/>
                <a:gd name="T8" fmla="*/ 3 w 14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1">
                  <a:moveTo>
                    <a:pt x="3" y="0"/>
                  </a:moveTo>
                  <a:cubicBezTo>
                    <a:pt x="9" y="4"/>
                    <a:pt x="7" y="11"/>
                    <a:pt x="4" y="16"/>
                  </a:cubicBezTo>
                  <a:cubicBezTo>
                    <a:pt x="0" y="25"/>
                    <a:pt x="4" y="31"/>
                    <a:pt x="4" y="31"/>
                  </a:cubicBezTo>
                  <a:cubicBezTo>
                    <a:pt x="4" y="23"/>
                    <a:pt x="8" y="21"/>
                    <a:pt x="11" y="15"/>
                  </a:cubicBezTo>
                  <a:cubicBezTo>
                    <a:pt x="14" y="8"/>
                    <a:pt x="9" y="2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30"/>
            <p:cNvSpPr>
              <a:spLocks/>
            </p:cNvSpPr>
            <p:nvPr/>
          </p:nvSpPr>
          <p:spPr bwMode="auto">
            <a:xfrm>
              <a:off x="1325" y="3124"/>
              <a:ext cx="37" cy="82"/>
            </a:xfrm>
            <a:custGeom>
              <a:avLst/>
              <a:gdLst>
                <a:gd name="T0" fmla="*/ 3 w 12"/>
                <a:gd name="T1" fmla="*/ 0 h 26"/>
                <a:gd name="T2" fmla="*/ 4 w 12"/>
                <a:gd name="T3" fmla="*/ 14 h 26"/>
                <a:gd name="T4" fmla="*/ 4 w 12"/>
                <a:gd name="T5" fmla="*/ 26 h 26"/>
                <a:gd name="T6" fmla="*/ 9 w 12"/>
                <a:gd name="T7" fmla="*/ 13 h 26"/>
                <a:gd name="T8" fmla="*/ 3 w 12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6">
                  <a:moveTo>
                    <a:pt x="3" y="0"/>
                  </a:moveTo>
                  <a:cubicBezTo>
                    <a:pt x="8" y="3"/>
                    <a:pt x="6" y="9"/>
                    <a:pt x="4" y="14"/>
                  </a:cubicBezTo>
                  <a:cubicBezTo>
                    <a:pt x="0" y="21"/>
                    <a:pt x="4" y="26"/>
                    <a:pt x="4" y="26"/>
                  </a:cubicBezTo>
                  <a:cubicBezTo>
                    <a:pt x="4" y="19"/>
                    <a:pt x="7" y="18"/>
                    <a:pt x="9" y="13"/>
                  </a:cubicBezTo>
                  <a:cubicBezTo>
                    <a:pt x="12" y="7"/>
                    <a:pt x="8" y="2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31"/>
            <p:cNvSpPr>
              <a:spLocks/>
            </p:cNvSpPr>
            <p:nvPr/>
          </p:nvSpPr>
          <p:spPr bwMode="auto">
            <a:xfrm>
              <a:off x="1774" y="3102"/>
              <a:ext cx="100" cy="60"/>
            </a:xfrm>
            <a:custGeom>
              <a:avLst/>
              <a:gdLst>
                <a:gd name="T0" fmla="*/ 16 w 32"/>
                <a:gd name="T1" fmla="*/ 0 h 19"/>
                <a:gd name="T2" fmla="*/ 16 w 32"/>
                <a:gd name="T3" fmla="*/ 0 h 19"/>
                <a:gd name="T4" fmla="*/ 16 w 32"/>
                <a:gd name="T5" fmla="*/ 0 h 19"/>
                <a:gd name="T6" fmla="*/ 16 w 32"/>
                <a:gd name="T7" fmla="*/ 0 h 19"/>
                <a:gd name="T8" fmla="*/ 11 w 32"/>
                <a:gd name="T9" fmla="*/ 5 h 19"/>
                <a:gd name="T10" fmla="*/ 12 w 32"/>
                <a:gd name="T11" fmla="*/ 7 h 19"/>
                <a:gd name="T12" fmla="*/ 3 w 32"/>
                <a:gd name="T13" fmla="*/ 11 h 19"/>
                <a:gd name="T14" fmla="*/ 1 w 32"/>
                <a:gd name="T15" fmla="*/ 12 h 19"/>
                <a:gd name="T16" fmla="*/ 1 w 32"/>
                <a:gd name="T17" fmla="*/ 13 h 19"/>
                <a:gd name="T18" fmla="*/ 0 w 32"/>
                <a:gd name="T19" fmla="*/ 13 h 19"/>
                <a:gd name="T20" fmla="*/ 0 w 32"/>
                <a:gd name="T21" fmla="*/ 14 h 19"/>
                <a:gd name="T22" fmla="*/ 2 w 32"/>
                <a:gd name="T23" fmla="*/ 15 h 19"/>
                <a:gd name="T24" fmla="*/ 15 w 32"/>
                <a:gd name="T25" fmla="*/ 19 h 19"/>
                <a:gd name="T26" fmla="*/ 23 w 32"/>
                <a:gd name="T27" fmla="*/ 18 h 19"/>
                <a:gd name="T28" fmla="*/ 32 w 32"/>
                <a:gd name="T29" fmla="*/ 12 h 19"/>
                <a:gd name="T30" fmla="*/ 31 w 32"/>
                <a:gd name="T31" fmla="*/ 12 h 19"/>
                <a:gd name="T32" fmla="*/ 30 w 32"/>
                <a:gd name="T33" fmla="*/ 11 h 19"/>
                <a:gd name="T34" fmla="*/ 27 w 32"/>
                <a:gd name="T35" fmla="*/ 10 h 19"/>
                <a:gd name="T36" fmla="*/ 25 w 32"/>
                <a:gd name="T37" fmla="*/ 9 h 19"/>
                <a:gd name="T38" fmla="*/ 21 w 32"/>
                <a:gd name="T39" fmla="*/ 8 h 19"/>
                <a:gd name="T40" fmla="*/ 20 w 32"/>
                <a:gd name="T41" fmla="*/ 7 h 19"/>
                <a:gd name="T42" fmla="*/ 21 w 32"/>
                <a:gd name="T43" fmla="*/ 4 h 19"/>
                <a:gd name="T44" fmla="*/ 17 w 32"/>
                <a:gd name="T45" fmla="*/ 0 h 19"/>
                <a:gd name="T46" fmla="*/ 16 w 32"/>
                <a:gd name="T4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19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3" y="0"/>
                    <a:pt x="11" y="2"/>
                    <a:pt x="11" y="5"/>
                  </a:cubicBezTo>
                  <a:cubicBezTo>
                    <a:pt x="11" y="6"/>
                    <a:pt x="11" y="6"/>
                    <a:pt x="12" y="7"/>
                  </a:cubicBezTo>
                  <a:cubicBezTo>
                    <a:pt x="8" y="8"/>
                    <a:pt x="5" y="9"/>
                    <a:pt x="3" y="11"/>
                  </a:cubicBezTo>
                  <a:cubicBezTo>
                    <a:pt x="2" y="12"/>
                    <a:pt x="2" y="12"/>
                    <a:pt x="1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7" y="18"/>
                    <a:pt x="12" y="19"/>
                    <a:pt x="15" y="19"/>
                  </a:cubicBezTo>
                  <a:cubicBezTo>
                    <a:pt x="19" y="19"/>
                    <a:pt x="22" y="18"/>
                    <a:pt x="23" y="18"/>
                  </a:cubicBezTo>
                  <a:cubicBezTo>
                    <a:pt x="27" y="16"/>
                    <a:pt x="29" y="15"/>
                    <a:pt x="32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9" y="11"/>
                    <a:pt x="28" y="10"/>
                    <a:pt x="27" y="10"/>
                  </a:cubicBezTo>
                  <a:cubicBezTo>
                    <a:pt x="26" y="9"/>
                    <a:pt x="26" y="9"/>
                    <a:pt x="25" y="9"/>
                  </a:cubicBezTo>
                  <a:cubicBezTo>
                    <a:pt x="24" y="8"/>
                    <a:pt x="22" y="8"/>
                    <a:pt x="21" y="8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6"/>
                    <a:pt x="21" y="5"/>
                    <a:pt x="21" y="4"/>
                  </a:cubicBezTo>
                  <a:cubicBezTo>
                    <a:pt x="21" y="2"/>
                    <a:pt x="19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32"/>
            <p:cNvSpPr>
              <a:spLocks/>
            </p:cNvSpPr>
            <p:nvPr/>
          </p:nvSpPr>
          <p:spPr bwMode="auto">
            <a:xfrm>
              <a:off x="1646" y="3143"/>
              <a:ext cx="25" cy="6"/>
            </a:xfrm>
            <a:custGeom>
              <a:avLst/>
              <a:gdLst>
                <a:gd name="T0" fmla="*/ 5 w 8"/>
                <a:gd name="T1" fmla="*/ 0 h 2"/>
                <a:gd name="T2" fmla="*/ 0 w 8"/>
                <a:gd name="T3" fmla="*/ 1 h 2"/>
                <a:gd name="T4" fmla="*/ 0 w 8"/>
                <a:gd name="T5" fmla="*/ 1 h 2"/>
                <a:gd name="T6" fmla="*/ 0 w 8"/>
                <a:gd name="T7" fmla="*/ 1 h 2"/>
                <a:gd name="T8" fmla="*/ 5 w 8"/>
                <a:gd name="T9" fmla="*/ 2 h 2"/>
                <a:gd name="T10" fmla="*/ 5 w 8"/>
                <a:gd name="T11" fmla="*/ 2 h 2"/>
                <a:gd name="T12" fmla="*/ 8 w 8"/>
                <a:gd name="T13" fmla="*/ 1 h 2"/>
                <a:gd name="T14" fmla="*/ 7 w 8"/>
                <a:gd name="T15" fmla="*/ 0 h 2"/>
                <a:gd name="T16" fmla="*/ 5 w 8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2">
                  <a:moveTo>
                    <a:pt x="5" y="0"/>
                  </a:moveTo>
                  <a:cubicBezTo>
                    <a:pt x="3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1"/>
                    <a:pt x="8" y="1"/>
                    <a:pt x="7" y="0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3"/>
            <p:cNvSpPr>
              <a:spLocks/>
            </p:cNvSpPr>
            <p:nvPr/>
          </p:nvSpPr>
          <p:spPr bwMode="auto">
            <a:xfrm>
              <a:off x="1743" y="3337"/>
              <a:ext cx="168" cy="28"/>
            </a:xfrm>
            <a:custGeom>
              <a:avLst/>
              <a:gdLst>
                <a:gd name="T0" fmla="*/ 53 w 54"/>
                <a:gd name="T1" fmla="*/ 0 h 9"/>
                <a:gd name="T2" fmla="*/ 27 w 54"/>
                <a:gd name="T3" fmla="*/ 5 h 9"/>
                <a:gd name="T4" fmla="*/ 1 w 54"/>
                <a:gd name="T5" fmla="*/ 1 h 9"/>
                <a:gd name="T6" fmla="*/ 1 w 54"/>
                <a:gd name="T7" fmla="*/ 1 h 9"/>
                <a:gd name="T8" fmla="*/ 1 w 54"/>
                <a:gd name="T9" fmla="*/ 1 h 9"/>
                <a:gd name="T10" fmla="*/ 1 w 54"/>
                <a:gd name="T11" fmla="*/ 1 h 9"/>
                <a:gd name="T12" fmla="*/ 1 w 54"/>
                <a:gd name="T13" fmla="*/ 1 h 9"/>
                <a:gd name="T14" fmla="*/ 0 w 54"/>
                <a:gd name="T15" fmla="*/ 2 h 9"/>
                <a:gd name="T16" fmla="*/ 2 w 54"/>
                <a:gd name="T17" fmla="*/ 4 h 9"/>
                <a:gd name="T18" fmla="*/ 3 w 54"/>
                <a:gd name="T19" fmla="*/ 5 h 9"/>
                <a:gd name="T20" fmla="*/ 28 w 54"/>
                <a:gd name="T21" fmla="*/ 9 h 9"/>
                <a:gd name="T22" fmla="*/ 30 w 54"/>
                <a:gd name="T23" fmla="*/ 9 h 9"/>
                <a:gd name="T24" fmla="*/ 51 w 54"/>
                <a:gd name="T25" fmla="*/ 4 h 9"/>
                <a:gd name="T26" fmla="*/ 52 w 54"/>
                <a:gd name="T27" fmla="*/ 4 h 9"/>
                <a:gd name="T28" fmla="*/ 54 w 54"/>
                <a:gd name="T29" fmla="*/ 1 h 9"/>
                <a:gd name="T30" fmla="*/ 54 w 54"/>
                <a:gd name="T31" fmla="*/ 1 h 9"/>
                <a:gd name="T32" fmla="*/ 53 w 54"/>
                <a:gd name="T3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9">
                  <a:moveTo>
                    <a:pt x="53" y="0"/>
                  </a:moveTo>
                  <a:cubicBezTo>
                    <a:pt x="44" y="4"/>
                    <a:pt x="35" y="5"/>
                    <a:pt x="27" y="5"/>
                  </a:cubicBezTo>
                  <a:cubicBezTo>
                    <a:pt x="16" y="5"/>
                    <a:pt x="6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6" y="6"/>
                    <a:pt x="14" y="9"/>
                    <a:pt x="28" y="9"/>
                  </a:cubicBezTo>
                  <a:cubicBezTo>
                    <a:pt x="29" y="9"/>
                    <a:pt x="29" y="9"/>
                    <a:pt x="30" y="9"/>
                  </a:cubicBezTo>
                  <a:cubicBezTo>
                    <a:pt x="37" y="8"/>
                    <a:pt x="47" y="6"/>
                    <a:pt x="51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3" y="3"/>
                    <a:pt x="54" y="2"/>
                    <a:pt x="54" y="1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4" y="1"/>
                    <a:pt x="53" y="0"/>
                    <a:pt x="5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34"/>
            <p:cNvSpPr>
              <a:spLocks noEditPoints="1"/>
            </p:cNvSpPr>
            <p:nvPr/>
          </p:nvSpPr>
          <p:spPr bwMode="auto">
            <a:xfrm>
              <a:off x="1643" y="3137"/>
              <a:ext cx="412" cy="209"/>
            </a:xfrm>
            <a:custGeom>
              <a:avLst/>
              <a:gdLst>
                <a:gd name="T0" fmla="*/ 95 w 132"/>
                <a:gd name="T1" fmla="*/ 42 h 66"/>
                <a:gd name="T2" fmla="*/ 96 w 132"/>
                <a:gd name="T3" fmla="*/ 35 h 66"/>
                <a:gd name="T4" fmla="*/ 96 w 132"/>
                <a:gd name="T5" fmla="*/ 34 h 66"/>
                <a:gd name="T6" fmla="*/ 95 w 132"/>
                <a:gd name="T7" fmla="*/ 32 h 66"/>
                <a:gd name="T8" fmla="*/ 95 w 132"/>
                <a:gd name="T9" fmla="*/ 29 h 66"/>
                <a:gd name="T10" fmla="*/ 94 w 132"/>
                <a:gd name="T11" fmla="*/ 26 h 66"/>
                <a:gd name="T12" fmla="*/ 93 w 132"/>
                <a:gd name="T13" fmla="*/ 24 h 66"/>
                <a:gd name="T14" fmla="*/ 93 w 132"/>
                <a:gd name="T15" fmla="*/ 23 h 66"/>
                <a:gd name="T16" fmla="*/ 93 w 132"/>
                <a:gd name="T17" fmla="*/ 22 h 66"/>
                <a:gd name="T18" fmla="*/ 92 w 132"/>
                <a:gd name="T19" fmla="*/ 20 h 66"/>
                <a:gd name="T20" fmla="*/ 91 w 132"/>
                <a:gd name="T21" fmla="*/ 18 h 66"/>
                <a:gd name="T22" fmla="*/ 90 w 132"/>
                <a:gd name="T23" fmla="*/ 17 h 66"/>
                <a:gd name="T24" fmla="*/ 89 w 132"/>
                <a:gd name="T25" fmla="*/ 15 h 66"/>
                <a:gd name="T26" fmla="*/ 100 w 132"/>
                <a:gd name="T27" fmla="*/ 5 h 66"/>
                <a:gd name="T28" fmla="*/ 112 w 132"/>
                <a:gd name="T29" fmla="*/ 14 h 66"/>
                <a:gd name="T30" fmla="*/ 1 w 132"/>
                <a:gd name="T31" fmla="*/ 3 h 66"/>
                <a:gd name="T32" fmla="*/ 6 w 132"/>
                <a:gd name="T33" fmla="*/ 2 h 66"/>
                <a:gd name="T34" fmla="*/ 8 w 132"/>
                <a:gd name="T35" fmla="*/ 2 h 66"/>
                <a:gd name="T36" fmla="*/ 9 w 132"/>
                <a:gd name="T37" fmla="*/ 3 h 66"/>
                <a:gd name="T38" fmla="*/ 6 w 132"/>
                <a:gd name="T39" fmla="*/ 4 h 66"/>
                <a:gd name="T40" fmla="*/ 1 w 132"/>
                <a:gd name="T41" fmla="*/ 3 h 66"/>
                <a:gd name="T42" fmla="*/ 101 w 132"/>
                <a:gd name="T43" fmla="*/ 0 h 66"/>
                <a:gd name="T44" fmla="*/ 85 w 132"/>
                <a:gd name="T45" fmla="*/ 11 h 66"/>
                <a:gd name="T46" fmla="*/ 76 w 132"/>
                <a:gd name="T47" fmla="*/ 3 h 66"/>
                <a:gd name="T48" fmla="*/ 71 w 132"/>
                <a:gd name="T49" fmla="*/ 7 h 66"/>
                <a:gd name="T50" fmla="*/ 70 w 132"/>
                <a:gd name="T51" fmla="*/ 8 h 66"/>
                <a:gd name="T52" fmla="*/ 68 w 132"/>
                <a:gd name="T53" fmla="*/ 9 h 66"/>
                <a:gd name="T54" fmla="*/ 67 w 132"/>
                <a:gd name="T55" fmla="*/ 10 h 66"/>
                <a:gd name="T56" fmla="*/ 65 w 132"/>
                <a:gd name="T57" fmla="*/ 10 h 66"/>
                <a:gd name="T58" fmla="*/ 64 w 132"/>
                <a:gd name="T59" fmla="*/ 11 h 66"/>
                <a:gd name="T60" fmla="*/ 62 w 132"/>
                <a:gd name="T61" fmla="*/ 11 h 66"/>
                <a:gd name="T62" fmla="*/ 61 w 132"/>
                <a:gd name="T63" fmla="*/ 11 h 66"/>
                <a:gd name="T64" fmla="*/ 59 w 132"/>
                <a:gd name="T65" fmla="*/ 11 h 66"/>
                <a:gd name="T66" fmla="*/ 58 w 132"/>
                <a:gd name="T67" fmla="*/ 12 h 66"/>
                <a:gd name="T68" fmla="*/ 57 w 132"/>
                <a:gd name="T69" fmla="*/ 12 h 66"/>
                <a:gd name="T70" fmla="*/ 54 w 132"/>
                <a:gd name="T71" fmla="*/ 11 h 66"/>
                <a:gd name="T72" fmla="*/ 52 w 132"/>
                <a:gd name="T73" fmla="*/ 11 h 66"/>
                <a:gd name="T74" fmla="*/ 50 w 132"/>
                <a:gd name="T75" fmla="*/ 10 h 66"/>
                <a:gd name="T76" fmla="*/ 49 w 132"/>
                <a:gd name="T77" fmla="*/ 10 h 66"/>
                <a:gd name="T78" fmla="*/ 48 w 132"/>
                <a:gd name="T79" fmla="*/ 10 h 66"/>
                <a:gd name="T80" fmla="*/ 48 w 132"/>
                <a:gd name="T81" fmla="*/ 10 h 66"/>
                <a:gd name="T82" fmla="*/ 42 w 132"/>
                <a:gd name="T83" fmla="*/ 6 h 66"/>
                <a:gd name="T84" fmla="*/ 42 w 132"/>
                <a:gd name="T85" fmla="*/ 6 h 66"/>
                <a:gd name="T86" fmla="*/ 40 w 132"/>
                <a:gd name="T87" fmla="*/ 5 h 66"/>
                <a:gd name="T88" fmla="*/ 26 w 132"/>
                <a:gd name="T89" fmla="*/ 20 h 66"/>
                <a:gd name="T90" fmla="*/ 23 w 132"/>
                <a:gd name="T91" fmla="*/ 22 h 66"/>
                <a:gd name="T92" fmla="*/ 10 w 132"/>
                <a:gd name="T93" fmla="*/ 2 h 66"/>
                <a:gd name="T94" fmla="*/ 8 w 132"/>
                <a:gd name="T95" fmla="*/ 2 h 66"/>
                <a:gd name="T96" fmla="*/ 6 w 132"/>
                <a:gd name="T97" fmla="*/ 2 h 66"/>
                <a:gd name="T98" fmla="*/ 0 w 132"/>
                <a:gd name="T99" fmla="*/ 3 h 66"/>
                <a:gd name="T100" fmla="*/ 0 w 132"/>
                <a:gd name="T101" fmla="*/ 3 h 66"/>
                <a:gd name="T102" fmla="*/ 2 w 132"/>
                <a:gd name="T103" fmla="*/ 7 h 66"/>
                <a:gd name="T104" fmla="*/ 30 w 132"/>
                <a:gd name="T105" fmla="*/ 58 h 66"/>
                <a:gd name="T106" fmla="*/ 59 w 132"/>
                <a:gd name="T107" fmla="*/ 66 h 66"/>
                <a:gd name="T108" fmla="*/ 87 w 132"/>
                <a:gd name="T109" fmla="*/ 59 h 66"/>
                <a:gd name="T110" fmla="*/ 95 w 132"/>
                <a:gd name="T111" fmla="*/ 48 h 66"/>
                <a:gd name="T112" fmla="*/ 115 w 132"/>
                <a:gd name="T113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2" h="66">
                  <a:moveTo>
                    <a:pt x="99" y="43"/>
                  </a:moveTo>
                  <a:cubicBezTo>
                    <a:pt x="98" y="43"/>
                    <a:pt x="96" y="43"/>
                    <a:pt x="95" y="42"/>
                  </a:cubicBezTo>
                  <a:cubicBezTo>
                    <a:pt x="96" y="40"/>
                    <a:pt x="96" y="38"/>
                    <a:pt x="96" y="36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6" y="34"/>
                    <a:pt x="96" y="34"/>
                    <a:pt x="96" y="34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1"/>
                    <a:pt x="95" y="31"/>
                    <a:pt x="95" y="30"/>
                  </a:cubicBezTo>
                  <a:cubicBezTo>
                    <a:pt x="95" y="29"/>
                    <a:pt x="95" y="29"/>
                    <a:pt x="95" y="29"/>
                  </a:cubicBezTo>
                  <a:cubicBezTo>
                    <a:pt x="95" y="28"/>
                    <a:pt x="95" y="28"/>
                    <a:pt x="94" y="27"/>
                  </a:cubicBezTo>
                  <a:cubicBezTo>
                    <a:pt x="94" y="26"/>
                    <a:pt x="94" y="26"/>
                    <a:pt x="94" y="26"/>
                  </a:cubicBezTo>
                  <a:cubicBezTo>
                    <a:pt x="94" y="25"/>
                    <a:pt x="94" y="25"/>
                    <a:pt x="94" y="25"/>
                  </a:cubicBezTo>
                  <a:cubicBezTo>
                    <a:pt x="94" y="25"/>
                    <a:pt x="94" y="24"/>
                    <a:pt x="93" y="24"/>
                  </a:cubicBezTo>
                  <a:cubicBezTo>
                    <a:pt x="93" y="24"/>
                    <a:pt x="93" y="24"/>
                    <a:pt x="93" y="24"/>
                  </a:cubicBezTo>
                  <a:cubicBezTo>
                    <a:pt x="93" y="24"/>
                    <a:pt x="93" y="23"/>
                    <a:pt x="93" y="23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1"/>
                    <a:pt x="92" y="21"/>
                    <a:pt x="92" y="20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1" y="19"/>
                    <a:pt x="91" y="19"/>
                    <a:pt x="91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9" y="16"/>
                    <a:pt x="89" y="16"/>
                    <a:pt x="89" y="16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90" y="12"/>
                    <a:pt x="93" y="7"/>
                    <a:pt x="98" y="6"/>
                  </a:cubicBezTo>
                  <a:cubicBezTo>
                    <a:pt x="99" y="5"/>
                    <a:pt x="99" y="5"/>
                    <a:pt x="100" y="5"/>
                  </a:cubicBezTo>
                  <a:cubicBezTo>
                    <a:pt x="103" y="5"/>
                    <a:pt x="107" y="7"/>
                    <a:pt x="111" y="13"/>
                  </a:cubicBezTo>
                  <a:cubicBezTo>
                    <a:pt x="111" y="13"/>
                    <a:pt x="111" y="14"/>
                    <a:pt x="112" y="14"/>
                  </a:cubicBezTo>
                  <a:cubicBezTo>
                    <a:pt x="123" y="34"/>
                    <a:pt x="109" y="43"/>
                    <a:pt x="99" y="43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4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1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01" y="0"/>
                  </a:moveTo>
                  <a:cubicBezTo>
                    <a:pt x="98" y="0"/>
                    <a:pt x="96" y="1"/>
                    <a:pt x="94" y="2"/>
                  </a:cubicBezTo>
                  <a:cubicBezTo>
                    <a:pt x="90" y="4"/>
                    <a:pt x="87" y="8"/>
                    <a:pt x="85" y="11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2" y="7"/>
                    <a:pt x="79" y="5"/>
                    <a:pt x="76" y="3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1" y="7"/>
                    <a:pt x="70" y="8"/>
                    <a:pt x="70" y="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9" y="8"/>
                    <a:pt x="69" y="8"/>
                    <a:pt x="68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6" y="10"/>
                    <a:pt x="66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1" y="11"/>
                    <a:pt x="60" y="11"/>
                    <a:pt x="60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6" y="12"/>
                    <a:pt x="55" y="11"/>
                    <a:pt x="54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3" y="11"/>
                    <a:pt x="52" y="11"/>
                    <a:pt x="52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1" y="11"/>
                    <a:pt x="51" y="11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49" y="10"/>
                    <a:pt x="49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4" y="8"/>
                    <a:pt x="42" y="7"/>
                    <a:pt x="42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1" y="6"/>
                    <a:pt x="41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39" y="5"/>
                    <a:pt x="32" y="10"/>
                    <a:pt x="26" y="20"/>
                  </a:cubicBezTo>
                  <a:cubicBezTo>
                    <a:pt x="25" y="21"/>
                    <a:pt x="25" y="22"/>
                    <a:pt x="24" y="22"/>
                  </a:cubicBezTo>
                  <a:cubicBezTo>
                    <a:pt x="24" y="22"/>
                    <a:pt x="23" y="22"/>
                    <a:pt x="23" y="22"/>
                  </a:cubicBezTo>
                  <a:cubicBezTo>
                    <a:pt x="23" y="21"/>
                    <a:pt x="22" y="21"/>
                    <a:pt x="22" y="21"/>
                  </a:cubicBezTo>
                  <a:cubicBezTo>
                    <a:pt x="18" y="17"/>
                    <a:pt x="13" y="4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8" y="2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7"/>
                  </a:cubicBezTo>
                  <a:cubicBezTo>
                    <a:pt x="5" y="11"/>
                    <a:pt x="10" y="19"/>
                    <a:pt x="10" y="26"/>
                  </a:cubicBezTo>
                  <a:cubicBezTo>
                    <a:pt x="13" y="61"/>
                    <a:pt x="30" y="57"/>
                    <a:pt x="30" y="58"/>
                  </a:cubicBezTo>
                  <a:cubicBezTo>
                    <a:pt x="30" y="58"/>
                    <a:pt x="33" y="61"/>
                    <a:pt x="33" y="62"/>
                  </a:cubicBezTo>
                  <a:cubicBezTo>
                    <a:pt x="37" y="64"/>
                    <a:pt x="47" y="66"/>
                    <a:pt x="59" y="66"/>
                  </a:cubicBezTo>
                  <a:cubicBezTo>
                    <a:pt x="67" y="66"/>
                    <a:pt x="77" y="65"/>
                    <a:pt x="85" y="61"/>
                  </a:cubicBezTo>
                  <a:cubicBezTo>
                    <a:pt x="86" y="60"/>
                    <a:pt x="87" y="59"/>
                    <a:pt x="87" y="59"/>
                  </a:cubicBezTo>
                  <a:cubicBezTo>
                    <a:pt x="87" y="59"/>
                    <a:pt x="91" y="54"/>
                    <a:pt x="94" y="48"/>
                  </a:cubicBezTo>
                  <a:cubicBezTo>
                    <a:pt x="94" y="48"/>
                    <a:pt x="94" y="48"/>
                    <a:pt x="95" y="48"/>
                  </a:cubicBezTo>
                  <a:cubicBezTo>
                    <a:pt x="104" y="48"/>
                    <a:pt x="132" y="45"/>
                    <a:pt x="116" y="14"/>
                  </a:cubicBezTo>
                  <a:cubicBezTo>
                    <a:pt x="116" y="13"/>
                    <a:pt x="116" y="12"/>
                    <a:pt x="115" y="12"/>
                  </a:cubicBezTo>
                  <a:cubicBezTo>
                    <a:pt x="110" y="3"/>
                    <a:pt x="105" y="0"/>
                    <a:pt x="10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35"/>
            <p:cNvSpPr>
              <a:spLocks/>
            </p:cNvSpPr>
            <p:nvPr/>
          </p:nvSpPr>
          <p:spPr bwMode="auto">
            <a:xfrm>
              <a:off x="2292" y="3137"/>
              <a:ext cx="87" cy="209"/>
            </a:xfrm>
            <a:custGeom>
              <a:avLst/>
              <a:gdLst>
                <a:gd name="T0" fmla="*/ 15 w 28"/>
                <a:gd name="T1" fmla="*/ 0 h 66"/>
                <a:gd name="T2" fmla="*/ 0 w 28"/>
                <a:gd name="T3" fmla="*/ 0 h 66"/>
                <a:gd name="T4" fmla="*/ 0 w 28"/>
                <a:gd name="T5" fmla="*/ 62 h 66"/>
                <a:gd name="T6" fmla="*/ 14 w 28"/>
                <a:gd name="T7" fmla="*/ 66 h 66"/>
                <a:gd name="T8" fmla="*/ 28 w 28"/>
                <a:gd name="T9" fmla="*/ 62 h 66"/>
                <a:gd name="T10" fmla="*/ 28 w 28"/>
                <a:gd name="T11" fmla="*/ 0 h 66"/>
                <a:gd name="T12" fmla="*/ 15 w 28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66">
                  <a:moveTo>
                    <a:pt x="15" y="0"/>
                  </a:moveTo>
                  <a:cubicBezTo>
                    <a:pt x="8" y="0"/>
                    <a:pt x="1" y="0"/>
                    <a:pt x="0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7" y="66"/>
                    <a:pt x="14" y="66"/>
                  </a:cubicBezTo>
                  <a:cubicBezTo>
                    <a:pt x="22" y="66"/>
                    <a:pt x="28" y="64"/>
                    <a:pt x="28" y="62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2" y="0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36"/>
            <p:cNvSpPr>
              <a:spLocks noEditPoints="1"/>
            </p:cNvSpPr>
            <p:nvPr/>
          </p:nvSpPr>
          <p:spPr bwMode="auto">
            <a:xfrm>
              <a:off x="2279" y="3092"/>
              <a:ext cx="112" cy="273"/>
            </a:xfrm>
            <a:custGeom>
              <a:avLst/>
              <a:gdLst>
                <a:gd name="T0" fmla="*/ 18 w 36"/>
                <a:gd name="T1" fmla="*/ 83 h 86"/>
                <a:gd name="T2" fmla="*/ 3 w 36"/>
                <a:gd name="T3" fmla="*/ 79 h 86"/>
                <a:gd name="T4" fmla="*/ 3 w 36"/>
                <a:gd name="T5" fmla="*/ 3 h 86"/>
                <a:gd name="T6" fmla="*/ 6 w 36"/>
                <a:gd name="T7" fmla="*/ 3 h 86"/>
                <a:gd name="T8" fmla="*/ 17 w 36"/>
                <a:gd name="T9" fmla="*/ 2 h 86"/>
                <a:gd name="T10" fmla="*/ 20 w 36"/>
                <a:gd name="T11" fmla="*/ 2 h 86"/>
                <a:gd name="T12" fmla="*/ 24 w 36"/>
                <a:gd name="T13" fmla="*/ 2 h 86"/>
                <a:gd name="T14" fmla="*/ 34 w 36"/>
                <a:gd name="T15" fmla="*/ 3 h 86"/>
                <a:gd name="T16" fmla="*/ 34 w 36"/>
                <a:gd name="T17" fmla="*/ 79 h 86"/>
                <a:gd name="T18" fmla="*/ 18 w 36"/>
                <a:gd name="T19" fmla="*/ 83 h 86"/>
                <a:gd name="T20" fmla="*/ 20 w 36"/>
                <a:gd name="T21" fmla="*/ 0 h 86"/>
                <a:gd name="T22" fmla="*/ 17 w 36"/>
                <a:gd name="T23" fmla="*/ 0 h 86"/>
                <a:gd name="T24" fmla="*/ 6 w 36"/>
                <a:gd name="T25" fmla="*/ 0 h 86"/>
                <a:gd name="T26" fmla="*/ 1 w 36"/>
                <a:gd name="T27" fmla="*/ 2 h 86"/>
                <a:gd name="T28" fmla="*/ 0 w 36"/>
                <a:gd name="T29" fmla="*/ 2 h 86"/>
                <a:gd name="T30" fmla="*/ 0 w 36"/>
                <a:gd name="T31" fmla="*/ 79 h 86"/>
                <a:gd name="T32" fmla="*/ 18 w 36"/>
                <a:gd name="T33" fmla="*/ 86 h 86"/>
                <a:gd name="T34" fmla="*/ 36 w 36"/>
                <a:gd name="T35" fmla="*/ 79 h 86"/>
                <a:gd name="T36" fmla="*/ 36 w 36"/>
                <a:gd name="T37" fmla="*/ 2 h 86"/>
                <a:gd name="T38" fmla="*/ 36 w 36"/>
                <a:gd name="T39" fmla="*/ 2 h 86"/>
                <a:gd name="T40" fmla="*/ 24 w 36"/>
                <a:gd name="T41" fmla="*/ 0 h 86"/>
                <a:gd name="T42" fmla="*/ 20 w 36"/>
                <a:gd name="T4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" h="86">
                  <a:moveTo>
                    <a:pt x="18" y="83"/>
                  </a:moveTo>
                  <a:cubicBezTo>
                    <a:pt x="9" y="83"/>
                    <a:pt x="3" y="81"/>
                    <a:pt x="3" y="79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3"/>
                    <a:pt x="6" y="3"/>
                  </a:cubicBezTo>
                  <a:cubicBezTo>
                    <a:pt x="9" y="2"/>
                    <a:pt x="14" y="2"/>
                    <a:pt x="17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1" y="2"/>
                    <a:pt x="23" y="2"/>
                    <a:pt x="24" y="2"/>
                  </a:cubicBezTo>
                  <a:cubicBezTo>
                    <a:pt x="31" y="3"/>
                    <a:pt x="33" y="3"/>
                    <a:pt x="34" y="3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81"/>
                    <a:pt x="28" y="83"/>
                    <a:pt x="18" y="83"/>
                  </a:cubicBezTo>
                  <a:moveTo>
                    <a:pt x="2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3" y="0"/>
                    <a:pt x="9" y="0"/>
                    <a:pt x="6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3"/>
                    <a:pt x="9" y="86"/>
                    <a:pt x="18" y="86"/>
                  </a:cubicBezTo>
                  <a:cubicBezTo>
                    <a:pt x="27" y="86"/>
                    <a:pt x="36" y="83"/>
                    <a:pt x="36" y="79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5" y="1"/>
                    <a:pt x="35" y="0"/>
                    <a:pt x="24" y="0"/>
                  </a:cubicBezTo>
                  <a:cubicBezTo>
                    <a:pt x="23" y="0"/>
                    <a:pt x="21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37"/>
            <p:cNvSpPr>
              <a:spLocks/>
            </p:cNvSpPr>
            <p:nvPr/>
          </p:nvSpPr>
          <p:spPr bwMode="auto">
            <a:xfrm>
              <a:off x="2781" y="2949"/>
              <a:ext cx="109" cy="22"/>
            </a:xfrm>
            <a:custGeom>
              <a:avLst/>
              <a:gdLst>
                <a:gd name="T0" fmla="*/ 109 w 109"/>
                <a:gd name="T1" fmla="*/ 0 h 22"/>
                <a:gd name="T2" fmla="*/ 0 w 109"/>
                <a:gd name="T3" fmla="*/ 0 h 22"/>
                <a:gd name="T4" fmla="*/ 3 w 109"/>
                <a:gd name="T5" fmla="*/ 22 h 22"/>
                <a:gd name="T6" fmla="*/ 3 w 109"/>
                <a:gd name="T7" fmla="*/ 22 h 22"/>
                <a:gd name="T8" fmla="*/ 109 w 109"/>
                <a:gd name="T9" fmla="*/ 22 h 22"/>
                <a:gd name="T10" fmla="*/ 109 w 109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22">
                  <a:moveTo>
                    <a:pt x="109" y="0"/>
                  </a:moveTo>
                  <a:lnTo>
                    <a:pt x="0" y="0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109" y="22"/>
                  </a:lnTo>
                  <a:lnTo>
                    <a:pt x="10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38"/>
            <p:cNvSpPr>
              <a:spLocks/>
            </p:cNvSpPr>
            <p:nvPr/>
          </p:nvSpPr>
          <p:spPr bwMode="auto">
            <a:xfrm>
              <a:off x="2781" y="2949"/>
              <a:ext cx="109" cy="22"/>
            </a:xfrm>
            <a:custGeom>
              <a:avLst/>
              <a:gdLst>
                <a:gd name="T0" fmla="*/ 109 w 109"/>
                <a:gd name="T1" fmla="*/ 0 h 22"/>
                <a:gd name="T2" fmla="*/ 0 w 109"/>
                <a:gd name="T3" fmla="*/ 0 h 22"/>
                <a:gd name="T4" fmla="*/ 3 w 109"/>
                <a:gd name="T5" fmla="*/ 22 h 22"/>
                <a:gd name="T6" fmla="*/ 3 w 109"/>
                <a:gd name="T7" fmla="*/ 22 h 22"/>
                <a:gd name="T8" fmla="*/ 109 w 109"/>
                <a:gd name="T9" fmla="*/ 22 h 22"/>
                <a:gd name="T10" fmla="*/ 109 w 109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22">
                  <a:moveTo>
                    <a:pt x="109" y="0"/>
                  </a:moveTo>
                  <a:lnTo>
                    <a:pt x="0" y="0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109" y="22"/>
                  </a:lnTo>
                  <a:lnTo>
                    <a:pt x="10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39"/>
            <p:cNvSpPr>
              <a:spLocks noEditPoints="1"/>
            </p:cNvSpPr>
            <p:nvPr/>
          </p:nvSpPr>
          <p:spPr bwMode="auto">
            <a:xfrm>
              <a:off x="2750" y="3044"/>
              <a:ext cx="112" cy="321"/>
            </a:xfrm>
            <a:custGeom>
              <a:avLst/>
              <a:gdLst>
                <a:gd name="T0" fmla="*/ 106 w 112"/>
                <a:gd name="T1" fmla="*/ 223 h 321"/>
                <a:gd name="T2" fmla="*/ 9 w 112"/>
                <a:gd name="T3" fmla="*/ 213 h 321"/>
                <a:gd name="T4" fmla="*/ 9 w 112"/>
                <a:gd name="T5" fmla="*/ 70 h 321"/>
                <a:gd name="T6" fmla="*/ 106 w 112"/>
                <a:gd name="T7" fmla="*/ 80 h 321"/>
                <a:gd name="T8" fmla="*/ 106 w 112"/>
                <a:gd name="T9" fmla="*/ 223 h 321"/>
                <a:gd name="T10" fmla="*/ 0 w 112"/>
                <a:gd name="T11" fmla="*/ 0 h 321"/>
                <a:gd name="T12" fmla="*/ 0 w 112"/>
                <a:gd name="T13" fmla="*/ 64 h 321"/>
                <a:gd name="T14" fmla="*/ 3 w 112"/>
                <a:gd name="T15" fmla="*/ 220 h 321"/>
                <a:gd name="T16" fmla="*/ 3 w 112"/>
                <a:gd name="T17" fmla="*/ 264 h 321"/>
                <a:gd name="T18" fmla="*/ 3 w 112"/>
                <a:gd name="T19" fmla="*/ 264 h 321"/>
                <a:gd name="T20" fmla="*/ 3 w 112"/>
                <a:gd name="T21" fmla="*/ 296 h 321"/>
                <a:gd name="T22" fmla="*/ 3 w 112"/>
                <a:gd name="T23" fmla="*/ 302 h 321"/>
                <a:gd name="T24" fmla="*/ 112 w 112"/>
                <a:gd name="T25" fmla="*/ 321 h 321"/>
                <a:gd name="T26" fmla="*/ 112 w 112"/>
                <a:gd name="T27" fmla="*/ 229 h 321"/>
                <a:gd name="T28" fmla="*/ 112 w 112"/>
                <a:gd name="T29" fmla="*/ 70 h 321"/>
                <a:gd name="T30" fmla="*/ 112 w 112"/>
                <a:gd name="T31" fmla="*/ 7 h 321"/>
                <a:gd name="T32" fmla="*/ 87 w 112"/>
                <a:gd name="T33" fmla="*/ 4 h 321"/>
                <a:gd name="T34" fmla="*/ 0 w 112"/>
                <a:gd name="T35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321">
                  <a:moveTo>
                    <a:pt x="106" y="223"/>
                  </a:moveTo>
                  <a:lnTo>
                    <a:pt x="9" y="213"/>
                  </a:lnTo>
                  <a:lnTo>
                    <a:pt x="9" y="70"/>
                  </a:lnTo>
                  <a:lnTo>
                    <a:pt x="106" y="80"/>
                  </a:lnTo>
                  <a:lnTo>
                    <a:pt x="106" y="223"/>
                  </a:lnTo>
                  <a:close/>
                  <a:moveTo>
                    <a:pt x="0" y="0"/>
                  </a:moveTo>
                  <a:lnTo>
                    <a:pt x="0" y="64"/>
                  </a:lnTo>
                  <a:lnTo>
                    <a:pt x="3" y="220"/>
                  </a:lnTo>
                  <a:lnTo>
                    <a:pt x="3" y="264"/>
                  </a:lnTo>
                  <a:lnTo>
                    <a:pt x="3" y="264"/>
                  </a:lnTo>
                  <a:lnTo>
                    <a:pt x="3" y="296"/>
                  </a:lnTo>
                  <a:lnTo>
                    <a:pt x="3" y="302"/>
                  </a:lnTo>
                  <a:lnTo>
                    <a:pt x="112" y="321"/>
                  </a:lnTo>
                  <a:lnTo>
                    <a:pt x="112" y="229"/>
                  </a:lnTo>
                  <a:lnTo>
                    <a:pt x="112" y="70"/>
                  </a:lnTo>
                  <a:lnTo>
                    <a:pt x="112" y="7"/>
                  </a:lnTo>
                  <a:lnTo>
                    <a:pt x="87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40"/>
            <p:cNvSpPr>
              <a:spLocks noEditPoints="1"/>
            </p:cNvSpPr>
            <p:nvPr/>
          </p:nvSpPr>
          <p:spPr bwMode="auto">
            <a:xfrm>
              <a:off x="2750" y="3044"/>
              <a:ext cx="112" cy="321"/>
            </a:xfrm>
            <a:custGeom>
              <a:avLst/>
              <a:gdLst>
                <a:gd name="T0" fmla="*/ 106 w 112"/>
                <a:gd name="T1" fmla="*/ 223 h 321"/>
                <a:gd name="T2" fmla="*/ 9 w 112"/>
                <a:gd name="T3" fmla="*/ 213 h 321"/>
                <a:gd name="T4" fmla="*/ 9 w 112"/>
                <a:gd name="T5" fmla="*/ 70 h 321"/>
                <a:gd name="T6" fmla="*/ 106 w 112"/>
                <a:gd name="T7" fmla="*/ 80 h 321"/>
                <a:gd name="T8" fmla="*/ 106 w 112"/>
                <a:gd name="T9" fmla="*/ 223 h 321"/>
                <a:gd name="T10" fmla="*/ 0 w 112"/>
                <a:gd name="T11" fmla="*/ 0 h 321"/>
                <a:gd name="T12" fmla="*/ 0 w 112"/>
                <a:gd name="T13" fmla="*/ 64 h 321"/>
                <a:gd name="T14" fmla="*/ 3 w 112"/>
                <a:gd name="T15" fmla="*/ 220 h 321"/>
                <a:gd name="T16" fmla="*/ 3 w 112"/>
                <a:gd name="T17" fmla="*/ 264 h 321"/>
                <a:gd name="T18" fmla="*/ 3 w 112"/>
                <a:gd name="T19" fmla="*/ 264 h 321"/>
                <a:gd name="T20" fmla="*/ 3 w 112"/>
                <a:gd name="T21" fmla="*/ 296 h 321"/>
                <a:gd name="T22" fmla="*/ 3 w 112"/>
                <a:gd name="T23" fmla="*/ 302 h 321"/>
                <a:gd name="T24" fmla="*/ 112 w 112"/>
                <a:gd name="T25" fmla="*/ 321 h 321"/>
                <a:gd name="T26" fmla="*/ 112 w 112"/>
                <a:gd name="T27" fmla="*/ 229 h 321"/>
                <a:gd name="T28" fmla="*/ 112 w 112"/>
                <a:gd name="T29" fmla="*/ 70 h 321"/>
                <a:gd name="T30" fmla="*/ 112 w 112"/>
                <a:gd name="T31" fmla="*/ 7 h 321"/>
                <a:gd name="T32" fmla="*/ 87 w 112"/>
                <a:gd name="T33" fmla="*/ 4 h 321"/>
                <a:gd name="T34" fmla="*/ 0 w 112"/>
                <a:gd name="T35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321">
                  <a:moveTo>
                    <a:pt x="106" y="223"/>
                  </a:moveTo>
                  <a:lnTo>
                    <a:pt x="9" y="213"/>
                  </a:lnTo>
                  <a:lnTo>
                    <a:pt x="9" y="70"/>
                  </a:lnTo>
                  <a:lnTo>
                    <a:pt x="106" y="80"/>
                  </a:lnTo>
                  <a:lnTo>
                    <a:pt x="106" y="223"/>
                  </a:lnTo>
                  <a:moveTo>
                    <a:pt x="0" y="0"/>
                  </a:moveTo>
                  <a:lnTo>
                    <a:pt x="0" y="64"/>
                  </a:lnTo>
                  <a:lnTo>
                    <a:pt x="3" y="220"/>
                  </a:lnTo>
                  <a:lnTo>
                    <a:pt x="3" y="264"/>
                  </a:lnTo>
                  <a:lnTo>
                    <a:pt x="3" y="264"/>
                  </a:lnTo>
                  <a:lnTo>
                    <a:pt x="3" y="296"/>
                  </a:lnTo>
                  <a:lnTo>
                    <a:pt x="3" y="302"/>
                  </a:lnTo>
                  <a:lnTo>
                    <a:pt x="112" y="321"/>
                  </a:lnTo>
                  <a:lnTo>
                    <a:pt x="112" y="229"/>
                  </a:lnTo>
                  <a:lnTo>
                    <a:pt x="112" y="70"/>
                  </a:lnTo>
                  <a:lnTo>
                    <a:pt x="112" y="7"/>
                  </a:lnTo>
                  <a:lnTo>
                    <a:pt x="87" y="4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Rectangle 41"/>
            <p:cNvSpPr>
              <a:spLocks noChangeArrowheads="1"/>
            </p:cNvSpPr>
            <p:nvPr/>
          </p:nvSpPr>
          <p:spPr bwMode="auto">
            <a:xfrm>
              <a:off x="2809" y="3152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42"/>
            <p:cNvSpPr>
              <a:spLocks/>
            </p:cNvSpPr>
            <p:nvPr/>
          </p:nvSpPr>
          <p:spPr bwMode="auto">
            <a:xfrm>
              <a:off x="2809" y="315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43"/>
            <p:cNvSpPr>
              <a:spLocks noEditPoints="1"/>
            </p:cNvSpPr>
            <p:nvPr/>
          </p:nvSpPr>
          <p:spPr bwMode="auto">
            <a:xfrm>
              <a:off x="2872" y="2981"/>
              <a:ext cx="59" cy="384"/>
            </a:xfrm>
            <a:custGeom>
              <a:avLst/>
              <a:gdLst>
                <a:gd name="T0" fmla="*/ 3 w 19"/>
                <a:gd name="T1" fmla="*/ 88 h 121"/>
                <a:gd name="T2" fmla="*/ 3 w 19"/>
                <a:gd name="T3" fmla="*/ 44 h 121"/>
                <a:gd name="T4" fmla="*/ 16 w 19"/>
                <a:gd name="T5" fmla="*/ 40 h 121"/>
                <a:gd name="T6" fmla="*/ 16 w 19"/>
                <a:gd name="T7" fmla="*/ 82 h 121"/>
                <a:gd name="T8" fmla="*/ 3 w 19"/>
                <a:gd name="T9" fmla="*/ 88 h 121"/>
                <a:gd name="T10" fmla="*/ 8 w 19"/>
                <a:gd name="T11" fmla="*/ 0 h 121"/>
                <a:gd name="T12" fmla="*/ 6 w 19"/>
                <a:gd name="T13" fmla="*/ 7 h 121"/>
                <a:gd name="T14" fmla="*/ 0 w 19"/>
                <a:gd name="T15" fmla="*/ 22 h 121"/>
                <a:gd name="T16" fmla="*/ 0 w 19"/>
                <a:gd name="T17" fmla="*/ 42 h 121"/>
                <a:gd name="T18" fmla="*/ 0 w 19"/>
                <a:gd name="T19" fmla="*/ 92 h 121"/>
                <a:gd name="T20" fmla="*/ 0 w 19"/>
                <a:gd name="T21" fmla="*/ 121 h 121"/>
                <a:gd name="T22" fmla="*/ 5 w 19"/>
                <a:gd name="T23" fmla="*/ 118 h 121"/>
                <a:gd name="T24" fmla="*/ 19 w 19"/>
                <a:gd name="T25" fmla="*/ 112 h 121"/>
                <a:gd name="T26" fmla="*/ 19 w 19"/>
                <a:gd name="T27" fmla="*/ 84 h 121"/>
                <a:gd name="T28" fmla="*/ 19 w 19"/>
                <a:gd name="T29" fmla="*/ 37 h 121"/>
                <a:gd name="T30" fmla="*/ 19 w 19"/>
                <a:gd name="T31" fmla="*/ 20 h 121"/>
                <a:gd name="T32" fmla="*/ 18 w 19"/>
                <a:gd name="T33" fmla="*/ 19 h 121"/>
                <a:gd name="T34" fmla="*/ 8 w 19"/>
                <a:gd name="T35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21">
                  <a:moveTo>
                    <a:pt x="3" y="88"/>
                  </a:moveTo>
                  <a:cubicBezTo>
                    <a:pt x="3" y="44"/>
                    <a:pt x="3" y="44"/>
                    <a:pt x="3" y="44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3" y="88"/>
                    <a:pt x="3" y="88"/>
                    <a:pt x="3" y="88"/>
                  </a:cubicBezTo>
                  <a:moveTo>
                    <a:pt x="8" y="0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7" y="19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44"/>
            <p:cNvSpPr>
              <a:spLocks noEditPoints="1"/>
            </p:cNvSpPr>
            <p:nvPr/>
          </p:nvSpPr>
          <p:spPr bwMode="auto">
            <a:xfrm>
              <a:off x="2750" y="2978"/>
              <a:ext cx="137" cy="63"/>
            </a:xfrm>
            <a:custGeom>
              <a:avLst/>
              <a:gdLst>
                <a:gd name="T0" fmla="*/ 21 w 44"/>
                <a:gd name="T1" fmla="*/ 17 h 20"/>
                <a:gd name="T2" fmla="*/ 18 w 44"/>
                <a:gd name="T3" fmla="*/ 17 h 20"/>
                <a:gd name="T4" fmla="*/ 14 w 44"/>
                <a:gd name="T5" fmla="*/ 14 h 20"/>
                <a:gd name="T6" fmla="*/ 14 w 44"/>
                <a:gd name="T7" fmla="*/ 14 h 20"/>
                <a:gd name="T8" fmla="*/ 14 w 44"/>
                <a:gd name="T9" fmla="*/ 13 h 20"/>
                <a:gd name="T10" fmla="*/ 15 w 44"/>
                <a:gd name="T11" fmla="*/ 5 h 20"/>
                <a:gd name="T12" fmla="*/ 21 w 44"/>
                <a:gd name="T13" fmla="*/ 3 h 20"/>
                <a:gd name="T14" fmla="*/ 23 w 44"/>
                <a:gd name="T15" fmla="*/ 3 h 20"/>
                <a:gd name="T16" fmla="*/ 24 w 44"/>
                <a:gd name="T17" fmla="*/ 3 h 20"/>
                <a:gd name="T18" fmla="*/ 25 w 44"/>
                <a:gd name="T19" fmla="*/ 3 h 20"/>
                <a:gd name="T20" fmla="*/ 25 w 44"/>
                <a:gd name="T21" fmla="*/ 3 h 20"/>
                <a:gd name="T22" fmla="*/ 28 w 44"/>
                <a:gd name="T23" fmla="*/ 6 h 20"/>
                <a:gd name="T24" fmla="*/ 29 w 44"/>
                <a:gd name="T25" fmla="*/ 11 h 20"/>
                <a:gd name="T26" fmla="*/ 28 w 44"/>
                <a:gd name="T27" fmla="*/ 13 h 20"/>
                <a:gd name="T28" fmla="*/ 25 w 44"/>
                <a:gd name="T29" fmla="*/ 16 h 20"/>
                <a:gd name="T30" fmla="*/ 21 w 44"/>
                <a:gd name="T31" fmla="*/ 17 h 20"/>
                <a:gd name="T32" fmla="*/ 44 w 44"/>
                <a:gd name="T33" fmla="*/ 0 h 20"/>
                <a:gd name="T34" fmla="*/ 44 w 44"/>
                <a:gd name="T35" fmla="*/ 0 h 20"/>
                <a:gd name="T36" fmla="*/ 11 w 44"/>
                <a:gd name="T37" fmla="*/ 0 h 20"/>
                <a:gd name="T38" fmla="*/ 11 w 44"/>
                <a:gd name="T39" fmla="*/ 0 h 20"/>
                <a:gd name="T40" fmla="*/ 2 w 44"/>
                <a:gd name="T41" fmla="*/ 14 h 20"/>
                <a:gd name="T42" fmla="*/ 0 w 44"/>
                <a:gd name="T43" fmla="*/ 19 h 20"/>
                <a:gd name="T44" fmla="*/ 28 w 44"/>
                <a:gd name="T45" fmla="*/ 20 h 20"/>
                <a:gd name="T46" fmla="*/ 36 w 44"/>
                <a:gd name="T47" fmla="*/ 20 h 20"/>
                <a:gd name="T48" fmla="*/ 42 w 44"/>
                <a:gd name="T49" fmla="*/ 5 h 20"/>
                <a:gd name="T50" fmla="*/ 44 w 44"/>
                <a:gd name="T5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4" h="20">
                  <a:moveTo>
                    <a:pt x="21" y="17"/>
                  </a:moveTo>
                  <a:cubicBezTo>
                    <a:pt x="20" y="17"/>
                    <a:pt x="19" y="17"/>
                    <a:pt x="18" y="17"/>
                  </a:cubicBezTo>
                  <a:cubicBezTo>
                    <a:pt x="17" y="16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2" y="10"/>
                    <a:pt x="13" y="7"/>
                    <a:pt x="15" y="5"/>
                  </a:cubicBezTo>
                  <a:cubicBezTo>
                    <a:pt x="17" y="3"/>
                    <a:pt x="19" y="3"/>
                    <a:pt x="21" y="3"/>
                  </a:cubicBezTo>
                  <a:cubicBezTo>
                    <a:pt x="21" y="3"/>
                    <a:pt x="22" y="3"/>
                    <a:pt x="23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4"/>
                    <a:pt x="26" y="4"/>
                    <a:pt x="28" y="6"/>
                  </a:cubicBezTo>
                  <a:cubicBezTo>
                    <a:pt x="29" y="7"/>
                    <a:pt x="29" y="9"/>
                    <a:pt x="29" y="11"/>
                  </a:cubicBezTo>
                  <a:cubicBezTo>
                    <a:pt x="29" y="12"/>
                    <a:pt x="29" y="12"/>
                    <a:pt x="28" y="13"/>
                  </a:cubicBezTo>
                  <a:cubicBezTo>
                    <a:pt x="28" y="14"/>
                    <a:pt x="26" y="16"/>
                    <a:pt x="25" y="16"/>
                  </a:cubicBezTo>
                  <a:cubicBezTo>
                    <a:pt x="24" y="17"/>
                    <a:pt x="22" y="17"/>
                    <a:pt x="21" y="17"/>
                  </a:cubicBezTo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45"/>
            <p:cNvSpPr>
              <a:spLocks/>
            </p:cNvSpPr>
            <p:nvPr/>
          </p:nvSpPr>
          <p:spPr bwMode="auto">
            <a:xfrm>
              <a:off x="2794" y="2990"/>
              <a:ext cx="40" cy="35"/>
            </a:xfrm>
            <a:custGeom>
              <a:avLst/>
              <a:gdLst>
                <a:gd name="T0" fmla="*/ 7 w 13"/>
                <a:gd name="T1" fmla="*/ 0 h 11"/>
                <a:gd name="T2" fmla="*/ 2 w 13"/>
                <a:gd name="T3" fmla="*/ 2 h 11"/>
                <a:gd name="T4" fmla="*/ 1 w 13"/>
                <a:gd name="T5" fmla="*/ 8 h 11"/>
                <a:gd name="T6" fmla="*/ 1 w 13"/>
                <a:gd name="T7" fmla="*/ 9 h 11"/>
                <a:gd name="T8" fmla="*/ 3 w 13"/>
                <a:gd name="T9" fmla="*/ 10 h 11"/>
                <a:gd name="T10" fmla="*/ 5 w 13"/>
                <a:gd name="T11" fmla="*/ 11 h 11"/>
                <a:gd name="T12" fmla="*/ 9 w 13"/>
                <a:gd name="T13" fmla="*/ 10 h 11"/>
                <a:gd name="T14" fmla="*/ 12 w 13"/>
                <a:gd name="T15" fmla="*/ 7 h 11"/>
                <a:gd name="T16" fmla="*/ 11 w 13"/>
                <a:gd name="T17" fmla="*/ 2 h 11"/>
                <a:gd name="T18" fmla="*/ 11 w 13"/>
                <a:gd name="T19" fmla="*/ 1 h 11"/>
                <a:gd name="T20" fmla="*/ 10 w 13"/>
                <a:gd name="T21" fmla="*/ 1 h 11"/>
                <a:gd name="T22" fmla="*/ 10 w 13"/>
                <a:gd name="T23" fmla="*/ 1 h 11"/>
                <a:gd name="T24" fmla="*/ 9 w 13"/>
                <a:gd name="T25" fmla="*/ 0 h 11"/>
                <a:gd name="T26" fmla="*/ 8 w 13"/>
                <a:gd name="T27" fmla="*/ 0 h 11"/>
                <a:gd name="T28" fmla="*/ 7 w 13"/>
                <a:gd name="T2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11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10"/>
                    <a:pt x="3" y="10"/>
                  </a:cubicBezTo>
                  <a:cubicBezTo>
                    <a:pt x="3" y="10"/>
                    <a:pt x="4" y="11"/>
                    <a:pt x="5" y="11"/>
                  </a:cubicBezTo>
                  <a:cubicBezTo>
                    <a:pt x="7" y="11"/>
                    <a:pt x="8" y="10"/>
                    <a:pt x="9" y="10"/>
                  </a:cubicBezTo>
                  <a:cubicBezTo>
                    <a:pt x="10" y="9"/>
                    <a:pt x="11" y="8"/>
                    <a:pt x="12" y="7"/>
                  </a:cubicBezTo>
                  <a:cubicBezTo>
                    <a:pt x="13" y="5"/>
                    <a:pt x="12" y="3"/>
                    <a:pt x="11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8902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15888" y="74613"/>
            <a:ext cx="2702567" cy="711002"/>
            <a:chOff x="115888" y="74613"/>
            <a:chExt cx="2702567" cy="711002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888" y="74613"/>
              <a:ext cx="2702567" cy="711002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" name="文本框 5"/>
            <p:cNvSpPr txBox="1"/>
            <p:nvPr/>
          </p:nvSpPr>
          <p:spPr>
            <a:xfrm>
              <a:off x="805969" y="331645"/>
              <a:ext cx="13644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300" dirty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平衡膳食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495640" y="2104792"/>
            <a:ext cx="1047750" cy="1314450"/>
            <a:chOff x="5462587" y="2087563"/>
            <a:chExt cx="1047750" cy="1314450"/>
          </a:xfrm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5462587" y="2087563"/>
              <a:ext cx="1047750" cy="1314450"/>
            </a:xfrm>
            <a:custGeom>
              <a:avLst/>
              <a:gdLst>
                <a:gd name="T0" fmla="*/ 46 w 109"/>
                <a:gd name="T1" fmla="*/ 66 h 137"/>
                <a:gd name="T2" fmla="*/ 49 w 109"/>
                <a:gd name="T3" fmla="*/ 72 h 137"/>
                <a:gd name="T4" fmla="*/ 50 w 109"/>
                <a:gd name="T5" fmla="*/ 130 h 137"/>
                <a:gd name="T6" fmla="*/ 31 w 109"/>
                <a:gd name="T7" fmla="*/ 134 h 137"/>
                <a:gd name="T8" fmla="*/ 36 w 109"/>
                <a:gd name="T9" fmla="*/ 136 h 137"/>
                <a:gd name="T10" fmla="*/ 76 w 109"/>
                <a:gd name="T11" fmla="*/ 136 h 137"/>
                <a:gd name="T12" fmla="*/ 82 w 109"/>
                <a:gd name="T13" fmla="*/ 135 h 137"/>
                <a:gd name="T14" fmla="*/ 81 w 109"/>
                <a:gd name="T15" fmla="*/ 134 h 137"/>
                <a:gd name="T16" fmla="*/ 63 w 109"/>
                <a:gd name="T17" fmla="*/ 131 h 137"/>
                <a:gd name="T18" fmla="*/ 64 w 109"/>
                <a:gd name="T19" fmla="*/ 72 h 137"/>
                <a:gd name="T20" fmla="*/ 67 w 109"/>
                <a:gd name="T21" fmla="*/ 67 h 137"/>
                <a:gd name="T22" fmla="*/ 66 w 109"/>
                <a:gd name="T23" fmla="*/ 66 h 137"/>
                <a:gd name="T24" fmla="*/ 76 w 109"/>
                <a:gd name="T25" fmla="*/ 0 h 137"/>
                <a:gd name="T26" fmla="*/ 36 w 109"/>
                <a:gd name="T27" fmla="*/ 0 h 137"/>
                <a:gd name="T28" fmla="*/ 46 w 109"/>
                <a:gd name="T29" fmla="*/ 66 h 137"/>
                <a:gd name="T30" fmla="*/ 28 w 109"/>
                <a:gd name="T31" fmla="*/ 50 h 137"/>
                <a:gd name="T32" fmla="*/ 38 w 109"/>
                <a:gd name="T33" fmla="*/ 3 h 137"/>
                <a:gd name="T34" fmla="*/ 74 w 109"/>
                <a:gd name="T35" fmla="*/ 3 h 137"/>
                <a:gd name="T36" fmla="*/ 85 w 109"/>
                <a:gd name="T37" fmla="*/ 50 h 137"/>
                <a:gd name="T38" fmla="*/ 66 w 109"/>
                <a:gd name="T39" fmla="*/ 63 h 137"/>
                <a:gd name="T40" fmla="*/ 47 w 109"/>
                <a:gd name="T41" fmla="*/ 63 h 137"/>
                <a:gd name="T42" fmla="*/ 28 w 109"/>
                <a:gd name="T4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9" h="137">
                  <a:moveTo>
                    <a:pt x="46" y="66"/>
                  </a:moveTo>
                  <a:cubicBezTo>
                    <a:pt x="46" y="66"/>
                    <a:pt x="43" y="70"/>
                    <a:pt x="49" y="72"/>
                  </a:cubicBezTo>
                  <a:cubicBezTo>
                    <a:pt x="52" y="73"/>
                    <a:pt x="56" y="115"/>
                    <a:pt x="50" y="130"/>
                  </a:cubicBezTo>
                  <a:cubicBezTo>
                    <a:pt x="48" y="134"/>
                    <a:pt x="37" y="133"/>
                    <a:pt x="31" y="134"/>
                  </a:cubicBezTo>
                  <a:cubicBezTo>
                    <a:pt x="31" y="134"/>
                    <a:pt x="28" y="137"/>
                    <a:pt x="3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81" y="137"/>
                    <a:pt x="82" y="136"/>
                    <a:pt x="82" y="135"/>
                  </a:cubicBezTo>
                  <a:cubicBezTo>
                    <a:pt x="82" y="134"/>
                    <a:pt x="81" y="134"/>
                    <a:pt x="81" y="134"/>
                  </a:cubicBezTo>
                  <a:cubicBezTo>
                    <a:pt x="77" y="134"/>
                    <a:pt x="66" y="132"/>
                    <a:pt x="63" y="131"/>
                  </a:cubicBezTo>
                  <a:cubicBezTo>
                    <a:pt x="55" y="128"/>
                    <a:pt x="55" y="74"/>
                    <a:pt x="64" y="72"/>
                  </a:cubicBezTo>
                  <a:cubicBezTo>
                    <a:pt x="68" y="71"/>
                    <a:pt x="67" y="68"/>
                    <a:pt x="67" y="67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109" y="58"/>
                    <a:pt x="81" y="8"/>
                    <a:pt x="7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0" y="57"/>
                    <a:pt x="46" y="66"/>
                  </a:cubicBezTo>
                  <a:close/>
                  <a:moveTo>
                    <a:pt x="28" y="50"/>
                  </a:moveTo>
                  <a:cubicBezTo>
                    <a:pt x="21" y="34"/>
                    <a:pt x="34" y="9"/>
                    <a:pt x="38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8" y="9"/>
                    <a:pt x="92" y="34"/>
                    <a:pt x="85" y="50"/>
                  </a:cubicBezTo>
                  <a:cubicBezTo>
                    <a:pt x="82" y="57"/>
                    <a:pt x="76" y="62"/>
                    <a:pt x="66" y="63"/>
                  </a:cubicBezTo>
                  <a:cubicBezTo>
                    <a:pt x="61" y="64"/>
                    <a:pt x="51" y="64"/>
                    <a:pt x="47" y="63"/>
                  </a:cubicBezTo>
                  <a:cubicBezTo>
                    <a:pt x="37" y="62"/>
                    <a:pt x="31" y="57"/>
                    <a:pt x="28" y="50"/>
                  </a:cubicBezTo>
                  <a:close/>
                </a:path>
              </a:pathLst>
            </a:custGeom>
            <a:solidFill>
              <a:srgbClr val="E06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5702300" y="2212975"/>
              <a:ext cx="587375" cy="460375"/>
            </a:xfrm>
            <a:custGeom>
              <a:avLst/>
              <a:gdLst>
                <a:gd name="T0" fmla="*/ 51 w 61"/>
                <a:gd name="T1" fmla="*/ 1 h 48"/>
                <a:gd name="T2" fmla="*/ 57 w 61"/>
                <a:gd name="T3" fmla="*/ 36 h 48"/>
                <a:gd name="T4" fmla="*/ 40 w 61"/>
                <a:gd name="T5" fmla="*/ 48 h 48"/>
                <a:gd name="T6" fmla="*/ 31 w 61"/>
                <a:gd name="T7" fmla="*/ 48 h 48"/>
                <a:gd name="T8" fmla="*/ 22 w 61"/>
                <a:gd name="T9" fmla="*/ 48 h 48"/>
                <a:gd name="T10" fmla="*/ 5 w 61"/>
                <a:gd name="T11" fmla="*/ 36 h 48"/>
                <a:gd name="T12" fmla="*/ 11 w 61"/>
                <a:gd name="T13" fmla="*/ 0 h 48"/>
                <a:gd name="T14" fmla="*/ 51 w 61"/>
                <a:gd name="T15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48">
                  <a:moveTo>
                    <a:pt x="51" y="1"/>
                  </a:moveTo>
                  <a:cubicBezTo>
                    <a:pt x="61" y="25"/>
                    <a:pt x="58" y="34"/>
                    <a:pt x="57" y="36"/>
                  </a:cubicBezTo>
                  <a:cubicBezTo>
                    <a:pt x="54" y="43"/>
                    <a:pt x="48" y="47"/>
                    <a:pt x="40" y="48"/>
                  </a:cubicBezTo>
                  <a:cubicBezTo>
                    <a:pt x="38" y="48"/>
                    <a:pt x="35" y="48"/>
                    <a:pt x="31" y="48"/>
                  </a:cubicBezTo>
                  <a:cubicBezTo>
                    <a:pt x="28" y="48"/>
                    <a:pt x="24" y="48"/>
                    <a:pt x="22" y="48"/>
                  </a:cubicBezTo>
                  <a:cubicBezTo>
                    <a:pt x="14" y="47"/>
                    <a:pt x="8" y="43"/>
                    <a:pt x="5" y="36"/>
                  </a:cubicBezTo>
                  <a:cubicBezTo>
                    <a:pt x="5" y="34"/>
                    <a:pt x="0" y="24"/>
                    <a:pt x="11" y="0"/>
                  </a:cubicBezTo>
                  <a:lnTo>
                    <a:pt x="51" y="1"/>
                  </a:lnTo>
                  <a:close/>
                </a:path>
              </a:pathLst>
            </a:custGeom>
            <a:solidFill>
              <a:srgbClr val="E06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351428" y="2104792"/>
            <a:ext cx="1047750" cy="1314450"/>
            <a:chOff x="6962775" y="2087563"/>
            <a:chExt cx="1047750" cy="1314450"/>
          </a:xfrm>
        </p:grpSpPr>
        <p:sp>
          <p:nvSpPr>
            <p:cNvPr id="14" name="Freeform 11"/>
            <p:cNvSpPr>
              <a:spLocks noEditPoints="1"/>
            </p:cNvSpPr>
            <p:nvPr/>
          </p:nvSpPr>
          <p:spPr bwMode="auto">
            <a:xfrm>
              <a:off x="6962775" y="2087563"/>
              <a:ext cx="1047750" cy="1314450"/>
            </a:xfrm>
            <a:custGeom>
              <a:avLst/>
              <a:gdLst>
                <a:gd name="T0" fmla="*/ 46 w 109"/>
                <a:gd name="T1" fmla="*/ 66 h 137"/>
                <a:gd name="T2" fmla="*/ 49 w 109"/>
                <a:gd name="T3" fmla="*/ 72 h 137"/>
                <a:gd name="T4" fmla="*/ 49 w 109"/>
                <a:gd name="T5" fmla="*/ 130 h 137"/>
                <a:gd name="T6" fmla="*/ 31 w 109"/>
                <a:gd name="T7" fmla="*/ 134 h 137"/>
                <a:gd name="T8" fmla="*/ 36 w 109"/>
                <a:gd name="T9" fmla="*/ 136 h 137"/>
                <a:gd name="T10" fmla="*/ 76 w 109"/>
                <a:gd name="T11" fmla="*/ 136 h 137"/>
                <a:gd name="T12" fmla="*/ 82 w 109"/>
                <a:gd name="T13" fmla="*/ 135 h 137"/>
                <a:gd name="T14" fmla="*/ 81 w 109"/>
                <a:gd name="T15" fmla="*/ 134 h 137"/>
                <a:gd name="T16" fmla="*/ 63 w 109"/>
                <a:gd name="T17" fmla="*/ 131 h 137"/>
                <a:gd name="T18" fmla="*/ 63 w 109"/>
                <a:gd name="T19" fmla="*/ 72 h 137"/>
                <a:gd name="T20" fmla="*/ 67 w 109"/>
                <a:gd name="T21" fmla="*/ 67 h 137"/>
                <a:gd name="T22" fmla="*/ 66 w 109"/>
                <a:gd name="T23" fmla="*/ 66 h 137"/>
                <a:gd name="T24" fmla="*/ 76 w 109"/>
                <a:gd name="T25" fmla="*/ 0 h 137"/>
                <a:gd name="T26" fmla="*/ 36 w 109"/>
                <a:gd name="T27" fmla="*/ 0 h 137"/>
                <a:gd name="T28" fmla="*/ 46 w 109"/>
                <a:gd name="T29" fmla="*/ 66 h 137"/>
                <a:gd name="T30" fmla="*/ 28 w 109"/>
                <a:gd name="T31" fmla="*/ 50 h 137"/>
                <a:gd name="T32" fmla="*/ 38 w 109"/>
                <a:gd name="T33" fmla="*/ 3 h 137"/>
                <a:gd name="T34" fmla="*/ 74 w 109"/>
                <a:gd name="T35" fmla="*/ 3 h 137"/>
                <a:gd name="T36" fmla="*/ 85 w 109"/>
                <a:gd name="T37" fmla="*/ 50 h 137"/>
                <a:gd name="T38" fmla="*/ 65 w 109"/>
                <a:gd name="T39" fmla="*/ 63 h 137"/>
                <a:gd name="T40" fmla="*/ 47 w 109"/>
                <a:gd name="T41" fmla="*/ 63 h 137"/>
                <a:gd name="T42" fmla="*/ 28 w 109"/>
                <a:gd name="T4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9" h="137">
                  <a:moveTo>
                    <a:pt x="46" y="66"/>
                  </a:moveTo>
                  <a:cubicBezTo>
                    <a:pt x="46" y="66"/>
                    <a:pt x="42" y="70"/>
                    <a:pt x="49" y="72"/>
                  </a:cubicBezTo>
                  <a:cubicBezTo>
                    <a:pt x="52" y="73"/>
                    <a:pt x="56" y="115"/>
                    <a:pt x="49" y="130"/>
                  </a:cubicBezTo>
                  <a:cubicBezTo>
                    <a:pt x="48" y="134"/>
                    <a:pt x="37" y="133"/>
                    <a:pt x="31" y="134"/>
                  </a:cubicBezTo>
                  <a:cubicBezTo>
                    <a:pt x="31" y="134"/>
                    <a:pt x="28" y="137"/>
                    <a:pt x="3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81" y="137"/>
                    <a:pt x="82" y="136"/>
                    <a:pt x="82" y="135"/>
                  </a:cubicBezTo>
                  <a:cubicBezTo>
                    <a:pt x="82" y="134"/>
                    <a:pt x="81" y="134"/>
                    <a:pt x="81" y="134"/>
                  </a:cubicBezTo>
                  <a:cubicBezTo>
                    <a:pt x="77" y="134"/>
                    <a:pt x="66" y="132"/>
                    <a:pt x="63" y="131"/>
                  </a:cubicBezTo>
                  <a:cubicBezTo>
                    <a:pt x="55" y="128"/>
                    <a:pt x="55" y="74"/>
                    <a:pt x="63" y="72"/>
                  </a:cubicBezTo>
                  <a:cubicBezTo>
                    <a:pt x="68" y="71"/>
                    <a:pt x="67" y="68"/>
                    <a:pt x="67" y="67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109" y="58"/>
                    <a:pt x="81" y="8"/>
                    <a:pt x="7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0" y="57"/>
                    <a:pt x="46" y="66"/>
                  </a:cubicBezTo>
                  <a:close/>
                  <a:moveTo>
                    <a:pt x="28" y="50"/>
                  </a:moveTo>
                  <a:cubicBezTo>
                    <a:pt x="21" y="34"/>
                    <a:pt x="34" y="9"/>
                    <a:pt x="38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8" y="9"/>
                    <a:pt x="92" y="34"/>
                    <a:pt x="85" y="50"/>
                  </a:cubicBezTo>
                  <a:cubicBezTo>
                    <a:pt x="82" y="57"/>
                    <a:pt x="75" y="62"/>
                    <a:pt x="65" y="63"/>
                  </a:cubicBezTo>
                  <a:cubicBezTo>
                    <a:pt x="61" y="64"/>
                    <a:pt x="51" y="64"/>
                    <a:pt x="47" y="63"/>
                  </a:cubicBezTo>
                  <a:cubicBezTo>
                    <a:pt x="37" y="62"/>
                    <a:pt x="30" y="57"/>
                    <a:pt x="28" y="50"/>
                  </a:cubicBezTo>
                  <a:close/>
                </a:path>
              </a:pathLst>
            </a:custGeom>
            <a:solidFill>
              <a:srgbClr val="E06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7251700" y="2566988"/>
              <a:ext cx="500063" cy="106363"/>
            </a:xfrm>
            <a:custGeom>
              <a:avLst/>
              <a:gdLst>
                <a:gd name="T0" fmla="*/ 0 w 52"/>
                <a:gd name="T1" fmla="*/ 0 h 11"/>
                <a:gd name="T2" fmla="*/ 17 w 52"/>
                <a:gd name="T3" fmla="*/ 11 h 11"/>
                <a:gd name="T4" fmla="*/ 26 w 52"/>
                <a:gd name="T5" fmla="*/ 11 h 11"/>
                <a:gd name="T6" fmla="*/ 35 w 52"/>
                <a:gd name="T7" fmla="*/ 11 h 11"/>
                <a:gd name="T8" fmla="*/ 52 w 52"/>
                <a:gd name="T9" fmla="*/ 0 h 11"/>
                <a:gd name="T10" fmla="*/ 0 w 52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11">
                  <a:moveTo>
                    <a:pt x="0" y="0"/>
                  </a:moveTo>
                  <a:cubicBezTo>
                    <a:pt x="3" y="6"/>
                    <a:pt x="9" y="10"/>
                    <a:pt x="17" y="11"/>
                  </a:cubicBezTo>
                  <a:cubicBezTo>
                    <a:pt x="19" y="11"/>
                    <a:pt x="22" y="11"/>
                    <a:pt x="26" y="11"/>
                  </a:cubicBezTo>
                  <a:cubicBezTo>
                    <a:pt x="30" y="11"/>
                    <a:pt x="33" y="11"/>
                    <a:pt x="35" y="11"/>
                  </a:cubicBezTo>
                  <a:cubicBezTo>
                    <a:pt x="43" y="10"/>
                    <a:pt x="49" y="6"/>
                    <a:pt x="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06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438615" y="2104792"/>
            <a:ext cx="1039813" cy="1314450"/>
            <a:chOff x="6202362" y="2087563"/>
            <a:chExt cx="1039813" cy="1314450"/>
          </a:xfrm>
        </p:grpSpPr>
        <p:sp>
          <p:nvSpPr>
            <p:cNvPr id="16" name="Freeform 13"/>
            <p:cNvSpPr>
              <a:spLocks noEditPoints="1"/>
            </p:cNvSpPr>
            <p:nvPr/>
          </p:nvSpPr>
          <p:spPr bwMode="auto">
            <a:xfrm>
              <a:off x="6202362" y="2087563"/>
              <a:ext cx="1039813" cy="1314450"/>
            </a:xfrm>
            <a:custGeom>
              <a:avLst/>
              <a:gdLst>
                <a:gd name="T0" fmla="*/ 45 w 108"/>
                <a:gd name="T1" fmla="*/ 66 h 137"/>
                <a:gd name="T2" fmla="*/ 48 w 108"/>
                <a:gd name="T3" fmla="*/ 72 h 137"/>
                <a:gd name="T4" fmla="*/ 49 w 108"/>
                <a:gd name="T5" fmla="*/ 130 h 137"/>
                <a:gd name="T6" fmla="*/ 31 w 108"/>
                <a:gd name="T7" fmla="*/ 134 h 137"/>
                <a:gd name="T8" fmla="*/ 35 w 108"/>
                <a:gd name="T9" fmla="*/ 136 h 137"/>
                <a:gd name="T10" fmla="*/ 76 w 108"/>
                <a:gd name="T11" fmla="*/ 136 h 137"/>
                <a:gd name="T12" fmla="*/ 81 w 108"/>
                <a:gd name="T13" fmla="*/ 135 h 137"/>
                <a:gd name="T14" fmla="*/ 80 w 108"/>
                <a:gd name="T15" fmla="*/ 134 h 137"/>
                <a:gd name="T16" fmla="*/ 62 w 108"/>
                <a:gd name="T17" fmla="*/ 131 h 137"/>
                <a:gd name="T18" fmla="*/ 63 w 108"/>
                <a:gd name="T19" fmla="*/ 72 h 137"/>
                <a:gd name="T20" fmla="*/ 66 w 108"/>
                <a:gd name="T21" fmla="*/ 67 h 137"/>
                <a:gd name="T22" fmla="*/ 65 w 108"/>
                <a:gd name="T23" fmla="*/ 66 h 137"/>
                <a:gd name="T24" fmla="*/ 75 w 108"/>
                <a:gd name="T25" fmla="*/ 0 h 137"/>
                <a:gd name="T26" fmla="*/ 36 w 108"/>
                <a:gd name="T27" fmla="*/ 0 h 137"/>
                <a:gd name="T28" fmla="*/ 45 w 108"/>
                <a:gd name="T29" fmla="*/ 66 h 137"/>
                <a:gd name="T30" fmla="*/ 27 w 108"/>
                <a:gd name="T31" fmla="*/ 50 h 137"/>
                <a:gd name="T32" fmla="*/ 37 w 108"/>
                <a:gd name="T33" fmla="*/ 3 h 137"/>
                <a:gd name="T34" fmla="*/ 74 w 108"/>
                <a:gd name="T35" fmla="*/ 3 h 137"/>
                <a:gd name="T36" fmla="*/ 84 w 108"/>
                <a:gd name="T37" fmla="*/ 50 h 137"/>
                <a:gd name="T38" fmla="*/ 65 w 108"/>
                <a:gd name="T39" fmla="*/ 63 h 137"/>
                <a:gd name="T40" fmla="*/ 46 w 108"/>
                <a:gd name="T41" fmla="*/ 63 h 137"/>
                <a:gd name="T42" fmla="*/ 27 w 108"/>
                <a:gd name="T4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8" h="137">
                  <a:moveTo>
                    <a:pt x="45" y="66"/>
                  </a:moveTo>
                  <a:cubicBezTo>
                    <a:pt x="45" y="66"/>
                    <a:pt x="42" y="70"/>
                    <a:pt x="48" y="72"/>
                  </a:cubicBezTo>
                  <a:cubicBezTo>
                    <a:pt x="51" y="73"/>
                    <a:pt x="55" y="115"/>
                    <a:pt x="49" y="130"/>
                  </a:cubicBezTo>
                  <a:cubicBezTo>
                    <a:pt x="47" y="134"/>
                    <a:pt x="36" y="133"/>
                    <a:pt x="31" y="134"/>
                  </a:cubicBezTo>
                  <a:cubicBezTo>
                    <a:pt x="30" y="134"/>
                    <a:pt x="27" y="137"/>
                    <a:pt x="35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80" y="137"/>
                    <a:pt x="81" y="136"/>
                    <a:pt x="81" y="135"/>
                  </a:cubicBezTo>
                  <a:cubicBezTo>
                    <a:pt x="81" y="134"/>
                    <a:pt x="81" y="134"/>
                    <a:pt x="80" y="134"/>
                  </a:cubicBezTo>
                  <a:cubicBezTo>
                    <a:pt x="76" y="134"/>
                    <a:pt x="65" y="132"/>
                    <a:pt x="62" y="131"/>
                  </a:cubicBezTo>
                  <a:cubicBezTo>
                    <a:pt x="54" y="128"/>
                    <a:pt x="54" y="74"/>
                    <a:pt x="63" y="72"/>
                  </a:cubicBezTo>
                  <a:cubicBezTo>
                    <a:pt x="68" y="71"/>
                    <a:pt x="67" y="68"/>
                    <a:pt x="66" y="67"/>
                  </a:cubicBezTo>
                  <a:cubicBezTo>
                    <a:pt x="66" y="66"/>
                    <a:pt x="65" y="66"/>
                    <a:pt x="65" y="66"/>
                  </a:cubicBezTo>
                  <a:cubicBezTo>
                    <a:pt x="108" y="58"/>
                    <a:pt x="80" y="8"/>
                    <a:pt x="75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0" y="57"/>
                    <a:pt x="45" y="66"/>
                  </a:cubicBezTo>
                  <a:close/>
                  <a:moveTo>
                    <a:pt x="27" y="50"/>
                  </a:moveTo>
                  <a:cubicBezTo>
                    <a:pt x="20" y="34"/>
                    <a:pt x="34" y="9"/>
                    <a:pt x="37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7" y="9"/>
                    <a:pt x="91" y="34"/>
                    <a:pt x="84" y="50"/>
                  </a:cubicBezTo>
                  <a:cubicBezTo>
                    <a:pt x="81" y="57"/>
                    <a:pt x="75" y="62"/>
                    <a:pt x="65" y="63"/>
                  </a:cubicBezTo>
                  <a:cubicBezTo>
                    <a:pt x="60" y="64"/>
                    <a:pt x="51" y="64"/>
                    <a:pt x="46" y="63"/>
                  </a:cubicBezTo>
                  <a:cubicBezTo>
                    <a:pt x="36" y="62"/>
                    <a:pt x="30" y="57"/>
                    <a:pt x="27" y="50"/>
                  </a:cubicBezTo>
                  <a:close/>
                </a:path>
              </a:pathLst>
            </a:custGeom>
            <a:solidFill>
              <a:srgbClr val="FFD4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6453187" y="2384425"/>
              <a:ext cx="557213" cy="288925"/>
            </a:xfrm>
            <a:custGeom>
              <a:avLst/>
              <a:gdLst>
                <a:gd name="T0" fmla="*/ 3 w 58"/>
                <a:gd name="T1" fmla="*/ 0 h 30"/>
                <a:gd name="T2" fmla="*/ 4 w 58"/>
                <a:gd name="T3" fmla="*/ 18 h 30"/>
                <a:gd name="T4" fmla="*/ 20 w 58"/>
                <a:gd name="T5" fmla="*/ 30 h 30"/>
                <a:gd name="T6" fmla="*/ 29 w 58"/>
                <a:gd name="T7" fmla="*/ 30 h 30"/>
                <a:gd name="T8" fmla="*/ 39 w 58"/>
                <a:gd name="T9" fmla="*/ 30 h 30"/>
                <a:gd name="T10" fmla="*/ 55 w 58"/>
                <a:gd name="T11" fmla="*/ 18 h 30"/>
                <a:gd name="T12" fmla="*/ 55 w 58"/>
                <a:gd name="T13" fmla="*/ 0 h 30"/>
                <a:gd name="T14" fmla="*/ 3 w 58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30">
                  <a:moveTo>
                    <a:pt x="3" y="0"/>
                  </a:moveTo>
                  <a:cubicBezTo>
                    <a:pt x="0" y="11"/>
                    <a:pt x="3" y="17"/>
                    <a:pt x="4" y="18"/>
                  </a:cubicBezTo>
                  <a:cubicBezTo>
                    <a:pt x="6" y="25"/>
                    <a:pt x="12" y="29"/>
                    <a:pt x="20" y="30"/>
                  </a:cubicBezTo>
                  <a:cubicBezTo>
                    <a:pt x="22" y="30"/>
                    <a:pt x="26" y="30"/>
                    <a:pt x="29" y="30"/>
                  </a:cubicBezTo>
                  <a:cubicBezTo>
                    <a:pt x="33" y="30"/>
                    <a:pt x="36" y="30"/>
                    <a:pt x="39" y="30"/>
                  </a:cubicBezTo>
                  <a:cubicBezTo>
                    <a:pt x="47" y="29"/>
                    <a:pt x="53" y="25"/>
                    <a:pt x="55" y="18"/>
                  </a:cubicBezTo>
                  <a:cubicBezTo>
                    <a:pt x="56" y="17"/>
                    <a:pt x="58" y="12"/>
                    <a:pt x="55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D4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4673440" y="3970188"/>
            <a:ext cx="2662238" cy="1123950"/>
            <a:chOff x="4122738" y="2909888"/>
            <a:chExt cx="2662238" cy="1123950"/>
          </a:xfrm>
        </p:grpSpPr>
        <p:sp>
          <p:nvSpPr>
            <p:cNvPr id="35" name="Freeform 27"/>
            <p:cNvSpPr>
              <a:spLocks/>
            </p:cNvSpPr>
            <p:nvPr/>
          </p:nvSpPr>
          <p:spPr bwMode="auto">
            <a:xfrm>
              <a:off x="4140201" y="3446463"/>
              <a:ext cx="585788" cy="166688"/>
            </a:xfrm>
            <a:custGeom>
              <a:avLst/>
              <a:gdLst>
                <a:gd name="T0" fmla="*/ 34 w 67"/>
                <a:gd name="T1" fmla="*/ 9 h 19"/>
                <a:gd name="T2" fmla="*/ 66 w 67"/>
                <a:gd name="T3" fmla="*/ 19 h 19"/>
                <a:gd name="T4" fmla="*/ 67 w 67"/>
                <a:gd name="T5" fmla="*/ 16 h 19"/>
                <a:gd name="T6" fmla="*/ 67 w 67"/>
                <a:gd name="T7" fmla="*/ 16 h 19"/>
                <a:gd name="T8" fmla="*/ 57 w 67"/>
                <a:gd name="T9" fmla="*/ 5 h 19"/>
                <a:gd name="T10" fmla="*/ 33 w 67"/>
                <a:gd name="T11" fmla="*/ 0 h 19"/>
                <a:gd name="T12" fmla="*/ 9 w 67"/>
                <a:gd name="T13" fmla="*/ 5 h 19"/>
                <a:gd name="T14" fmla="*/ 0 w 67"/>
                <a:gd name="T15" fmla="*/ 16 h 19"/>
                <a:gd name="T16" fmla="*/ 0 w 67"/>
                <a:gd name="T17" fmla="*/ 17 h 19"/>
                <a:gd name="T18" fmla="*/ 1 w 67"/>
                <a:gd name="T19" fmla="*/ 19 h 19"/>
                <a:gd name="T20" fmla="*/ 34 w 67"/>
                <a:gd name="T21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19">
                  <a:moveTo>
                    <a:pt x="34" y="9"/>
                  </a:moveTo>
                  <a:cubicBezTo>
                    <a:pt x="48" y="9"/>
                    <a:pt x="61" y="13"/>
                    <a:pt x="66" y="19"/>
                  </a:cubicBezTo>
                  <a:cubicBezTo>
                    <a:pt x="66" y="18"/>
                    <a:pt x="67" y="17"/>
                    <a:pt x="67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2"/>
                    <a:pt x="64" y="8"/>
                    <a:pt x="57" y="5"/>
                  </a:cubicBezTo>
                  <a:cubicBezTo>
                    <a:pt x="51" y="2"/>
                    <a:pt x="43" y="0"/>
                    <a:pt x="33" y="0"/>
                  </a:cubicBezTo>
                  <a:cubicBezTo>
                    <a:pt x="24" y="0"/>
                    <a:pt x="16" y="2"/>
                    <a:pt x="9" y="5"/>
                  </a:cubicBezTo>
                  <a:cubicBezTo>
                    <a:pt x="3" y="8"/>
                    <a:pt x="0" y="12"/>
                    <a:pt x="0" y="16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6" y="13"/>
                    <a:pt x="19" y="9"/>
                    <a:pt x="34" y="9"/>
                  </a:cubicBezTo>
                  <a:close/>
                </a:path>
              </a:pathLst>
            </a:custGeom>
            <a:solidFill>
              <a:srgbClr val="E7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8"/>
            <p:cNvSpPr>
              <a:spLocks noEditPoints="1"/>
            </p:cNvSpPr>
            <p:nvPr/>
          </p:nvSpPr>
          <p:spPr bwMode="auto">
            <a:xfrm>
              <a:off x="4122738" y="3603625"/>
              <a:ext cx="787400" cy="430213"/>
            </a:xfrm>
            <a:custGeom>
              <a:avLst/>
              <a:gdLst>
                <a:gd name="T0" fmla="*/ 81 w 90"/>
                <a:gd name="T1" fmla="*/ 0 h 49"/>
                <a:gd name="T2" fmla="*/ 70 w 90"/>
                <a:gd name="T3" fmla="*/ 6 h 49"/>
                <a:gd name="T4" fmla="*/ 70 w 90"/>
                <a:gd name="T5" fmla="*/ 1 h 49"/>
                <a:gd name="T6" fmla="*/ 69 w 90"/>
                <a:gd name="T7" fmla="*/ 5 h 49"/>
                <a:gd name="T8" fmla="*/ 35 w 90"/>
                <a:gd name="T9" fmla="*/ 17 h 49"/>
                <a:gd name="T10" fmla="*/ 34 w 90"/>
                <a:gd name="T11" fmla="*/ 17 h 49"/>
                <a:gd name="T12" fmla="*/ 34 w 90"/>
                <a:gd name="T13" fmla="*/ 17 h 49"/>
                <a:gd name="T14" fmla="*/ 31 w 90"/>
                <a:gd name="T15" fmla="*/ 17 h 49"/>
                <a:gd name="T16" fmla="*/ 30 w 90"/>
                <a:gd name="T17" fmla="*/ 17 h 49"/>
                <a:gd name="T18" fmla="*/ 27 w 90"/>
                <a:gd name="T19" fmla="*/ 17 h 49"/>
                <a:gd name="T20" fmla="*/ 27 w 90"/>
                <a:gd name="T21" fmla="*/ 16 h 49"/>
                <a:gd name="T22" fmla="*/ 24 w 90"/>
                <a:gd name="T23" fmla="*/ 16 h 49"/>
                <a:gd name="T24" fmla="*/ 23 w 90"/>
                <a:gd name="T25" fmla="*/ 16 h 49"/>
                <a:gd name="T26" fmla="*/ 21 w 90"/>
                <a:gd name="T27" fmla="*/ 15 h 49"/>
                <a:gd name="T28" fmla="*/ 20 w 90"/>
                <a:gd name="T29" fmla="*/ 15 h 49"/>
                <a:gd name="T30" fmla="*/ 14 w 90"/>
                <a:gd name="T31" fmla="*/ 14 h 49"/>
                <a:gd name="T32" fmla="*/ 14 w 90"/>
                <a:gd name="T33" fmla="*/ 13 h 49"/>
                <a:gd name="T34" fmla="*/ 12 w 90"/>
                <a:gd name="T35" fmla="*/ 13 h 49"/>
                <a:gd name="T36" fmla="*/ 11 w 90"/>
                <a:gd name="T37" fmla="*/ 12 h 49"/>
                <a:gd name="T38" fmla="*/ 8 w 90"/>
                <a:gd name="T39" fmla="*/ 11 h 49"/>
                <a:gd name="T40" fmla="*/ 7 w 90"/>
                <a:gd name="T41" fmla="*/ 10 h 49"/>
                <a:gd name="T42" fmla="*/ 7 w 90"/>
                <a:gd name="T43" fmla="*/ 10 h 49"/>
                <a:gd name="T44" fmla="*/ 6 w 90"/>
                <a:gd name="T45" fmla="*/ 9 h 49"/>
                <a:gd name="T46" fmla="*/ 6 w 90"/>
                <a:gd name="T47" fmla="*/ 9 h 49"/>
                <a:gd name="T48" fmla="*/ 4 w 90"/>
                <a:gd name="T49" fmla="*/ 8 h 49"/>
                <a:gd name="T50" fmla="*/ 4 w 90"/>
                <a:gd name="T51" fmla="*/ 8 h 49"/>
                <a:gd name="T52" fmla="*/ 3 w 90"/>
                <a:gd name="T53" fmla="*/ 7 h 49"/>
                <a:gd name="T54" fmla="*/ 3 w 90"/>
                <a:gd name="T55" fmla="*/ 6 h 49"/>
                <a:gd name="T56" fmla="*/ 2 w 90"/>
                <a:gd name="T57" fmla="*/ 5 h 49"/>
                <a:gd name="T58" fmla="*/ 1 w 90"/>
                <a:gd name="T59" fmla="*/ 2 h 49"/>
                <a:gd name="T60" fmla="*/ 1 w 90"/>
                <a:gd name="T61" fmla="*/ 2 h 49"/>
                <a:gd name="T62" fmla="*/ 8 w 90"/>
                <a:gd name="T63" fmla="*/ 33 h 49"/>
                <a:gd name="T64" fmla="*/ 15 w 90"/>
                <a:gd name="T65" fmla="*/ 43 h 49"/>
                <a:gd name="T66" fmla="*/ 15 w 90"/>
                <a:gd name="T67" fmla="*/ 43 h 49"/>
                <a:gd name="T68" fmla="*/ 21 w 90"/>
                <a:gd name="T69" fmla="*/ 47 h 49"/>
                <a:gd name="T70" fmla="*/ 21 w 90"/>
                <a:gd name="T71" fmla="*/ 47 h 49"/>
                <a:gd name="T72" fmla="*/ 26 w 90"/>
                <a:gd name="T73" fmla="*/ 48 h 49"/>
                <a:gd name="T74" fmla="*/ 27 w 90"/>
                <a:gd name="T75" fmla="*/ 49 h 49"/>
                <a:gd name="T76" fmla="*/ 35 w 90"/>
                <a:gd name="T77" fmla="*/ 49 h 49"/>
                <a:gd name="T78" fmla="*/ 63 w 90"/>
                <a:gd name="T79" fmla="*/ 34 h 49"/>
                <a:gd name="T80" fmla="*/ 64 w 90"/>
                <a:gd name="T81" fmla="*/ 33 h 49"/>
                <a:gd name="T82" fmla="*/ 73 w 90"/>
                <a:gd name="T83" fmla="*/ 30 h 49"/>
                <a:gd name="T84" fmla="*/ 74 w 90"/>
                <a:gd name="T85" fmla="*/ 29 h 49"/>
                <a:gd name="T86" fmla="*/ 89 w 90"/>
                <a:gd name="T87" fmla="*/ 12 h 49"/>
                <a:gd name="T88" fmla="*/ 89 w 90"/>
                <a:gd name="T89" fmla="*/ 11 h 49"/>
                <a:gd name="T90" fmla="*/ 81 w 90"/>
                <a:gd name="T91" fmla="*/ 0 h 49"/>
                <a:gd name="T92" fmla="*/ 70 w 90"/>
                <a:gd name="T93" fmla="*/ 11 h 49"/>
                <a:gd name="T94" fmla="*/ 70 w 90"/>
                <a:gd name="T95" fmla="*/ 11 h 49"/>
                <a:gd name="T96" fmla="*/ 75 w 90"/>
                <a:gd name="T97" fmla="*/ 8 h 49"/>
                <a:gd name="T98" fmla="*/ 82 w 90"/>
                <a:gd name="T99" fmla="*/ 12 h 49"/>
                <a:gd name="T100" fmla="*/ 80 w 90"/>
                <a:gd name="T101" fmla="*/ 20 h 49"/>
                <a:gd name="T102" fmla="*/ 79 w 90"/>
                <a:gd name="T103" fmla="*/ 20 h 49"/>
                <a:gd name="T104" fmla="*/ 79 w 90"/>
                <a:gd name="T105" fmla="*/ 21 h 49"/>
                <a:gd name="T106" fmla="*/ 78 w 90"/>
                <a:gd name="T107" fmla="*/ 22 h 49"/>
                <a:gd name="T108" fmla="*/ 77 w 90"/>
                <a:gd name="T109" fmla="*/ 23 h 49"/>
                <a:gd name="T110" fmla="*/ 76 w 90"/>
                <a:gd name="T111" fmla="*/ 23 h 49"/>
                <a:gd name="T112" fmla="*/ 75 w 90"/>
                <a:gd name="T113" fmla="*/ 24 h 49"/>
                <a:gd name="T114" fmla="*/ 75 w 90"/>
                <a:gd name="T115" fmla="*/ 24 h 49"/>
                <a:gd name="T116" fmla="*/ 75 w 90"/>
                <a:gd name="T117" fmla="*/ 24 h 49"/>
                <a:gd name="T118" fmla="*/ 66 w 90"/>
                <a:gd name="T119" fmla="*/ 29 h 49"/>
                <a:gd name="T120" fmla="*/ 65 w 90"/>
                <a:gd name="T121" fmla="*/ 29 h 49"/>
                <a:gd name="T122" fmla="*/ 70 w 90"/>
                <a:gd name="T123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" h="49">
                  <a:moveTo>
                    <a:pt x="81" y="0"/>
                  </a:moveTo>
                  <a:cubicBezTo>
                    <a:pt x="77" y="0"/>
                    <a:pt x="73" y="3"/>
                    <a:pt x="70" y="6"/>
                  </a:cubicBezTo>
                  <a:cubicBezTo>
                    <a:pt x="70" y="3"/>
                    <a:pt x="70" y="1"/>
                    <a:pt x="70" y="1"/>
                  </a:cubicBezTo>
                  <a:cubicBezTo>
                    <a:pt x="70" y="2"/>
                    <a:pt x="69" y="4"/>
                    <a:pt x="69" y="5"/>
                  </a:cubicBezTo>
                  <a:cubicBezTo>
                    <a:pt x="64" y="12"/>
                    <a:pt x="51" y="17"/>
                    <a:pt x="35" y="17"/>
                  </a:cubicBezTo>
                  <a:cubicBezTo>
                    <a:pt x="35" y="17"/>
                    <a:pt x="35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3" y="17"/>
                    <a:pt x="32" y="17"/>
                    <a:pt x="31" y="17"/>
                  </a:cubicBezTo>
                  <a:cubicBezTo>
                    <a:pt x="31" y="17"/>
                    <a:pt x="31" y="17"/>
                    <a:pt x="30" y="17"/>
                  </a:cubicBezTo>
                  <a:cubicBezTo>
                    <a:pt x="29" y="17"/>
                    <a:pt x="28" y="17"/>
                    <a:pt x="27" y="17"/>
                  </a:cubicBezTo>
                  <a:cubicBezTo>
                    <a:pt x="27" y="17"/>
                    <a:pt x="27" y="17"/>
                    <a:pt x="27" y="16"/>
                  </a:cubicBezTo>
                  <a:cubicBezTo>
                    <a:pt x="26" y="16"/>
                    <a:pt x="25" y="16"/>
                    <a:pt x="24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2" y="16"/>
                    <a:pt x="21" y="16"/>
                    <a:pt x="21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8" y="15"/>
                    <a:pt x="16" y="14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2" y="13"/>
                    <a:pt x="12" y="13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0" y="12"/>
                    <a:pt x="9" y="11"/>
                    <a:pt x="8" y="11"/>
                  </a:cubicBezTo>
                  <a:cubicBezTo>
                    <a:pt x="8" y="11"/>
                    <a:pt x="8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7"/>
                    <a:pt x="4" y="7"/>
                    <a:pt x="3" y="7"/>
                  </a:cubicBezTo>
                  <a:cubicBezTo>
                    <a:pt x="3" y="7"/>
                    <a:pt x="3" y="7"/>
                    <a:pt x="3" y="6"/>
                  </a:cubicBezTo>
                  <a:cubicBezTo>
                    <a:pt x="3" y="6"/>
                    <a:pt x="3" y="6"/>
                    <a:pt x="2" y="5"/>
                  </a:cubicBezTo>
                  <a:cubicBezTo>
                    <a:pt x="2" y="4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0"/>
                    <a:pt x="8" y="33"/>
                  </a:cubicBezTo>
                  <a:cubicBezTo>
                    <a:pt x="9" y="37"/>
                    <a:pt x="12" y="40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7" y="44"/>
                    <a:pt x="19" y="46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3" y="47"/>
                    <a:pt x="24" y="48"/>
                    <a:pt x="26" y="48"/>
                  </a:cubicBezTo>
                  <a:cubicBezTo>
                    <a:pt x="26" y="48"/>
                    <a:pt x="27" y="48"/>
                    <a:pt x="27" y="49"/>
                  </a:cubicBezTo>
                  <a:cubicBezTo>
                    <a:pt x="30" y="49"/>
                    <a:pt x="32" y="49"/>
                    <a:pt x="35" y="49"/>
                  </a:cubicBezTo>
                  <a:cubicBezTo>
                    <a:pt x="50" y="49"/>
                    <a:pt x="58" y="42"/>
                    <a:pt x="63" y="34"/>
                  </a:cubicBezTo>
                  <a:cubicBezTo>
                    <a:pt x="63" y="33"/>
                    <a:pt x="63" y="33"/>
                    <a:pt x="64" y="33"/>
                  </a:cubicBezTo>
                  <a:cubicBezTo>
                    <a:pt x="67" y="30"/>
                    <a:pt x="70" y="30"/>
                    <a:pt x="73" y="30"/>
                  </a:cubicBezTo>
                  <a:cubicBezTo>
                    <a:pt x="73" y="30"/>
                    <a:pt x="74" y="29"/>
                    <a:pt x="74" y="29"/>
                  </a:cubicBezTo>
                  <a:cubicBezTo>
                    <a:pt x="82" y="26"/>
                    <a:pt x="89" y="21"/>
                    <a:pt x="89" y="12"/>
                  </a:cubicBezTo>
                  <a:cubicBezTo>
                    <a:pt x="89" y="12"/>
                    <a:pt x="89" y="11"/>
                    <a:pt x="89" y="11"/>
                  </a:cubicBezTo>
                  <a:cubicBezTo>
                    <a:pt x="90" y="6"/>
                    <a:pt x="86" y="1"/>
                    <a:pt x="81" y="0"/>
                  </a:cubicBezTo>
                  <a:close/>
                  <a:moveTo>
                    <a:pt x="70" y="11"/>
                  </a:moveTo>
                  <a:cubicBezTo>
                    <a:pt x="70" y="11"/>
                    <a:pt x="70" y="11"/>
                    <a:pt x="70" y="11"/>
                  </a:cubicBezTo>
                  <a:cubicBezTo>
                    <a:pt x="71" y="10"/>
                    <a:pt x="73" y="9"/>
                    <a:pt x="75" y="8"/>
                  </a:cubicBezTo>
                  <a:cubicBezTo>
                    <a:pt x="80" y="7"/>
                    <a:pt x="82" y="9"/>
                    <a:pt x="82" y="12"/>
                  </a:cubicBezTo>
                  <a:cubicBezTo>
                    <a:pt x="82" y="15"/>
                    <a:pt x="81" y="17"/>
                    <a:pt x="80" y="20"/>
                  </a:cubicBezTo>
                  <a:cubicBezTo>
                    <a:pt x="80" y="20"/>
                    <a:pt x="79" y="20"/>
                    <a:pt x="79" y="20"/>
                  </a:cubicBezTo>
                  <a:cubicBezTo>
                    <a:pt x="79" y="20"/>
                    <a:pt x="79" y="21"/>
                    <a:pt x="79" y="21"/>
                  </a:cubicBezTo>
                  <a:cubicBezTo>
                    <a:pt x="79" y="21"/>
                    <a:pt x="78" y="22"/>
                    <a:pt x="78" y="22"/>
                  </a:cubicBezTo>
                  <a:cubicBezTo>
                    <a:pt x="78" y="22"/>
                    <a:pt x="77" y="22"/>
                    <a:pt x="77" y="23"/>
                  </a:cubicBezTo>
                  <a:cubicBezTo>
                    <a:pt x="77" y="23"/>
                    <a:pt x="77" y="23"/>
                    <a:pt x="76" y="23"/>
                  </a:cubicBezTo>
                  <a:cubicBezTo>
                    <a:pt x="76" y="24"/>
                    <a:pt x="76" y="24"/>
                    <a:pt x="75" y="24"/>
                  </a:cubicBezTo>
                  <a:cubicBezTo>
                    <a:pt x="75" y="24"/>
                    <a:pt x="75" y="24"/>
                    <a:pt x="75" y="24"/>
                  </a:cubicBezTo>
                  <a:cubicBezTo>
                    <a:pt x="75" y="24"/>
                    <a:pt x="75" y="24"/>
                    <a:pt x="75" y="24"/>
                  </a:cubicBezTo>
                  <a:cubicBezTo>
                    <a:pt x="72" y="26"/>
                    <a:pt x="68" y="28"/>
                    <a:pt x="66" y="29"/>
                  </a:cubicBezTo>
                  <a:cubicBezTo>
                    <a:pt x="66" y="29"/>
                    <a:pt x="65" y="29"/>
                    <a:pt x="65" y="29"/>
                  </a:cubicBezTo>
                  <a:cubicBezTo>
                    <a:pt x="68" y="23"/>
                    <a:pt x="69" y="16"/>
                    <a:pt x="70" y="11"/>
                  </a:cubicBezTo>
                  <a:close/>
                </a:path>
              </a:pathLst>
            </a:custGeom>
            <a:solidFill>
              <a:srgbClr val="E7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9"/>
            <p:cNvSpPr>
              <a:spLocks/>
            </p:cNvSpPr>
            <p:nvPr/>
          </p:nvSpPr>
          <p:spPr bwMode="auto">
            <a:xfrm>
              <a:off x="4235451" y="3121025"/>
              <a:ext cx="141288" cy="307975"/>
            </a:xfrm>
            <a:custGeom>
              <a:avLst/>
              <a:gdLst>
                <a:gd name="T0" fmla="*/ 5 w 16"/>
                <a:gd name="T1" fmla="*/ 19 h 35"/>
                <a:gd name="T2" fmla="*/ 3 w 16"/>
                <a:gd name="T3" fmla="*/ 0 h 35"/>
                <a:gd name="T4" fmla="*/ 13 w 16"/>
                <a:gd name="T5" fmla="*/ 17 h 35"/>
                <a:gd name="T6" fmla="*/ 5 w 16"/>
                <a:gd name="T7" fmla="*/ 35 h 35"/>
                <a:gd name="T8" fmla="*/ 5 w 16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5">
                  <a:moveTo>
                    <a:pt x="5" y="19"/>
                  </a:moveTo>
                  <a:cubicBezTo>
                    <a:pt x="8" y="12"/>
                    <a:pt x="11" y="4"/>
                    <a:pt x="3" y="0"/>
                  </a:cubicBezTo>
                  <a:cubicBezTo>
                    <a:pt x="11" y="2"/>
                    <a:pt x="16" y="9"/>
                    <a:pt x="13" y="17"/>
                  </a:cubicBezTo>
                  <a:cubicBezTo>
                    <a:pt x="10" y="24"/>
                    <a:pt x="5" y="26"/>
                    <a:pt x="5" y="35"/>
                  </a:cubicBezTo>
                  <a:cubicBezTo>
                    <a:pt x="5" y="35"/>
                    <a:pt x="0" y="29"/>
                    <a:pt x="5" y="19"/>
                  </a:cubicBezTo>
                  <a:close/>
                </a:path>
              </a:pathLst>
            </a:custGeom>
            <a:solidFill>
              <a:srgbClr val="E7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0"/>
            <p:cNvSpPr>
              <a:spLocks/>
            </p:cNvSpPr>
            <p:nvPr/>
          </p:nvSpPr>
          <p:spPr bwMode="auto">
            <a:xfrm>
              <a:off x="4376738" y="2909888"/>
              <a:ext cx="165100" cy="369888"/>
            </a:xfrm>
            <a:custGeom>
              <a:avLst/>
              <a:gdLst>
                <a:gd name="T0" fmla="*/ 6 w 19"/>
                <a:gd name="T1" fmla="*/ 23 h 42"/>
                <a:gd name="T2" fmla="*/ 4 w 19"/>
                <a:gd name="T3" fmla="*/ 0 h 42"/>
                <a:gd name="T4" fmla="*/ 15 w 19"/>
                <a:gd name="T5" fmla="*/ 21 h 42"/>
                <a:gd name="T6" fmla="*/ 6 w 19"/>
                <a:gd name="T7" fmla="*/ 42 h 42"/>
                <a:gd name="T8" fmla="*/ 6 w 19"/>
                <a:gd name="T9" fmla="*/ 2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2">
                  <a:moveTo>
                    <a:pt x="6" y="23"/>
                  </a:moveTo>
                  <a:cubicBezTo>
                    <a:pt x="10" y="15"/>
                    <a:pt x="12" y="5"/>
                    <a:pt x="4" y="0"/>
                  </a:cubicBezTo>
                  <a:cubicBezTo>
                    <a:pt x="13" y="3"/>
                    <a:pt x="19" y="11"/>
                    <a:pt x="15" y="21"/>
                  </a:cubicBezTo>
                  <a:cubicBezTo>
                    <a:pt x="12" y="29"/>
                    <a:pt x="5" y="32"/>
                    <a:pt x="6" y="42"/>
                  </a:cubicBezTo>
                  <a:cubicBezTo>
                    <a:pt x="6" y="42"/>
                    <a:pt x="0" y="35"/>
                    <a:pt x="6" y="23"/>
                  </a:cubicBezTo>
                  <a:close/>
                </a:path>
              </a:pathLst>
            </a:custGeom>
            <a:solidFill>
              <a:srgbClr val="E7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1"/>
            <p:cNvSpPr>
              <a:spLocks/>
            </p:cNvSpPr>
            <p:nvPr/>
          </p:nvSpPr>
          <p:spPr bwMode="auto">
            <a:xfrm>
              <a:off x="4516438" y="3130550"/>
              <a:ext cx="131763" cy="306388"/>
            </a:xfrm>
            <a:custGeom>
              <a:avLst/>
              <a:gdLst>
                <a:gd name="T0" fmla="*/ 5 w 15"/>
                <a:gd name="T1" fmla="*/ 19 h 35"/>
                <a:gd name="T2" fmla="*/ 3 w 15"/>
                <a:gd name="T3" fmla="*/ 0 h 35"/>
                <a:gd name="T4" fmla="*/ 12 w 15"/>
                <a:gd name="T5" fmla="*/ 17 h 35"/>
                <a:gd name="T6" fmla="*/ 5 w 15"/>
                <a:gd name="T7" fmla="*/ 35 h 35"/>
                <a:gd name="T8" fmla="*/ 5 w 15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5">
                  <a:moveTo>
                    <a:pt x="5" y="19"/>
                  </a:moveTo>
                  <a:cubicBezTo>
                    <a:pt x="8" y="13"/>
                    <a:pt x="10" y="4"/>
                    <a:pt x="3" y="0"/>
                  </a:cubicBezTo>
                  <a:cubicBezTo>
                    <a:pt x="10" y="2"/>
                    <a:pt x="15" y="9"/>
                    <a:pt x="12" y="17"/>
                  </a:cubicBezTo>
                  <a:cubicBezTo>
                    <a:pt x="9" y="25"/>
                    <a:pt x="4" y="27"/>
                    <a:pt x="5" y="35"/>
                  </a:cubicBezTo>
                  <a:cubicBezTo>
                    <a:pt x="5" y="35"/>
                    <a:pt x="0" y="29"/>
                    <a:pt x="5" y="19"/>
                  </a:cubicBezTo>
                  <a:close/>
                </a:path>
              </a:pathLst>
            </a:custGeom>
            <a:solidFill>
              <a:srgbClr val="E7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2"/>
            <p:cNvSpPr>
              <a:spLocks/>
            </p:cNvSpPr>
            <p:nvPr/>
          </p:nvSpPr>
          <p:spPr bwMode="auto">
            <a:xfrm>
              <a:off x="4140201" y="3446463"/>
              <a:ext cx="585788" cy="166688"/>
            </a:xfrm>
            <a:custGeom>
              <a:avLst/>
              <a:gdLst>
                <a:gd name="T0" fmla="*/ 34 w 67"/>
                <a:gd name="T1" fmla="*/ 9 h 19"/>
                <a:gd name="T2" fmla="*/ 66 w 67"/>
                <a:gd name="T3" fmla="*/ 19 h 19"/>
                <a:gd name="T4" fmla="*/ 67 w 67"/>
                <a:gd name="T5" fmla="*/ 16 h 19"/>
                <a:gd name="T6" fmla="*/ 67 w 67"/>
                <a:gd name="T7" fmla="*/ 16 h 19"/>
                <a:gd name="T8" fmla="*/ 57 w 67"/>
                <a:gd name="T9" fmla="*/ 5 h 19"/>
                <a:gd name="T10" fmla="*/ 33 w 67"/>
                <a:gd name="T11" fmla="*/ 0 h 19"/>
                <a:gd name="T12" fmla="*/ 9 w 67"/>
                <a:gd name="T13" fmla="*/ 5 h 19"/>
                <a:gd name="T14" fmla="*/ 0 w 67"/>
                <a:gd name="T15" fmla="*/ 16 h 19"/>
                <a:gd name="T16" fmla="*/ 0 w 67"/>
                <a:gd name="T17" fmla="*/ 17 h 19"/>
                <a:gd name="T18" fmla="*/ 1 w 67"/>
                <a:gd name="T19" fmla="*/ 19 h 19"/>
                <a:gd name="T20" fmla="*/ 34 w 67"/>
                <a:gd name="T21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19">
                  <a:moveTo>
                    <a:pt x="34" y="9"/>
                  </a:moveTo>
                  <a:cubicBezTo>
                    <a:pt x="48" y="9"/>
                    <a:pt x="61" y="13"/>
                    <a:pt x="66" y="19"/>
                  </a:cubicBezTo>
                  <a:cubicBezTo>
                    <a:pt x="66" y="18"/>
                    <a:pt x="67" y="17"/>
                    <a:pt x="67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2"/>
                    <a:pt x="64" y="8"/>
                    <a:pt x="57" y="5"/>
                  </a:cubicBezTo>
                  <a:cubicBezTo>
                    <a:pt x="51" y="2"/>
                    <a:pt x="43" y="0"/>
                    <a:pt x="33" y="0"/>
                  </a:cubicBezTo>
                  <a:cubicBezTo>
                    <a:pt x="24" y="0"/>
                    <a:pt x="16" y="2"/>
                    <a:pt x="9" y="5"/>
                  </a:cubicBezTo>
                  <a:cubicBezTo>
                    <a:pt x="3" y="8"/>
                    <a:pt x="0" y="12"/>
                    <a:pt x="0" y="16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6" y="13"/>
                    <a:pt x="19" y="9"/>
                    <a:pt x="34" y="9"/>
                  </a:cubicBezTo>
                  <a:close/>
                </a:path>
              </a:pathLst>
            </a:custGeom>
            <a:solidFill>
              <a:srgbClr val="E7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3"/>
            <p:cNvSpPr>
              <a:spLocks noEditPoints="1"/>
            </p:cNvSpPr>
            <p:nvPr/>
          </p:nvSpPr>
          <p:spPr bwMode="auto">
            <a:xfrm>
              <a:off x="4122738" y="3603625"/>
              <a:ext cx="787400" cy="430213"/>
            </a:xfrm>
            <a:custGeom>
              <a:avLst/>
              <a:gdLst>
                <a:gd name="T0" fmla="*/ 81 w 90"/>
                <a:gd name="T1" fmla="*/ 0 h 49"/>
                <a:gd name="T2" fmla="*/ 70 w 90"/>
                <a:gd name="T3" fmla="*/ 6 h 49"/>
                <a:gd name="T4" fmla="*/ 70 w 90"/>
                <a:gd name="T5" fmla="*/ 1 h 49"/>
                <a:gd name="T6" fmla="*/ 69 w 90"/>
                <a:gd name="T7" fmla="*/ 5 h 49"/>
                <a:gd name="T8" fmla="*/ 35 w 90"/>
                <a:gd name="T9" fmla="*/ 17 h 49"/>
                <a:gd name="T10" fmla="*/ 34 w 90"/>
                <a:gd name="T11" fmla="*/ 17 h 49"/>
                <a:gd name="T12" fmla="*/ 34 w 90"/>
                <a:gd name="T13" fmla="*/ 17 h 49"/>
                <a:gd name="T14" fmla="*/ 31 w 90"/>
                <a:gd name="T15" fmla="*/ 17 h 49"/>
                <a:gd name="T16" fmla="*/ 30 w 90"/>
                <a:gd name="T17" fmla="*/ 17 h 49"/>
                <a:gd name="T18" fmla="*/ 27 w 90"/>
                <a:gd name="T19" fmla="*/ 17 h 49"/>
                <a:gd name="T20" fmla="*/ 27 w 90"/>
                <a:gd name="T21" fmla="*/ 16 h 49"/>
                <a:gd name="T22" fmla="*/ 24 w 90"/>
                <a:gd name="T23" fmla="*/ 16 h 49"/>
                <a:gd name="T24" fmla="*/ 23 w 90"/>
                <a:gd name="T25" fmla="*/ 16 h 49"/>
                <a:gd name="T26" fmla="*/ 21 w 90"/>
                <a:gd name="T27" fmla="*/ 15 h 49"/>
                <a:gd name="T28" fmla="*/ 20 w 90"/>
                <a:gd name="T29" fmla="*/ 15 h 49"/>
                <a:gd name="T30" fmla="*/ 14 w 90"/>
                <a:gd name="T31" fmla="*/ 14 h 49"/>
                <a:gd name="T32" fmla="*/ 14 w 90"/>
                <a:gd name="T33" fmla="*/ 13 h 49"/>
                <a:gd name="T34" fmla="*/ 12 w 90"/>
                <a:gd name="T35" fmla="*/ 13 h 49"/>
                <a:gd name="T36" fmla="*/ 11 w 90"/>
                <a:gd name="T37" fmla="*/ 12 h 49"/>
                <a:gd name="T38" fmla="*/ 8 w 90"/>
                <a:gd name="T39" fmla="*/ 11 h 49"/>
                <a:gd name="T40" fmla="*/ 7 w 90"/>
                <a:gd name="T41" fmla="*/ 10 h 49"/>
                <a:gd name="T42" fmla="*/ 7 w 90"/>
                <a:gd name="T43" fmla="*/ 10 h 49"/>
                <a:gd name="T44" fmla="*/ 6 w 90"/>
                <a:gd name="T45" fmla="*/ 9 h 49"/>
                <a:gd name="T46" fmla="*/ 6 w 90"/>
                <a:gd name="T47" fmla="*/ 9 h 49"/>
                <a:gd name="T48" fmla="*/ 4 w 90"/>
                <a:gd name="T49" fmla="*/ 8 h 49"/>
                <a:gd name="T50" fmla="*/ 4 w 90"/>
                <a:gd name="T51" fmla="*/ 8 h 49"/>
                <a:gd name="T52" fmla="*/ 3 w 90"/>
                <a:gd name="T53" fmla="*/ 7 h 49"/>
                <a:gd name="T54" fmla="*/ 3 w 90"/>
                <a:gd name="T55" fmla="*/ 6 h 49"/>
                <a:gd name="T56" fmla="*/ 2 w 90"/>
                <a:gd name="T57" fmla="*/ 5 h 49"/>
                <a:gd name="T58" fmla="*/ 1 w 90"/>
                <a:gd name="T59" fmla="*/ 2 h 49"/>
                <a:gd name="T60" fmla="*/ 1 w 90"/>
                <a:gd name="T61" fmla="*/ 2 h 49"/>
                <a:gd name="T62" fmla="*/ 8 w 90"/>
                <a:gd name="T63" fmla="*/ 33 h 49"/>
                <a:gd name="T64" fmla="*/ 15 w 90"/>
                <a:gd name="T65" fmla="*/ 43 h 49"/>
                <a:gd name="T66" fmla="*/ 15 w 90"/>
                <a:gd name="T67" fmla="*/ 43 h 49"/>
                <a:gd name="T68" fmla="*/ 21 w 90"/>
                <a:gd name="T69" fmla="*/ 47 h 49"/>
                <a:gd name="T70" fmla="*/ 21 w 90"/>
                <a:gd name="T71" fmla="*/ 47 h 49"/>
                <a:gd name="T72" fmla="*/ 26 w 90"/>
                <a:gd name="T73" fmla="*/ 48 h 49"/>
                <a:gd name="T74" fmla="*/ 27 w 90"/>
                <a:gd name="T75" fmla="*/ 49 h 49"/>
                <a:gd name="T76" fmla="*/ 35 w 90"/>
                <a:gd name="T77" fmla="*/ 49 h 49"/>
                <a:gd name="T78" fmla="*/ 63 w 90"/>
                <a:gd name="T79" fmla="*/ 34 h 49"/>
                <a:gd name="T80" fmla="*/ 64 w 90"/>
                <a:gd name="T81" fmla="*/ 33 h 49"/>
                <a:gd name="T82" fmla="*/ 73 w 90"/>
                <a:gd name="T83" fmla="*/ 30 h 49"/>
                <a:gd name="T84" fmla="*/ 74 w 90"/>
                <a:gd name="T85" fmla="*/ 29 h 49"/>
                <a:gd name="T86" fmla="*/ 89 w 90"/>
                <a:gd name="T87" fmla="*/ 12 h 49"/>
                <a:gd name="T88" fmla="*/ 89 w 90"/>
                <a:gd name="T89" fmla="*/ 11 h 49"/>
                <a:gd name="T90" fmla="*/ 81 w 90"/>
                <a:gd name="T91" fmla="*/ 0 h 49"/>
                <a:gd name="T92" fmla="*/ 70 w 90"/>
                <a:gd name="T93" fmla="*/ 11 h 49"/>
                <a:gd name="T94" fmla="*/ 70 w 90"/>
                <a:gd name="T95" fmla="*/ 11 h 49"/>
                <a:gd name="T96" fmla="*/ 75 w 90"/>
                <a:gd name="T97" fmla="*/ 8 h 49"/>
                <a:gd name="T98" fmla="*/ 82 w 90"/>
                <a:gd name="T99" fmla="*/ 12 h 49"/>
                <a:gd name="T100" fmla="*/ 80 w 90"/>
                <a:gd name="T101" fmla="*/ 20 h 49"/>
                <a:gd name="T102" fmla="*/ 79 w 90"/>
                <a:gd name="T103" fmla="*/ 20 h 49"/>
                <a:gd name="T104" fmla="*/ 79 w 90"/>
                <a:gd name="T105" fmla="*/ 21 h 49"/>
                <a:gd name="T106" fmla="*/ 78 w 90"/>
                <a:gd name="T107" fmla="*/ 22 h 49"/>
                <a:gd name="T108" fmla="*/ 77 w 90"/>
                <a:gd name="T109" fmla="*/ 23 h 49"/>
                <a:gd name="T110" fmla="*/ 76 w 90"/>
                <a:gd name="T111" fmla="*/ 23 h 49"/>
                <a:gd name="T112" fmla="*/ 75 w 90"/>
                <a:gd name="T113" fmla="*/ 24 h 49"/>
                <a:gd name="T114" fmla="*/ 75 w 90"/>
                <a:gd name="T115" fmla="*/ 24 h 49"/>
                <a:gd name="T116" fmla="*/ 75 w 90"/>
                <a:gd name="T117" fmla="*/ 24 h 49"/>
                <a:gd name="T118" fmla="*/ 66 w 90"/>
                <a:gd name="T119" fmla="*/ 29 h 49"/>
                <a:gd name="T120" fmla="*/ 65 w 90"/>
                <a:gd name="T121" fmla="*/ 29 h 49"/>
                <a:gd name="T122" fmla="*/ 70 w 90"/>
                <a:gd name="T123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" h="49">
                  <a:moveTo>
                    <a:pt x="81" y="0"/>
                  </a:moveTo>
                  <a:cubicBezTo>
                    <a:pt x="77" y="0"/>
                    <a:pt x="73" y="3"/>
                    <a:pt x="70" y="6"/>
                  </a:cubicBezTo>
                  <a:cubicBezTo>
                    <a:pt x="70" y="3"/>
                    <a:pt x="70" y="1"/>
                    <a:pt x="70" y="1"/>
                  </a:cubicBezTo>
                  <a:cubicBezTo>
                    <a:pt x="70" y="2"/>
                    <a:pt x="69" y="4"/>
                    <a:pt x="69" y="5"/>
                  </a:cubicBezTo>
                  <a:cubicBezTo>
                    <a:pt x="64" y="12"/>
                    <a:pt x="51" y="17"/>
                    <a:pt x="35" y="17"/>
                  </a:cubicBezTo>
                  <a:cubicBezTo>
                    <a:pt x="35" y="17"/>
                    <a:pt x="35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3" y="17"/>
                    <a:pt x="32" y="17"/>
                    <a:pt x="31" y="17"/>
                  </a:cubicBezTo>
                  <a:cubicBezTo>
                    <a:pt x="31" y="17"/>
                    <a:pt x="31" y="17"/>
                    <a:pt x="30" y="17"/>
                  </a:cubicBezTo>
                  <a:cubicBezTo>
                    <a:pt x="29" y="17"/>
                    <a:pt x="28" y="17"/>
                    <a:pt x="27" y="17"/>
                  </a:cubicBezTo>
                  <a:cubicBezTo>
                    <a:pt x="27" y="17"/>
                    <a:pt x="27" y="17"/>
                    <a:pt x="27" y="16"/>
                  </a:cubicBezTo>
                  <a:cubicBezTo>
                    <a:pt x="26" y="16"/>
                    <a:pt x="25" y="16"/>
                    <a:pt x="24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2" y="16"/>
                    <a:pt x="21" y="16"/>
                    <a:pt x="21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8" y="15"/>
                    <a:pt x="16" y="14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2" y="13"/>
                    <a:pt x="12" y="13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0" y="12"/>
                    <a:pt x="9" y="11"/>
                    <a:pt x="8" y="11"/>
                  </a:cubicBezTo>
                  <a:cubicBezTo>
                    <a:pt x="8" y="11"/>
                    <a:pt x="8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7"/>
                    <a:pt x="4" y="7"/>
                    <a:pt x="3" y="7"/>
                  </a:cubicBezTo>
                  <a:cubicBezTo>
                    <a:pt x="3" y="7"/>
                    <a:pt x="3" y="7"/>
                    <a:pt x="3" y="6"/>
                  </a:cubicBezTo>
                  <a:cubicBezTo>
                    <a:pt x="3" y="6"/>
                    <a:pt x="3" y="6"/>
                    <a:pt x="2" y="5"/>
                  </a:cubicBezTo>
                  <a:cubicBezTo>
                    <a:pt x="2" y="4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0"/>
                    <a:pt x="8" y="33"/>
                  </a:cubicBezTo>
                  <a:cubicBezTo>
                    <a:pt x="9" y="37"/>
                    <a:pt x="12" y="40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7" y="44"/>
                    <a:pt x="19" y="46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3" y="47"/>
                    <a:pt x="24" y="48"/>
                    <a:pt x="26" y="48"/>
                  </a:cubicBezTo>
                  <a:cubicBezTo>
                    <a:pt x="26" y="48"/>
                    <a:pt x="27" y="48"/>
                    <a:pt x="27" y="49"/>
                  </a:cubicBezTo>
                  <a:cubicBezTo>
                    <a:pt x="30" y="49"/>
                    <a:pt x="32" y="49"/>
                    <a:pt x="35" y="49"/>
                  </a:cubicBezTo>
                  <a:cubicBezTo>
                    <a:pt x="50" y="49"/>
                    <a:pt x="58" y="42"/>
                    <a:pt x="63" y="34"/>
                  </a:cubicBezTo>
                  <a:cubicBezTo>
                    <a:pt x="63" y="33"/>
                    <a:pt x="63" y="33"/>
                    <a:pt x="64" y="33"/>
                  </a:cubicBezTo>
                  <a:cubicBezTo>
                    <a:pt x="67" y="30"/>
                    <a:pt x="70" y="30"/>
                    <a:pt x="73" y="30"/>
                  </a:cubicBezTo>
                  <a:cubicBezTo>
                    <a:pt x="73" y="30"/>
                    <a:pt x="74" y="29"/>
                    <a:pt x="74" y="29"/>
                  </a:cubicBezTo>
                  <a:cubicBezTo>
                    <a:pt x="82" y="26"/>
                    <a:pt x="89" y="21"/>
                    <a:pt x="89" y="12"/>
                  </a:cubicBezTo>
                  <a:cubicBezTo>
                    <a:pt x="89" y="12"/>
                    <a:pt x="89" y="11"/>
                    <a:pt x="89" y="11"/>
                  </a:cubicBezTo>
                  <a:cubicBezTo>
                    <a:pt x="90" y="6"/>
                    <a:pt x="86" y="1"/>
                    <a:pt x="81" y="0"/>
                  </a:cubicBezTo>
                  <a:close/>
                  <a:moveTo>
                    <a:pt x="70" y="11"/>
                  </a:moveTo>
                  <a:cubicBezTo>
                    <a:pt x="70" y="11"/>
                    <a:pt x="70" y="11"/>
                    <a:pt x="70" y="11"/>
                  </a:cubicBezTo>
                  <a:cubicBezTo>
                    <a:pt x="71" y="10"/>
                    <a:pt x="73" y="9"/>
                    <a:pt x="75" y="8"/>
                  </a:cubicBezTo>
                  <a:cubicBezTo>
                    <a:pt x="80" y="7"/>
                    <a:pt x="82" y="9"/>
                    <a:pt x="82" y="12"/>
                  </a:cubicBezTo>
                  <a:cubicBezTo>
                    <a:pt x="82" y="15"/>
                    <a:pt x="81" y="17"/>
                    <a:pt x="80" y="20"/>
                  </a:cubicBezTo>
                  <a:cubicBezTo>
                    <a:pt x="80" y="20"/>
                    <a:pt x="79" y="20"/>
                    <a:pt x="79" y="20"/>
                  </a:cubicBezTo>
                  <a:cubicBezTo>
                    <a:pt x="79" y="20"/>
                    <a:pt x="79" y="21"/>
                    <a:pt x="79" y="21"/>
                  </a:cubicBezTo>
                  <a:cubicBezTo>
                    <a:pt x="79" y="21"/>
                    <a:pt x="78" y="22"/>
                    <a:pt x="78" y="22"/>
                  </a:cubicBezTo>
                  <a:cubicBezTo>
                    <a:pt x="78" y="22"/>
                    <a:pt x="77" y="22"/>
                    <a:pt x="77" y="23"/>
                  </a:cubicBezTo>
                  <a:cubicBezTo>
                    <a:pt x="77" y="23"/>
                    <a:pt x="77" y="23"/>
                    <a:pt x="76" y="23"/>
                  </a:cubicBezTo>
                  <a:cubicBezTo>
                    <a:pt x="76" y="24"/>
                    <a:pt x="76" y="24"/>
                    <a:pt x="75" y="24"/>
                  </a:cubicBezTo>
                  <a:cubicBezTo>
                    <a:pt x="75" y="24"/>
                    <a:pt x="75" y="24"/>
                    <a:pt x="75" y="24"/>
                  </a:cubicBezTo>
                  <a:cubicBezTo>
                    <a:pt x="75" y="24"/>
                    <a:pt x="75" y="24"/>
                    <a:pt x="75" y="24"/>
                  </a:cubicBezTo>
                  <a:cubicBezTo>
                    <a:pt x="72" y="26"/>
                    <a:pt x="68" y="28"/>
                    <a:pt x="66" y="29"/>
                  </a:cubicBezTo>
                  <a:cubicBezTo>
                    <a:pt x="66" y="29"/>
                    <a:pt x="65" y="29"/>
                    <a:pt x="65" y="29"/>
                  </a:cubicBezTo>
                  <a:cubicBezTo>
                    <a:pt x="68" y="23"/>
                    <a:pt x="69" y="16"/>
                    <a:pt x="70" y="11"/>
                  </a:cubicBezTo>
                  <a:close/>
                </a:path>
              </a:pathLst>
            </a:custGeom>
            <a:solidFill>
              <a:srgbClr val="E7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4"/>
            <p:cNvSpPr>
              <a:spLocks/>
            </p:cNvSpPr>
            <p:nvPr/>
          </p:nvSpPr>
          <p:spPr bwMode="auto">
            <a:xfrm>
              <a:off x="4235451" y="3121025"/>
              <a:ext cx="141288" cy="307975"/>
            </a:xfrm>
            <a:custGeom>
              <a:avLst/>
              <a:gdLst>
                <a:gd name="T0" fmla="*/ 5 w 16"/>
                <a:gd name="T1" fmla="*/ 19 h 35"/>
                <a:gd name="T2" fmla="*/ 3 w 16"/>
                <a:gd name="T3" fmla="*/ 0 h 35"/>
                <a:gd name="T4" fmla="*/ 13 w 16"/>
                <a:gd name="T5" fmla="*/ 17 h 35"/>
                <a:gd name="T6" fmla="*/ 5 w 16"/>
                <a:gd name="T7" fmla="*/ 35 h 35"/>
                <a:gd name="T8" fmla="*/ 5 w 16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5">
                  <a:moveTo>
                    <a:pt x="5" y="19"/>
                  </a:moveTo>
                  <a:cubicBezTo>
                    <a:pt x="8" y="12"/>
                    <a:pt x="11" y="4"/>
                    <a:pt x="3" y="0"/>
                  </a:cubicBezTo>
                  <a:cubicBezTo>
                    <a:pt x="11" y="2"/>
                    <a:pt x="16" y="9"/>
                    <a:pt x="13" y="17"/>
                  </a:cubicBezTo>
                  <a:cubicBezTo>
                    <a:pt x="10" y="24"/>
                    <a:pt x="5" y="26"/>
                    <a:pt x="5" y="35"/>
                  </a:cubicBezTo>
                  <a:cubicBezTo>
                    <a:pt x="5" y="35"/>
                    <a:pt x="0" y="29"/>
                    <a:pt x="5" y="19"/>
                  </a:cubicBezTo>
                  <a:close/>
                </a:path>
              </a:pathLst>
            </a:custGeom>
            <a:solidFill>
              <a:srgbClr val="E7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5"/>
            <p:cNvSpPr>
              <a:spLocks/>
            </p:cNvSpPr>
            <p:nvPr/>
          </p:nvSpPr>
          <p:spPr bwMode="auto">
            <a:xfrm>
              <a:off x="4376738" y="2909888"/>
              <a:ext cx="165100" cy="369888"/>
            </a:xfrm>
            <a:custGeom>
              <a:avLst/>
              <a:gdLst>
                <a:gd name="T0" fmla="*/ 6 w 19"/>
                <a:gd name="T1" fmla="*/ 23 h 42"/>
                <a:gd name="T2" fmla="*/ 4 w 19"/>
                <a:gd name="T3" fmla="*/ 0 h 42"/>
                <a:gd name="T4" fmla="*/ 15 w 19"/>
                <a:gd name="T5" fmla="*/ 21 h 42"/>
                <a:gd name="T6" fmla="*/ 6 w 19"/>
                <a:gd name="T7" fmla="*/ 42 h 42"/>
                <a:gd name="T8" fmla="*/ 6 w 19"/>
                <a:gd name="T9" fmla="*/ 2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2">
                  <a:moveTo>
                    <a:pt x="6" y="23"/>
                  </a:moveTo>
                  <a:cubicBezTo>
                    <a:pt x="10" y="15"/>
                    <a:pt x="12" y="5"/>
                    <a:pt x="4" y="0"/>
                  </a:cubicBezTo>
                  <a:cubicBezTo>
                    <a:pt x="13" y="3"/>
                    <a:pt x="19" y="11"/>
                    <a:pt x="15" y="21"/>
                  </a:cubicBezTo>
                  <a:cubicBezTo>
                    <a:pt x="12" y="29"/>
                    <a:pt x="5" y="32"/>
                    <a:pt x="6" y="42"/>
                  </a:cubicBezTo>
                  <a:cubicBezTo>
                    <a:pt x="6" y="42"/>
                    <a:pt x="0" y="35"/>
                    <a:pt x="6" y="23"/>
                  </a:cubicBezTo>
                  <a:close/>
                </a:path>
              </a:pathLst>
            </a:custGeom>
            <a:solidFill>
              <a:srgbClr val="E7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6"/>
            <p:cNvSpPr>
              <a:spLocks/>
            </p:cNvSpPr>
            <p:nvPr/>
          </p:nvSpPr>
          <p:spPr bwMode="auto">
            <a:xfrm>
              <a:off x="4516438" y="3130550"/>
              <a:ext cx="131763" cy="306388"/>
            </a:xfrm>
            <a:custGeom>
              <a:avLst/>
              <a:gdLst>
                <a:gd name="T0" fmla="*/ 5 w 15"/>
                <a:gd name="T1" fmla="*/ 19 h 35"/>
                <a:gd name="T2" fmla="*/ 3 w 15"/>
                <a:gd name="T3" fmla="*/ 0 h 35"/>
                <a:gd name="T4" fmla="*/ 12 w 15"/>
                <a:gd name="T5" fmla="*/ 17 h 35"/>
                <a:gd name="T6" fmla="*/ 5 w 15"/>
                <a:gd name="T7" fmla="*/ 35 h 35"/>
                <a:gd name="T8" fmla="*/ 5 w 15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5">
                  <a:moveTo>
                    <a:pt x="5" y="19"/>
                  </a:moveTo>
                  <a:cubicBezTo>
                    <a:pt x="8" y="13"/>
                    <a:pt x="10" y="4"/>
                    <a:pt x="3" y="0"/>
                  </a:cubicBezTo>
                  <a:cubicBezTo>
                    <a:pt x="10" y="2"/>
                    <a:pt x="15" y="9"/>
                    <a:pt x="12" y="17"/>
                  </a:cubicBezTo>
                  <a:cubicBezTo>
                    <a:pt x="9" y="25"/>
                    <a:pt x="4" y="27"/>
                    <a:pt x="5" y="35"/>
                  </a:cubicBezTo>
                  <a:cubicBezTo>
                    <a:pt x="5" y="35"/>
                    <a:pt x="0" y="29"/>
                    <a:pt x="5" y="19"/>
                  </a:cubicBezTo>
                  <a:close/>
                </a:path>
              </a:pathLst>
            </a:custGeom>
            <a:solidFill>
              <a:srgbClr val="E7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7"/>
            <p:cNvSpPr>
              <a:spLocks/>
            </p:cNvSpPr>
            <p:nvPr/>
          </p:nvSpPr>
          <p:spPr bwMode="auto">
            <a:xfrm>
              <a:off x="5076826" y="3446463"/>
              <a:ext cx="587375" cy="166688"/>
            </a:xfrm>
            <a:custGeom>
              <a:avLst/>
              <a:gdLst>
                <a:gd name="T0" fmla="*/ 34 w 67"/>
                <a:gd name="T1" fmla="*/ 9 h 19"/>
                <a:gd name="T2" fmla="*/ 66 w 67"/>
                <a:gd name="T3" fmla="*/ 19 h 19"/>
                <a:gd name="T4" fmla="*/ 67 w 67"/>
                <a:gd name="T5" fmla="*/ 16 h 19"/>
                <a:gd name="T6" fmla="*/ 67 w 67"/>
                <a:gd name="T7" fmla="*/ 16 h 19"/>
                <a:gd name="T8" fmla="*/ 58 w 67"/>
                <a:gd name="T9" fmla="*/ 5 h 19"/>
                <a:gd name="T10" fmla="*/ 34 w 67"/>
                <a:gd name="T11" fmla="*/ 0 h 19"/>
                <a:gd name="T12" fmla="*/ 10 w 67"/>
                <a:gd name="T13" fmla="*/ 5 h 19"/>
                <a:gd name="T14" fmla="*/ 0 w 67"/>
                <a:gd name="T15" fmla="*/ 16 h 19"/>
                <a:gd name="T16" fmla="*/ 0 w 67"/>
                <a:gd name="T17" fmla="*/ 17 h 19"/>
                <a:gd name="T18" fmla="*/ 1 w 67"/>
                <a:gd name="T19" fmla="*/ 19 h 19"/>
                <a:gd name="T20" fmla="*/ 34 w 67"/>
                <a:gd name="T21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19">
                  <a:moveTo>
                    <a:pt x="34" y="9"/>
                  </a:moveTo>
                  <a:cubicBezTo>
                    <a:pt x="49" y="9"/>
                    <a:pt x="61" y="13"/>
                    <a:pt x="66" y="19"/>
                  </a:cubicBezTo>
                  <a:cubicBezTo>
                    <a:pt x="67" y="18"/>
                    <a:pt x="67" y="17"/>
                    <a:pt x="67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2"/>
                    <a:pt x="64" y="8"/>
                    <a:pt x="58" y="5"/>
                  </a:cubicBezTo>
                  <a:cubicBezTo>
                    <a:pt x="51" y="2"/>
                    <a:pt x="43" y="0"/>
                    <a:pt x="34" y="0"/>
                  </a:cubicBezTo>
                  <a:cubicBezTo>
                    <a:pt x="25" y="0"/>
                    <a:pt x="16" y="2"/>
                    <a:pt x="10" y="5"/>
                  </a:cubicBezTo>
                  <a:cubicBezTo>
                    <a:pt x="4" y="8"/>
                    <a:pt x="0" y="12"/>
                    <a:pt x="0" y="16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6" y="13"/>
                    <a:pt x="19" y="9"/>
                    <a:pt x="34" y="9"/>
                  </a:cubicBezTo>
                  <a:close/>
                </a:path>
              </a:pathLst>
            </a:custGeom>
            <a:solidFill>
              <a:srgbClr val="E06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8"/>
            <p:cNvSpPr>
              <a:spLocks noEditPoints="1"/>
            </p:cNvSpPr>
            <p:nvPr/>
          </p:nvSpPr>
          <p:spPr bwMode="auto">
            <a:xfrm>
              <a:off x="5059363" y="3603625"/>
              <a:ext cx="788988" cy="430213"/>
            </a:xfrm>
            <a:custGeom>
              <a:avLst/>
              <a:gdLst>
                <a:gd name="T0" fmla="*/ 82 w 90"/>
                <a:gd name="T1" fmla="*/ 0 h 49"/>
                <a:gd name="T2" fmla="*/ 70 w 90"/>
                <a:gd name="T3" fmla="*/ 6 h 49"/>
                <a:gd name="T4" fmla="*/ 70 w 90"/>
                <a:gd name="T5" fmla="*/ 1 h 49"/>
                <a:gd name="T6" fmla="*/ 69 w 90"/>
                <a:gd name="T7" fmla="*/ 5 h 49"/>
                <a:gd name="T8" fmla="*/ 36 w 90"/>
                <a:gd name="T9" fmla="*/ 17 h 49"/>
                <a:gd name="T10" fmla="*/ 35 w 90"/>
                <a:gd name="T11" fmla="*/ 17 h 49"/>
                <a:gd name="T12" fmla="*/ 34 w 90"/>
                <a:gd name="T13" fmla="*/ 17 h 49"/>
                <a:gd name="T14" fmla="*/ 32 w 90"/>
                <a:gd name="T15" fmla="*/ 17 h 49"/>
                <a:gd name="T16" fmla="*/ 30 w 90"/>
                <a:gd name="T17" fmla="*/ 17 h 49"/>
                <a:gd name="T18" fmla="*/ 27 w 90"/>
                <a:gd name="T19" fmla="*/ 17 h 49"/>
                <a:gd name="T20" fmla="*/ 27 w 90"/>
                <a:gd name="T21" fmla="*/ 16 h 49"/>
                <a:gd name="T22" fmla="*/ 24 w 90"/>
                <a:gd name="T23" fmla="*/ 16 h 49"/>
                <a:gd name="T24" fmla="*/ 23 w 90"/>
                <a:gd name="T25" fmla="*/ 16 h 49"/>
                <a:gd name="T26" fmla="*/ 21 w 90"/>
                <a:gd name="T27" fmla="*/ 15 h 49"/>
                <a:gd name="T28" fmla="*/ 20 w 90"/>
                <a:gd name="T29" fmla="*/ 15 h 49"/>
                <a:gd name="T30" fmla="*/ 14 w 90"/>
                <a:gd name="T31" fmla="*/ 14 h 49"/>
                <a:gd name="T32" fmla="*/ 14 w 90"/>
                <a:gd name="T33" fmla="*/ 13 h 49"/>
                <a:gd name="T34" fmla="*/ 12 w 90"/>
                <a:gd name="T35" fmla="*/ 13 h 49"/>
                <a:gd name="T36" fmla="*/ 11 w 90"/>
                <a:gd name="T37" fmla="*/ 12 h 49"/>
                <a:gd name="T38" fmla="*/ 9 w 90"/>
                <a:gd name="T39" fmla="*/ 11 h 49"/>
                <a:gd name="T40" fmla="*/ 8 w 90"/>
                <a:gd name="T41" fmla="*/ 10 h 49"/>
                <a:gd name="T42" fmla="*/ 7 w 90"/>
                <a:gd name="T43" fmla="*/ 10 h 49"/>
                <a:gd name="T44" fmla="*/ 6 w 90"/>
                <a:gd name="T45" fmla="*/ 9 h 49"/>
                <a:gd name="T46" fmla="*/ 6 w 90"/>
                <a:gd name="T47" fmla="*/ 9 h 49"/>
                <a:gd name="T48" fmla="*/ 5 w 90"/>
                <a:gd name="T49" fmla="*/ 8 h 49"/>
                <a:gd name="T50" fmla="*/ 5 w 90"/>
                <a:gd name="T51" fmla="*/ 8 h 49"/>
                <a:gd name="T52" fmla="*/ 4 w 90"/>
                <a:gd name="T53" fmla="*/ 7 h 49"/>
                <a:gd name="T54" fmla="*/ 3 w 90"/>
                <a:gd name="T55" fmla="*/ 6 h 49"/>
                <a:gd name="T56" fmla="*/ 3 w 90"/>
                <a:gd name="T57" fmla="*/ 5 h 49"/>
                <a:gd name="T58" fmla="*/ 1 w 90"/>
                <a:gd name="T59" fmla="*/ 2 h 49"/>
                <a:gd name="T60" fmla="*/ 1 w 90"/>
                <a:gd name="T61" fmla="*/ 2 h 49"/>
                <a:gd name="T62" fmla="*/ 8 w 90"/>
                <a:gd name="T63" fmla="*/ 33 h 49"/>
                <a:gd name="T64" fmla="*/ 15 w 90"/>
                <a:gd name="T65" fmla="*/ 43 h 49"/>
                <a:gd name="T66" fmla="*/ 16 w 90"/>
                <a:gd name="T67" fmla="*/ 43 h 49"/>
                <a:gd name="T68" fmla="*/ 21 w 90"/>
                <a:gd name="T69" fmla="*/ 47 h 49"/>
                <a:gd name="T70" fmla="*/ 21 w 90"/>
                <a:gd name="T71" fmla="*/ 47 h 49"/>
                <a:gd name="T72" fmla="*/ 26 w 90"/>
                <a:gd name="T73" fmla="*/ 48 h 49"/>
                <a:gd name="T74" fmla="*/ 28 w 90"/>
                <a:gd name="T75" fmla="*/ 49 h 49"/>
                <a:gd name="T76" fmla="*/ 36 w 90"/>
                <a:gd name="T77" fmla="*/ 49 h 49"/>
                <a:gd name="T78" fmla="*/ 63 w 90"/>
                <a:gd name="T79" fmla="*/ 34 h 49"/>
                <a:gd name="T80" fmla="*/ 64 w 90"/>
                <a:gd name="T81" fmla="*/ 33 h 49"/>
                <a:gd name="T82" fmla="*/ 73 w 90"/>
                <a:gd name="T83" fmla="*/ 30 h 49"/>
                <a:gd name="T84" fmla="*/ 74 w 90"/>
                <a:gd name="T85" fmla="*/ 29 h 49"/>
                <a:gd name="T86" fmla="*/ 90 w 90"/>
                <a:gd name="T87" fmla="*/ 12 h 49"/>
                <a:gd name="T88" fmla="*/ 90 w 90"/>
                <a:gd name="T89" fmla="*/ 11 h 49"/>
                <a:gd name="T90" fmla="*/ 82 w 90"/>
                <a:gd name="T91" fmla="*/ 0 h 49"/>
                <a:gd name="T92" fmla="*/ 70 w 90"/>
                <a:gd name="T93" fmla="*/ 11 h 49"/>
                <a:gd name="T94" fmla="*/ 70 w 90"/>
                <a:gd name="T95" fmla="*/ 11 h 49"/>
                <a:gd name="T96" fmla="*/ 75 w 90"/>
                <a:gd name="T97" fmla="*/ 8 h 49"/>
                <a:gd name="T98" fmla="*/ 83 w 90"/>
                <a:gd name="T99" fmla="*/ 12 h 49"/>
                <a:gd name="T100" fmla="*/ 80 w 90"/>
                <a:gd name="T101" fmla="*/ 20 h 49"/>
                <a:gd name="T102" fmla="*/ 80 w 90"/>
                <a:gd name="T103" fmla="*/ 20 h 49"/>
                <a:gd name="T104" fmla="*/ 79 w 90"/>
                <a:gd name="T105" fmla="*/ 21 h 49"/>
                <a:gd name="T106" fmla="*/ 78 w 90"/>
                <a:gd name="T107" fmla="*/ 22 h 49"/>
                <a:gd name="T108" fmla="*/ 78 w 90"/>
                <a:gd name="T109" fmla="*/ 23 h 49"/>
                <a:gd name="T110" fmla="*/ 76 w 90"/>
                <a:gd name="T111" fmla="*/ 23 h 49"/>
                <a:gd name="T112" fmla="*/ 75 w 90"/>
                <a:gd name="T113" fmla="*/ 24 h 49"/>
                <a:gd name="T114" fmla="*/ 75 w 90"/>
                <a:gd name="T115" fmla="*/ 24 h 49"/>
                <a:gd name="T116" fmla="*/ 75 w 90"/>
                <a:gd name="T117" fmla="*/ 24 h 49"/>
                <a:gd name="T118" fmla="*/ 66 w 90"/>
                <a:gd name="T119" fmla="*/ 29 h 49"/>
                <a:gd name="T120" fmla="*/ 65 w 90"/>
                <a:gd name="T121" fmla="*/ 29 h 49"/>
                <a:gd name="T122" fmla="*/ 70 w 90"/>
                <a:gd name="T123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" h="49">
                  <a:moveTo>
                    <a:pt x="82" y="0"/>
                  </a:moveTo>
                  <a:cubicBezTo>
                    <a:pt x="77" y="0"/>
                    <a:pt x="73" y="3"/>
                    <a:pt x="70" y="6"/>
                  </a:cubicBezTo>
                  <a:cubicBezTo>
                    <a:pt x="70" y="3"/>
                    <a:pt x="70" y="1"/>
                    <a:pt x="70" y="1"/>
                  </a:cubicBezTo>
                  <a:cubicBezTo>
                    <a:pt x="70" y="2"/>
                    <a:pt x="70" y="4"/>
                    <a:pt x="69" y="5"/>
                  </a:cubicBezTo>
                  <a:cubicBezTo>
                    <a:pt x="65" y="12"/>
                    <a:pt x="51" y="17"/>
                    <a:pt x="36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3" y="17"/>
                    <a:pt x="32" y="17"/>
                    <a:pt x="32" y="17"/>
                  </a:cubicBezTo>
                  <a:cubicBezTo>
                    <a:pt x="31" y="17"/>
                    <a:pt x="31" y="17"/>
                    <a:pt x="30" y="17"/>
                  </a:cubicBezTo>
                  <a:cubicBezTo>
                    <a:pt x="29" y="17"/>
                    <a:pt x="28" y="17"/>
                    <a:pt x="27" y="17"/>
                  </a:cubicBezTo>
                  <a:cubicBezTo>
                    <a:pt x="27" y="17"/>
                    <a:pt x="27" y="17"/>
                    <a:pt x="27" y="16"/>
                  </a:cubicBezTo>
                  <a:cubicBezTo>
                    <a:pt x="26" y="16"/>
                    <a:pt x="25" y="16"/>
                    <a:pt x="24" y="16"/>
                  </a:cubicBezTo>
                  <a:cubicBezTo>
                    <a:pt x="24" y="16"/>
                    <a:pt x="23" y="16"/>
                    <a:pt x="23" y="16"/>
                  </a:cubicBezTo>
                  <a:cubicBezTo>
                    <a:pt x="22" y="16"/>
                    <a:pt x="22" y="16"/>
                    <a:pt x="21" y="15"/>
                  </a:cubicBezTo>
                  <a:cubicBezTo>
                    <a:pt x="21" y="15"/>
                    <a:pt x="20" y="15"/>
                    <a:pt x="20" y="15"/>
                  </a:cubicBezTo>
                  <a:cubicBezTo>
                    <a:pt x="18" y="15"/>
                    <a:pt x="16" y="14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3" y="13"/>
                    <a:pt x="12" y="13"/>
                  </a:cubicBezTo>
                  <a:cubicBezTo>
                    <a:pt x="12" y="12"/>
                    <a:pt x="12" y="12"/>
                    <a:pt x="11" y="12"/>
                  </a:cubicBezTo>
                  <a:cubicBezTo>
                    <a:pt x="10" y="12"/>
                    <a:pt x="10" y="11"/>
                    <a:pt x="9" y="11"/>
                  </a:cubicBezTo>
                  <a:cubicBezTo>
                    <a:pt x="8" y="11"/>
                    <a:pt x="8" y="10"/>
                    <a:pt x="8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7"/>
                    <a:pt x="3" y="6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2" y="4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0"/>
                    <a:pt x="8" y="33"/>
                  </a:cubicBezTo>
                  <a:cubicBezTo>
                    <a:pt x="10" y="37"/>
                    <a:pt x="12" y="40"/>
                    <a:pt x="15" y="43"/>
                  </a:cubicBezTo>
                  <a:cubicBezTo>
                    <a:pt x="15" y="43"/>
                    <a:pt x="15" y="43"/>
                    <a:pt x="16" y="43"/>
                  </a:cubicBezTo>
                  <a:cubicBezTo>
                    <a:pt x="17" y="44"/>
                    <a:pt x="19" y="46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3" y="47"/>
                    <a:pt x="24" y="48"/>
                    <a:pt x="26" y="48"/>
                  </a:cubicBezTo>
                  <a:cubicBezTo>
                    <a:pt x="27" y="48"/>
                    <a:pt x="27" y="48"/>
                    <a:pt x="28" y="49"/>
                  </a:cubicBezTo>
                  <a:cubicBezTo>
                    <a:pt x="30" y="49"/>
                    <a:pt x="33" y="49"/>
                    <a:pt x="36" y="49"/>
                  </a:cubicBezTo>
                  <a:cubicBezTo>
                    <a:pt x="50" y="49"/>
                    <a:pt x="58" y="42"/>
                    <a:pt x="63" y="34"/>
                  </a:cubicBezTo>
                  <a:cubicBezTo>
                    <a:pt x="63" y="33"/>
                    <a:pt x="64" y="33"/>
                    <a:pt x="64" y="33"/>
                  </a:cubicBezTo>
                  <a:cubicBezTo>
                    <a:pt x="67" y="30"/>
                    <a:pt x="70" y="30"/>
                    <a:pt x="73" y="30"/>
                  </a:cubicBezTo>
                  <a:cubicBezTo>
                    <a:pt x="73" y="30"/>
                    <a:pt x="74" y="29"/>
                    <a:pt x="74" y="29"/>
                  </a:cubicBezTo>
                  <a:cubicBezTo>
                    <a:pt x="82" y="26"/>
                    <a:pt x="89" y="21"/>
                    <a:pt x="90" y="12"/>
                  </a:cubicBezTo>
                  <a:cubicBezTo>
                    <a:pt x="90" y="12"/>
                    <a:pt x="90" y="11"/>
                    <a:pt x="90" y="11"/>
                  </a:cubicBezTo>
                  <a:cubicBezTo>
                    <a:pt x="90" y="6"/>
                    <a:pt x="86" y="1"/>
                    <a:pt x="82" y="0"/>
                  </a:cubicBezTo>
                  <a:close/>
                  <a:moveTo>
                    <a:pt x="70" y="11"/>
                  </a:moveTo>
                  <a:cubicBezTo>
                    <a:pt x="70" y="11"/>
                    <a:pt x="70" y="11"/>
                    <a:pt x="70" y="11"/>
                  </a:cubicBezTo>
                  <a:cubicBezTo>
                    <a:pt x="71" y="10"/>
                    <a:pt x="73" y="9"/>
                    <a:pt x="75" y="8"/>
                  </a:cubicBezTo>
                  <a:cubicBezTo>
                    <a:pt x="80" y="7"/>
                    <a:pt x="83" y="9"/>
                    <a:pt x="83" y="12"/>
                  </a:cubicBezTo>
                  <a:cubicBezTo>
                    <a:pt x="83" y="15"/>
                    <a:pt x="82" y="17"/>
                    <a:pt x="80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9" y="20"/>
                    <a:pt x="79" y="21"/>
                    <a:pt x="79" y="21"/>
                  </a:cubicBezTo>
                  <a:cubicBezTo>
                    <a:pt x="79" y="21"/>
                    <a:pt x="78" y="22"/>
                    <a:pt x="78" y="22"/>
                  </a:cubicBezTo>
                  <a:cubicBezTo>
                    <a:pt x="78" y="22"/>
                    <a:pt x="78" y="22"/>
                    <a:pt x="78" y="23"/>
                  </a:cubicBezTo>
                  <a:cubicBezTo>
                    <a:pt x="77" y="23"/>
                    <a:pt x="77" y="23"/>
                    <a:pt x="76" y="23"/>
                  </a:cubicBezTo>
                  <a:cubicBezTo>
                    <a:pt x="76" y="24"/>
                    <a:pt x="76" y="24"/>
                    <a:pt x="75" y="24"/>
                  </a:cubicBezTo>
                  <a:cubicBezTo>
                    <a:pt x="75" y="24"/>
                    <a:pt x="75" y="24"/>
                    <a:pt x="75" y="24"/>
                  </a:cubicBezTo>
                  <a:cubicBezTo>
                    <a:pt x="75" y="24"/>
                    <a:pt x="75" y="24"/>
                    <a:pt x="75" y="24"/>
                  </a:cubicBezTo>
                  <a:cubicBezTo>
                    <a:pt x="72" y="26"/>
                    <a:pt x="68" y="28"/>
                    <a:pt x="66" y="29"/>
                  </a:cubicBezTo>
                  <a:cubicBezTo>
                    <a:pt x="66" y="29"/>
                    <a:pt x="66" y="29"/>
                    <a:pt x="65" y="29"/>
                  </a:cubicBezTo>
                  <a:cubicBezTo>
                    <a:pt x="68" y="23"/>
                    <a:pt x="69" y="16"/>
                    <a:pt x="70" y="11"/>
                  </a:cubicBezTo>
                  <a:close/>
                </a:path>
              </a:pathLst>
            </a:custGeom>
            <a:solidFill>
              <a:srgbClr val="E06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9"/>
            <p:cNvSpPr>
              <a:spLocks/>
            </p:cNvSpPr>
            <p:nvPr/>
          </p:nvSpPr>
          <p:spPr bwMode="auto">
            <a:xfrm>
              <a:off x="5181601" y="3121025"/>
              <a:ext cx="131763" cy="307975"/>
            </a:xfrm>
            <a:custGeom>
              <a:avLst/>
              <a:gdLst>
                <a:gd name="T0" fmla="*/ 4 w 15"/>
                <a:gd name="T1" fmla="*/ 19 h 35"/>
                <a:gd name="T2" fmla="*/ 3 w 15"/>
                <a:gd name="T3" fmla="*/ 0 h 35"/>
                <a:gd name="T4" fmla="*/ 12 w 15"/>
                <a:gd name="T5" fmla="*/ 17 h 35"/>
                <a:gd name="T6" fmla="*/ 5 w 15"/>
                <a:gd name="T7" fmla="*/ 35 h 35"/>
                <a:gd name="T8" fmla="*/ 4 w 15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5">
                  <a:moveTo>
                    <a:pt x="4" y="19"/>
                  </a:moveTo>
                  <a:cubicBezTo>
                    <a:pt x="7" y="12"/>
                    <a:pt x="10" y="4"/>
                    <a:pt x="3" y="0"/>
                  </a:cubicBezTo>
                  <a:cubicBezTo>
                    <a:pt x="10" y="2"/>
                    <a:pt x="15" y="9"/>
                    <a:pt x="12" y="17"/>
                  </a:cubicBezTo>
                  <a:cubicBezTo>
                    <a:pt x="9" y="24"/>
                    <a:pt x="4" y="26"/>
                    <a:pt x="5" y="35"/>
                  </a:cubicBezTo>
                  <a:cubicBezTo>
                    <a:pt x="5" y="35"/>
                    <a:pt x="0" y="29"/>
                    <a:pt x="4" y="19"/>
                  </a:cubicBezTo>
                  <a:close/>
                </a:path>
              </a:pathLst>
            </a:custGeom>
            <a:solidFill>
              <a:srgbClr val="E06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0"/>
            <p:cNvSpPr>
              <a:spLocks/>
            </p:cNvSpPr>
            <p:nvPr/>
          </p:nvSpPr>
          <p:spPr bwMode="auto">
            <a:xfrm>
              <a:off x="5313363" y="2909888"/>
              <a:ext cx="166688" cy="369888"/>
            </a:xfrm>
            <a:custGeom>
              <a:avLst/>
              <a:gdLst>
                <a:gd name="T0" fmla="*/ 6 w 19"/>
                <a:gd name="T1" fmla="*/ 23 h 42"/>
                <a:gd name="T2" fmla="*/ 4 w 19"/>
                <a:gd name="T3" fmla="*/ 0 h 42"/>
                <a:gd name="T4" fmla="*/ 15 w 19"/>
                <a:gd name="T5" fmla="*/ 21 h 42"/>
                <a:gd name="T6" fmla="*/ 6 w 19"/>
                <a:gd name="T7" fmla="*/ 42 h 42"/>
                <a:gd name="T8" fmla="*/ 6 w 19"/>
                <a:gd name="T9" fmla="*/ 2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2">
                  <a:moveTo>
                    <a:pt x="6" y="23"/>
                  </a:moveTo>
                  <a:cubicBezTo>
                    <a:pt x="10" y="15"/>
                    <a:pt x="13" y="5"/>
                    <a:pt x="4" y="0"/>
                  </a:cubicBezTo>
                  <a:cubicBezTo>
                    <a:pt x="13" y="3"/>
                    <a:pt x="19" y="11"/>
                    <a:pt x="15" y="21"/>
                  </a:cubicBezTo>
                  <a:cubicBezTo>
                    <a:pt x="12" y="29"/>
                    <a:pt x="6" y="32"/>
                    <a:pt x="6" y="42"/>
                  </a:cubicBezTo>
                  <a:cubicBezTo>
                    <a:pt x="6" y="42"/>
                    <a:pt x="0" y="35"/>
                    <a:pt x="6" y="23"/>
                  </a:cubicBezTo>
                  <a:close/>
                </a:path>
              </a:pathLst>
            </a:custGeom>
            <a:solidFill>
              <a:srgbClr val="E06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1"/>
            <p:cNvSpPr>
              <a:spLocks/>
            </p:cNvSpPr>
            <p:nvPr/>
          </p:nvSpPr>
          <p:spPr bwMode="auto">
            <a:xfrm>
              <a:off x="5453063" y="3130550"/>
              <a:ext cx="131763" cy="306388"/>
            </a:xfrm>
            <a:custGeom>
              <a:avLst/>
              <a:gdLst>
                <a:gd name="T0" fmla="*/ 5 w 15"/>
                <a:gd name="T1" fmla="*/ 19 h 35"/>
                <a:gd name="T2" fmla="*/ 3 w 15"/>
                <a:gd name="T3" fmla="*/ 0 h 35"/>
                <a:gd name="T4" fmla="*/ 12 w 15"/>
                <a:gd name="T5" fmla="*/ 17 h 35"/>
                <a:gd name="T6" fmla="*/ 5 w 15"/>
                <a:gd name="T7" fmla="*/ 35 h 35"/>
                <a:gd name="T8" fmla="*/ 5 w 15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5">
                  <a:moveTo>
                    <a:pt x="5" y="19"/>
                  </a:moveTo>
                  <a:cubicBezTo>
                    <a:pt x="8" y="13"/>
                    <a:pt x="10" y="4"/>
                    <a:pt x="3" y="0"/>
                  </a:cubicBezTo>
                  <a:cubicBezTo>
                    <a:pt x="11" y="2"/>
                    <a:pt x="15" y="9"/>
                    <a:pt x="12" y="17"/>
                  </a:cubicBezTo>
                  <a:cubicBezTo>
                    <a:pt x="9" y="25"/>
                    <a:pt x="4" y="27"/>
                    <a:pt x="5" y="35"/>
                  </a:cubicBezTo>
                  <a:cubicBezTo>
                    <a:pt x="5" y="35"/>
                    <a:pt x="0" y="29"/>
                    <a:pt x="5" y="19"/>
                  </a:cubicBezTo>
                  <a:close/>
                </a:path>
              </a:pathLst>
            </a:custGeom>
            <a:solidFill>
              <a:srgbClr val="E06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2"/>
            <p:cNvSpPr>
              <a:spLocks/>
            </p:cNvSpPr>
            <p:nvPr/>
          </p:nvSpPr>
          <p:spPr bwMode="auto">
            <a:xfrm>
              <a:off x="6013451" y="3446463"/>
              <a:ext cx="587375" cy="166688"/>
            </a:xfrm>
            <a:custGeom>
              <a:avLst/>
              <a:gdLst>
                <a:gd name="T0" fmla="*/ 34 w 67"/>
                <a:gd name="T1" fmla="*/ 9 h 19"/>
                <a:gd name="T2" fmla="*/ 66 w 67"/>
                <a:gd name="T3" fmla="*/ 19 h 19"/>
                <a:gd name="T4" fmla="*/ 67 w 67"/>
                <a:gd name="T5" fmla="*/ 16 h 19"/>
                <a:gd name="T6" fmla="*/ 67 w 67"/>
                <a:gd name="T7" fmla="*/ 16 h 19"/>
                <a:gd name="T8" fmla="*/ 58 w 67"/>
                <a:gd name="T9" fmla="*/ 5 h 19"/>
                <a:gd name="T10" fmla="*/ 34 w 67"/>
                <a:gd name="T11" fmla="*/ 0 h 19"/>
                <a:gd name="T12" fmla="*/ 10 w 67"/>
                <a:gd name="T13" fmla="*/ 5 h 19"/>
                <a:gd name="T14" fmla="*/ 0 w 67"/>
                <a:gd name="T15" fmla="*/ 16 h 19"/>
                <a:gd name="T16" fmla="*/ 1 w 67"/>
                <a:gd name="T17" fmla="*/ 17 h 19"/>
                <a:gd name="T18" fmla="*/ 2 w 67"/>
                <a:gd name="T19" fmla="*/ 19 h 19"/>
                <a:gd name="T20" fmla="*/ 34 w 67"/>
                <a:gd name="T21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19">
                  <a:moveTo>
                    <a:pt x="34" y="9"/>
                  </a:moveTo>
                  <a:cubicBezTo>
                    <a:pt x="49" y="9"/>
                    <a:pt x="61" y="13"/>
                    <a:pt x="66" y="19"/>
                  </a:cubicBezTo>
                  <a:cubicBezTo>
                    <a:pt x="67" y="18"/>
                    <a:pt x="67" y="17"/>
                    <a:pt x="67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2"/>
                    <a:pt x="64" y="8"/>
                    <a:pt x="58" y="5"/>
                  </a:cubicBezTo>
                  <a:cubicBezTo>
                    <a:pt x="51" y="2"/>
                    <a:pt x="43" y="0"/>
                    <a:pt x="34" y="0"/>
                  </a:cubicBezTo>
                  <a:cubicBezTo>
                    <a:pt x="25" y="0"/>
                    <a:pt x="16" y="2"/>
                    <a:pt x="10" y="5"/>
                  </a:cubicBezTo>
                  <a:cubicBezTo>
                    <a:pt x="4" y="8"/>
                    <a:pt x="0" y="12"/>
                    <a:pt x="0" y="16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1" y="18"/>
                    <a:pt x="1" y="19"/>
                    <a:pt x="2" y="19"/>
                  </a:cubicBezTo>
                  <a:cubicBezTo>
                    <a:pt x="6" y="13"/>
                    <a:pt x="19" y="9"/>
                    <a:pt x="34" y="9"/>
                  </a:cubicBezTo>
                  <a:close/>
                </a:path>
              </a:pathLst>
            </a:custGeom>
            <a:solidFill>
              <a:srgbClr val="E06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3"/>
            <p:cNvSpPr>
              <a:spLocks noEditPoints="1"/>
            </p:cNvSpPr>
            <p:nvPr/>
          </p:nvSpPr>
          <p:spPr bwMode="auto">
            <a:xfrm>
              <a:off x="5995988" y="3603625"/>
              <a:ext cx="788988" cy="430213"/>
            </a:xfrm>
            <a:custGeom>
              <a:avLst/>
              <a:gdLst>
                <a:gd name="T0" fmla="*/ 82 w 90"/>
                <a:gd name="T1" fmla="*/ 0 h 49"/>
                <a:gd name="T2" fmla="*/ 70 w 90"/>
                <a:gd name="T3" fmla="*/ 6 h 49"/>
                <a:gd name="T4" fmla="*/ 70 w 90"/>
                <a:gd name="T5" fmla="*/ 1 h 49"/>
                <a:gd name="T6" fmla="*/ 69 w 90"/>
                <a:gd name="T7" fmla="*/ 5 h 49"/>
                <a:gd name="T8" fmla="*/ 36 w 90"/>
                <a:gd name="T9" fmla="*/ 17 h 49"/>
                <a:gd name="T10" fmla="*/ 35 w 90"/>
                <a:gd name="T11" fmla="*/ 17 h 49"/>
                <a:gd name="T12" fmla="*/ 34 w 90"/>
                <a:gd name="T13" fmla="*/ 17 h 49"/>
                <a:gd name="T14" fmla="*/ 32 w 90"/>
                <a:gd name="T15" fmla="*/ 17 h 49"/>
                <a:gd name="T16" fmla="*/ 31 w 90"/>
                <a:gd name="T17" fmla="*/ 17 h 49"/>
                <a:gd name="T18" fmla="*/ 27 w 90"/>
                <a:gd name="T19" fmla="*/ 17 h 49"/>
                <a:gd name="T20" fmla="*/ 27 w 90"/>
                <a:gd name="T21" fmla="*/ 16 h 49"/>
                <a:gd name="T22" fmla="*/ 24 w 90"/>
                <a:gd name="T23" fmla="*/ 16 h 49"/>
                <a:gd name="T24" fmla="*/ 23 w 90"/>
                <a:gd name="T25" fmla="*/ 16 h 49"/>
                <a:gd name="T26" fmla="*/ 21 w 90"/>
                <a:gd name="T27" fmla="*/ 15 h 49"/>
                <a:gd name="T28" fmla="*/ 20 w 90"/>
                <a:gd name="T29" fmla="*/ 15 h 49"/>
                <a:gd name="T30" fmla="*/ 15 w 90"/>
                <a:gd name="T31" fmla="*/ 14 h 49"/>
                <a:gd name="T32" fmla="*/ 14 w 90"/>
                <a:gd name="T33" fmla="*/ 13 h 49"/>
                <a:gd name="T34" fmla="*/ 12 w 90"/>
                <a:gd name="T35" fmla="*/ 13 h 49"/>
                <a:gd name="T36" fmla="*/ 12 w 90"/>
                <a:gd name="T37" fmla="*/ 12 h 49"/>
                <a:gd name="T38" fmla="*/ 9 w 90"/>
                <a:gd name="T39" fmla="*/ 11 h 49"/>
                <a:gd name="T40" fmla="*/ 8 w 90"/>
                <a:gd name="T41" fmla="*/ 10 h 49"/>
                <a:gd name="T42" fmla="*/ 7 w 90"/>
                <a:gd name="T43" fmla="*/ 10 h 49"/>
                <a:gd name="T44" fmla="*/ 6 w 90"/>
                <a:gd name="T45" fmla="*/ 9 h 49"/>
                <a:gd name="T46" fmla="*/ 6 w 90"/>
                <a:gd name="T47" fmla="*/ 9 h 49"/>
                <a:gd name="T48" fmla="*/ 5 w 90"/>
                <a:gd name="T49" fmla="*/ 8 h 49"/>
                <a:gd name="T50" fmla="*/ 5 w 90"/>
                <a:gd name="T51" fmla="*/ 8 h 49"/>
                <a:gd name="T52" fmla="*/ 4 w 90"/>
                <a:gd name="T53" fmla="*/ 7 h 49"/>
                <a:gd name="T54" fmla="*/ 4 w 90"/>
                <a:gd name="T55" fmla="*/ 6 h 49"/>
                <a:gd name="T56" fmla="*/ 3 w 90"/>
                <a:gd name="T57" fmla="*/ 5 h 49"/>
                <a:gd name="T58" fmla="*/ 1 w 90"/>
                <a:gd name="T59" fmla="*/ 2 h 49"/>
                <a:gd name="T60" fmla="*/ 1 w 90"/>
                <a:gd name="T61" fmla="*/ 2 h 49"/>
                <a:gd name="T62" fmla="*/ 8 w 90"/>
                <a:gd name="T63" fmla="*/ 33 h 49"/>
                <a:gd name="T64" fmla="*/ 16 w 90"/>
                <a:gd name="T65" fmla="*/ 43 h 49"/>
                <a:gd name="T66" fmla="*/ 16 w 90"/>
                <a:gd name="T67" fmla="*/ 43 h 49"/>
                <a:gd name="T68" fmla="*/ 22 w 90"/>
                <a:gd name="T69" fmla="*/ 47 h 49"/>
                <a:gd name="T70" fmla="*/ 22 w 90"/>
                <a:gd name="T71" fmla="*/ 47 h 49"/>
                <a:gd name="T72" fmla="*/ 26 w 90"/>
                <a:gd name="T73" fmla="*/ 48 h 49"/>
                <a:gd name="T74" fmla="*/ 28 w 90"/>
                <a:gd name="T75" fmla="*/ 49 h 49"/>
                <a:gd name="T76" fmla="*/ 36 w 90"/>
                <a:gd name="T77" fmla="*/ 49 h 49"/>
                <a:gd name="T78" fmla="*/ 63 w 90"/>
                <a:gd name="T79" fmla="*/ 34 h 49"/>
                <a:gd name="T80" fmla="*/ 64 w 90"/>
                <a:gd name="T81" fmla="*/ 33 h 49"/>
                <a:gd name="T82" fmla="*/ 73 w 90"/>
                <a:gd name="T83" fmla="*/ 30 h 49"/>
                <a:gd name="T84" fmla="*/ 74 w 90"/>
                <a:gd name="T85" fmla="*/ 29 h 49"/>
                <a:gd name="T86" fmla="*/ 90 w 90"/>
                <a:gd name="T87" fmla="*/ 12 h 49"/>
                <a:gd name="T88" fmla="*/ 90 w 90"/>
                <a:gd name="T89" fmla="*/ 11 h 49"/>
                <a:gd name="T90" fmla="*/ 82 w 90"/>
                <a:gd name="T91" fmla="*/ 0 h 49"/>
                <a:gd name="T92" fmla="*/ 70 w 90"/>
                <a:gd name="T93" fmla="*/ 11 h 49"/>
                <a:gd name="T94" fmla="*/ 70 w 90"/>
                <a:gd name="T95" fmla="*/ 11 h 49"/>
                <a:gd name="T96" fmla="*/ 75 w 90"/>
                <a:gd name="T97" fmla="*/ 8 h 49"/>
                <a:gd name="T98" fmla="*/ 83 w 90"/>
                <a:gd name="T99" fmla="*/ 12 h 49"/>
                <a:gd name="T100" fmla="*/ 80 w 90"/>
                <a:gd name="T101" fmla="*/ 20 h 49"/>
                <a:gd name="T102" fmla="*/ 80 w 90"/>
                <a:gd name="T103" fmla="*/ 20 h 49"/>
                <a:gd name="T104" fmla="*/ 79 w 90"/>
                <a:gd name="T105" fmla="*/ 21 h 49"/>
                <a:gd name="T106" fmla="*/ 78 w 90"/>
                <a:gd name="T107" fmla="*/ 22 h 49"/>
                <a:gd name="T108" fmla="*/ 78 w 90"/>
                <a:gd name="T109" fmla="*/ 23 h 49"/>
                <a:gd name="T110" fmla="*/ 77 w 90"/>
                <a:gd name="T111" fmla="*/ 23 h 49"/>
                <a:gd name="T112" fmla="*/ 76 w 90"/>
                <a:gd name="T113" fmla="*/ 24 h 49"/>
                <a:gd name="T114" fmla="*/ 75 w 90"/>
                <a:gd name="T115" fmla="*/ 24 h 49"/>
                <a:gd name="T116" fmla="*/ 75 w 90"/>
                <a:gd name="T117" fmla="*/ 24 h 49"/>
                <a:gd name="T118" fmla="*/ 66 w 90"/>
                <a:gd name="T119" fmla="*/ 29 h 49"/>
                <a:gd name="T120" fmla="*/ 66 w 90"/>
                <a:gd name="T121" fmla="*/ 29 h 49"/>
                <a:gd name="T122" fmla="*/ 70 w 90"/>
                <a:gd name="T123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" h="49">
                  <a:moveTo>
                    <a:pt x="82" y="0"/>
                  </a:moveTo>
                  <a:cubicBezTo>
                    <a:pt x="77" y="0"/>
                    <a:pt x="74" y="3"/>
                    <a:pt x="70" y="6"/>
                  </a:cubicBezTo>
                  <a:cubicBezTo>
                    <a:pt x="71" y="3"/>
                    <a:pt x="70" y="1"/>
                    <a:pt x="70" y="1"/>
                  </a:cubicBezTo>
                  <a:cubicBezTo>
                    <a:pt x="70" y="2"/>
                    <a:pt x="70" y="4"/>
                    <a:pt x="69" y="5"/>
                  </a:cubicBezTo>
                  <a:cubicBezTo>
                    <a:pt x="65" y="12"/>
                    <a:pt x="51" y="17"/>
                    <a:pt x="36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4" y="17"/>
                    <a:pt x="34" y="17"/>
                  </a:cubicBezTo>
                  <a:cubicBezTo>
                    <a:pt x="33" y="17"/>
                    <a:pt x="32" y="17"/>
                    <a:pt x="32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0" y="17"/>
                    <a:pt x="28" y="17"/>
                    <a:pt x="27" y="17"/>
                  </a:cubicBezTo>
                  <a:cubicBezTo>
                    <a:pt x="27" y="17"/>
                    <a:pt x="27" y="17"/>
                    <a:pt x="27" y="16"/>
                  </a:cubicBezTo>
                  <a:cubicBezTo>
                    <a:pt x="26" y="16"/>
                    <a:pt x="25" y="16"/>
                    <a:pt x="24" y="16"/>
                  </a:cubicBezTo>
                  <a:cubicBezTo>
                    <a:pt x="24" y="16"/>
                    <a:pt x="24" y="16"/>
                    <a:pt x="23" y="16"/>
                  </a:cubicBezTo>
                  <a:cubicBezTo>
                    <a:pt x="23" y="16"/>
                    <a:pt x="22" y="16"/>
                    <a:pt x="21" y="15"/>
                  </a:cubicBezTo>
                  <a:cubicBezTo>
                    <a:pt x="21" y="15"/>
                    <a:pt x="21" y="15"/>
                    <a:pt x="20" y="15"/>
                  </a:cubicBezTo>
                  <a:cubicBezTo>
                    <a:pt x="18" y="15"/>
                    <a:pt x="16" y="14"/>
                    <a:pt x="15" y="14"/>
                  </a:cubicBezTo>
                  <a:cubicBezTo>
                    <a:pt x="15" y="13"/>
                    <a:pt x="14" y="13"/>
                    <a:pt x="14" y="13"/>
                  </a:cubicBezTo>
                  <a:cubicBezTo>
                    <a:pt x="13" y="13"/>
                    <a:pt x="13" y="13"/>
                    <a:pt x="12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1" y="12"/>
                    <a:pt x="10" y="11"/>
                    <a:pt x="9" y="11"/>
                  </a:cubicBezTo>
                  <a:cubicBezTo>
                    <a:pt x="9" y="11"/>
                    <a:pt x="8" y="10"/>
                    <a:pt x="8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7" y="10"/>
                    <a:pt x="7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2" y="4"/>
                    <a:pt x="2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0"/>
                    <a:pt x="8" y="33"/>
                  </a:cubicBezTo>
                  <a:cubicBezTo>
                    <a:pt x="10" y="37"/>
                    <a:pt x="12" y="40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8" y="44"/>
                    <a:pt x="19" y="46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3" y="47"/>
                    <a:pt x="25" y="48"/>
                    <a:pt x="26" y="48"/>
                  </a:cubicBezTo>
                  <a:cubicBezTo>
                    <a:pt x="27" y="48"/>
                    <a:pt x="27" y="48"/>
                    <a:pt x="28" y="49"/>
                  </a:cubicBezTo>
                  <a:cubicBezTo>
                    <a:pt x="30" y="49"/>
                    <a:pt x="33" y="49"/>
                    <a:pt x="36" y="49"/>
                  </a:cubicBezTo>
                  <a:cubicBezTo>
                    <a:pt x="50" y="49"/>
                    <a:pt x="58" y="42"/>
                    <a:pt x="63" y="34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7" y="30"/>
                    <a:pt x="71" y="30"/>
                    <a:pt x="73" y="30"/>
                  </a:cubicBezTo>
                  <a:cubicBezTo>
                    <a:pt x="74" y="30"/>
                    <a:pt x="74" y="29"/>
                    <a:pt x="74" y="29"/>
                  </a:cubicBezTo>
                  <a:cubicBezTo>
                    <a:pt x="82" y="26"/>
                    <a:pt x="89" y="21"/>
                    <a:pt x="90" y="12"/>
                  </a:cubicBezTo>
                  <a:cubicBezTo>
                    <a:pt x="90" y="12"/>
                    <a:pt x="90" y="11"/>
                    <a:pt x="90" y="11"/>
                  </a:cubicBezTo>
                  <a:cubicBezTo>
                    <a:pt x="90" y="6"/>
                    <a:pt x="86" y="1"/>
                    <a:pt x="82" y="0"/>
                  </a:cubicBezTo>
                  <a:close/>
                  <a:moveTo>
                    <a:pt x="70" y="11"/>
                  </a:moveTo>
                  <a:cubicBezTo>
                    <a:pt x="70" y="11"/>
                    <a:pt x="70" y="11"/>
                    <a:pt x="70" y="11"/>
                  </a:cubicBezTo>
                  <a:cubicBezTo>
                    <a:pt x="72" y="10"/>
                    <a:pt x="73" y="9"/>
                    <a:pt x="75" y="8"/>
                  </a:cubicBezTo>
                  <a:cubicBezTo>
                    <a:pt x="80" y="7"/>
                    <a:pt x="83" y="9"/>
                    <a:pt x="83" y="12"/>
                  </a:cubicBezTo>
                  <a:cubicBezTo>
                    <a:pt x="83" y="15"/>
                    <a:pt x="82" y="17"/>
                    <a:pt x="80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20"/>
                    <a:pt x="80" y="21"/>
                    <a:pt x="79" y="21"/>
                  </a:cubicBezTo>
                  <a:cubicBezTo>
                    <a:pt x="79" y="21"/>
                    <a:pt x="79" y="22"/>
                    <a:pt x="78" y="22"/>
                  </a:cubicBezTo>
                  <a:cubicBezTo>
                    <a:pt x="78" y="22"/>
                    <a:pt x="78" y="22"/>
                    <a:pt x="78" y="23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5" y="24"/>
                    <a:pt x="75" y="24"/>
                    <a:pt x="75" y="24"/>
                  </a:cubicBezTo>
                  <a:cubicBezTo>
                    <a:pt x="75" y="24"/>
                    <a:pt x="75" y="24"/>
                    <a:pt x="75" y="24"/>
                  </a:cubicBezTo>
                  <a:cubicBezTo>
                    <a:pt x="72" y="26"/>
                    <a:pt x="68" y="28"/>
                    <a:pt x="66" y="29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8" y="23"/>
                    <a:pt x="69" y="16"/>
                    <a:pt x="70" y="11"/>
                  </a:cubicBezTo>
                  <a:close/>
                </a:path>
              </a:pathLst>
            </a:custGeom>
            <a:solidFill>
              <a:srgbClr val="E06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4"/>
            <p:cNvSpPr>
              <a:spLocks/>
            </p:cNvSpPr>
            <p:nvPr/>
          </p:nvSpPr>
          <p:spPr bwMode="auto">
            <a:xfrm>
              <a:off x="6119813" y="3121025"/>
              <a:ext cx="130175" cy="307975"/>
            </a:xfrm>
            <a:custGeom>
              <a:avLst/>
              <a:gdLst>
                <a:gd name="T0" fmla="*/ 5 w 15"/>
                <a:gd name="T1" fmla="*/ 19 h 35"/>
                <a:gd name="T2" fmla="*/ 3 w 15"/>
                <a:gd name="T3" fmla="*/ 0 h 35"/>
                <a:gd name="T4" fmla="*/ 12 w 15"/>
                <a:gd name="T5" fmla="*/ 17 h 35"/>
                <a:gd name="T6" fmla="*/ 5 w 15"/>
                <a:gd name="T7" fmla="*/ 35 h 35"/>
                <a:gd name="T8" fmla="*/ 5 w 15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5">
                  <a:moveTo>
                    <a:pt x="5" y="19"/>
                  </a:moveTo>
                  <a:cubicBezTo>
                    <a:pt x="8" y="12"/>
                    <a:pt x="10" y="4"/>
                    <a:pt x="3" y="0"/>
                  </a:cubicBezTo>
                  <a:cubicBezTo>
                    <a:pt x="10" y="2"/>
                    <a:pt x="15" y="9"/>
                    <a:pt x="12" y="17"/>
                  </a:cubicBezTo>
                  <a:cubicBezTo>
                    <a:pt x="9" y="24"/>
                    <a:pt x="4" y="26"/>
                    <a:pt x="5" y="35"/>
                  </a:cubicBezTo>
                  <a:cubicBezTo>
                    <a:pt x="5" y="35"/>
                    <a:pt x="0" y="29"/>
                    <a:pt x="5" y="19"/>
                  </a:cubicBezTo>
                  <a:close/>
                </a:path>
              </a:pathLst>
            </a:custGeom>
            <a:solidFill>
              <a:srgbClr val="E06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5"/>
            <p:cNvSpPr>
              <a:spLocks/>
            </p:cNvSpPr>
            <p:nvPr/>
          </p:nvSpPr>
          <p:spPr bwMode="auto">
            <a:xfrm>
              <a:off x="6259513" y="2909888"/>
              <a:ext cx="157163" cy="369888"/>
            </a:xfrm>
            <a:custGeom>
              <a:avLst/>
              <a:gdLst>
                <a:gd name="T0" fmla="*/ 5 w 18"/>
                <a:gd name="T1" fmla="*/ 23 h 42"/>
                <a:gd name="T2" fmla="*/ 3 w 18"/>
                <a:gd name="T3" fmla="*/ 0 h 42"/>
                <a:gd name="T4" fmla="*/ 14 w 18"/>
                <a:gd name="T5" fmla="*/ 21 h 42"/>
                <a:gd name="T6" fmla="*/ 6 w 18"/>
                <a:gd name="T7" fmla="*/ 42 h 42"/>
                <a:gd name="T8" fmla="*/ 5 w 18"/>
                <a:gd name="T9" fmla="*/ 2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2">
                  <a:moveTo>
                    <a:pt x="5" y="23"/>
                  </a:moveTo>
                  <a:cubicBezTo>
                    <a:pt x="9" y="15"/>
                    <a:pt x="12" y="5"/>
                    <a:pt x="3" y="0"/>
                  </a:cubicBezTo>
                  <a:cubicBezTo>
                    <a:pt x="12" y="3"/>
                    <a:pt x="18" y="11"/>
                    <a:pt x="14" y="21"/>
                  </a:cubicBezTo>
                  <a:cubicBezTo>
                    <a:pt x="11" y="29"/>
                    <a:pt x="5" y="32"/>
                    <a:pt x="6" y="42"/>
                  </a:cubicBezTo>
                  <a:cubicBezTo>
                    <a:pt x="6" y="42"/>
                    <a:pt x="0" y="35"/>
                    <a:pt x="5" y="23"/>
                  </a:cubicBezTo>
                  <a:close/>
                </a:path>
              </a:pathLst>
            </a:custGeom>
            <a:solidFill>
              <a:srgbClr val="E06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6"/>
            <p:cNvSpPr>
              <a:spLocks/>
            </p:cNvSpPr>
            <p:nvPr/>
          </p:nvSpPr>
          <p:spPr bwMode="auto">
            <a:xfrm>
              <a:off x="6391276" y="3130550"/>
              <a:ext cx="139700" cy="306388"/>
            </a:xfrm>
            <a:custGeom>
              <a:avLst/>
              <a:gdLst>
                <a:gd name="T0" fmla="*/ 5 w 16"/>
                <a:gd name="T1" fmla="*/ 19 h 35"/>
                <a:gd name="T2" fmla="*/ 3 w 16"/>
                <a:gd name="T3" fmla="*/ 0 h 35"/>
                <a:gd name="T4" fmla="*/ 12 w 16"/>
                <a:gd name="T5" fmla="*/ 17 h 35"/>
                <a:gd name="T6" fmla="*/ 5 w 16"/>
                <a:gd name="T7" fmla="*/ 35 h 35"/>
                <a:gd name="T8" fmla="*/ 5 w 16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5">
                  <a:moveTo>
                    <a:pt x="5" y="19"/>
                  </a:moveTo>
                  <a:cubicBezTo>
                    <a:pt x="8" y="13"/>
                    <a:pt x="10" y="4"/>
                    <a:pt x="3" y="0"/>
                  </a:cubicBezTo>
                  <a:cubicBezTo>
                    <a:pt x="11" y="2"/>
                    <a:pt x="16" y="9"/>
                    <a:pt x="12" y="17"/>
                  </a:cubicBezTo>
                  <a:cubicBezTo>
                    <a:pt x="10" y="25"/>
                    <a:pt x="4" y="27"/>
                    <a:pt x="5" y="35"/>
                  </a:cubicBezTo>
                  <a:cubicBezTo>
                    <a:pt x="5" y="35"/>
                    <a:pt x="0" y="29"/>
                    <a:pt x="5" y="19"/>
                  </a:cubicBezTo>
                  <a:close/>
                </a:path>
              </a:pathLst>
            </a:custGeom>
            <a:solidFill>
              <a:srgbClr val="E06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5" name="Freeform 67"/>
          <p:cNvSpPr>
            <a:spLocks noEditPoints="1"/>
          </p:cNvSpPr>
          <p:nvPr/>
        </p:nvSpPr>
        <p:spPr bwMode="auto">
          <a:xfrm>
            <a:off x="9620883" y="5552285"/>
            <a:ext cx="271097" cy="668285"/>
          </a:xfrm>
          <a:custGeom>
            <a:avLst/>
            <a:gdLst>
              <a:gd name="T0" fmla="*/ 11 w 39"/>
              <a:gd name="T1" fmla="*/ 96 h 96"/>
              <a:gd name="T2" fmla="*/ 0 w 39"/>
              <a:gd name="T3" fmla="*/ 85 h 96"/>
              <a:gd name="T4" fmla="*/ 11 w 39"/>
              <a:gd name="T5" fmla="*/ 74 h 96"/>
              <a:gd name="T6" fmla="*/ 22 w 39"/>
              <a:gd name="T7" fmla="*/ 85 h 96"/>
              <a:gd name="T8" fmla="*/ 11 w 39"/>
              <a:gd name="T9" fmla="*/ 96 h 96"/>
              <a:gd name="T10" fmla="*/ 9 w 39"/>
              <a:gd name="T11" fmla="*/ 65 h 96"/>
              <a:gd name="T12" fmla="*/ 19 w 39"/>
              <a:gd name="T13" fmla="*/ 0 h 96"/>
              <a:gd name="T14" fmla="*/ 39 w 39"/>
              <a:gd name="T15" fmla="*/ 0 h 96"/>
              <a:gd name="T16" fmla="*/ 21 w 39"/>
              <a:gd name="T17" fmla="*/ 65 h 96"/>
              <a:gd name="T18" fmla="*/ 9 w 39"/>
              <a:gd name="T19" fmla="*/ 65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" h="96">
                <a:moveTo>
                  <a:pt x="11" y="96"/>
                </a:moveTo>
                <a:cubicBezTo>
                  <a:pt x="5" y="96"/>
                  <a:pt x="0" y="91"/>
                  <a:pt x="0" y="85"/>
                </a:cubicBezTo>
                <a:cubicBezTo>
                  <a:pt x="0" y="79"/>
                  <a:pt x="5" y="74"/>
                  <a:pt x="11" y="74"/>
                </a:cubicBezTo>
                <a:cubicBezTo>
                  <a:pt x="17" y="74"/>
                  <a:pt x="22" y="79"/>
                  <a:pt x="22" y="85"/>
                </a:cubicBezTo>
                <a:cubicBezTo>
                  <a:pt x="22" y="91"/>
                  <a:pt x="17" y="96"/>
                  <a:pt x="11" y="96"/>
                </a:cubicBezTo>
                <a:close/>
                <a:moveTo>
                  <a:pt x="9" y="65"/>
                </a:moveTo>
                <a:cubicBezTo>
                  <a:pt x="19" y="0"/>
                  <a:pt x="19" y="0"/>
                  <a:pt x="1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21" y="65"/>
                  <a:pt x="21" y="65"/>
                  <a:pt x="21" y="65"/>
                </a:cubicBezTo>
                <a:lnTo>
                  <a:pt x="9" y="65"/>
                </a:lnTo>
                <a:close/>
              </a:path>
            </a:pathLst>
          </a:custGeom>
          <a:solidFill>
            <a:srgbClr val="E791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68"/>
          <p:cNvSpPr>
            <a:spLocks noEditPoints="1"/>
          </p:cNvSpPr>
          <p:nvPr/>
        </p:nvSpPr>
        <p:spPr bwMode="auto">
          <a:xfrm>
            <a:off x="11598044" y="6045030"/>
            <a:ext cx="225796" cy="569866"/>
          </a:xfrm>
          <a:custGeom>
            <a:avLst/>
            <a:gdLst>
              <a:gd name="T0" fmla="*/ 11 w 38"/>
              <a:gd name="T1" fmla="*/ 96 h 96"/>
              <a:gd name="T2" fmla="*/ 0 w 38"/>
              <a:gd name="T3" fmla="*/ 85 h 96"/>
              <a:gd name="T4" fmla="*/ 11 w 38"/>
              <a:gd name="T5" fmla="*/ 74 h 96"/>
              <a:gd name="T6" fmla="*/ 22 w 38"/>
              <a:gd name="T7" fmla="*/ 85 h 96"/>
              <a:gd name="T8" fmla="*/ 11 w 38"/>
              <a:gd name="T9" fmla="*/ 96 h 96"/>
              <a:gd name="T10" fmla="*/ 9 w 38"/>
              <a:gd name="T11" fmla="*/ 65 h 96"/>
              <a:gd name="T12" fmla="*/ 19 w 38"/>
              <a:gd name="T13" fmla="*/ 0 h 96"/>
              <a:gd name="T14" fmla="*/ 38 w 38"/>
              <a:gd name="T15" fmla="*/ 0 h 96"/>
              <a:gd name="T16" fmla="*/ 21 w 38"/>
              <a:gd name="T17" fmla="*/ 65 h 96"/>
              <a:gd name="T18" fmla="*/ 9 w 38"/>
              <a:gd name="T19" fmla="*/ 65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8" h="96">
                <a:moveTo>
                  <a:pt x="11" y="96"/>
                </a:moveTo>
                <a:cubicBezTo>
                  <a:pt x="5" y="96"/>
                  <a:pt x="0" y="91"/>
                  <a:pt x="0" y="85"/>
                </a:cubicBezTo>
                <a:cubicBezTo>
                  <a:pt x="0" y="79"/>
                  <a:pt x="5" y="74"/>
                  <a:pt x="11" y="74"/>
                </a:cubicBezTo>
                <a:cubicBezTo>
                  <a:pt x="17" y="74"/>
                  <a:pt x="22" y="79"/>
                  <a:pt x="22" y="85"/>
                </a:cubicBezTo>
                <a:cubicBezTo>
                  <a:pt x="22" y="91"/>
                  <a:pt x="17" y="96"/>
                  <a:pt x="11" y="96"/>
                </a:cubicBezTo>
                <a:close/>
                <a:moveTo>
                  <a:pt x="9" y="65"/>
                </a:moveTo>
                <a:cubicBezTo>
                  <a:pt x="19" y="0"/>
                  <a:pt x="19" y="0"/>
                  <a:pt x="19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21" y="65"/>
                  <a:pt x="21" y="65"/>
                  <a:pt x="21" y="65"/>
                </a:cubicBezTo>
                <a:lnTo>
                  <a:pt x="9" y="65"/>
                </a:lnTo>
                <a:close/>
              </a:path>
            </a:pathLst>
          </a:custGeom>
          <a:solidFill>
            <a:srgbClr val="E791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文本框 84"/>
          <p:cNvSpPr txBox="1"/>
          <p:nvPr/>
        </p:nvSpPr>
        <p:spPr>
          <a:xfrm>
            <a:off x="4605437" y="3604863"/>
            <a:ext cx="26981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其他饮品也不失为一种好的选择</a:t>
            </a:r>
            <a:endParaRPr lang="zh-CN" altLang="en-US" sz="14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9833505" y="5778611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E7914F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红酒要适量</a:t>
            </a:r>
            <a:endParaRPr lang="en-US" altLang="zh-CN" sz="1100" dirty="0" smtClean="0">
              <a:solidFill>
                <a:srgbClr val="E7914F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9833505" y="5994244"/>
            <a:ext cx="18774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E7914F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咖啡一天最多不要超过一杯</a:t>
            </a:r>
            <a:endParaRPr lang="zh-CN" altLang="en-US" sz="1100" dirty="0">
              <a:solidFill>
                <a:srgbClr val="E7914F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446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189671" y="1295400"/>
            <a:ext cx="3751725" cy="3759200"/>
            <a:chOff x="3783271" y="1064419"/>
            <a:chExt cx="4697432" cy="4706791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 rot="18654073">
              <a:off x="4409950" y="1790623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3BA68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4410077" y="1700213"/>
              <a:ext cx="3438524" cy="3438524"/>
            </a:xfrm>
            <a:prstGeom prst="ellipse">
              <a:avLst/>
            </a:prstGeom>
            <a:noFill/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Freeform 5"/>
            <p:cNvSpPr>
              <a:spLocks/>
            </p:cNvSpPr>
            <p:nvPr/>
          </p:nvSpPr>
          <p:spPr bwMode="auto">
            <a:xfrm rot="17946184">
              <a:off x="4212812" y="2070421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3BA68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5"/>
            <p:cNvSpPr>
              <a:spLocks/>
            </p:cNvSpPr>
            <p:nvPr/>
          </p:nvSpPr>
          <p:spPr bwMode="auto">
            <a:xfrm rot="17553329">
              <a:off x="4064935" y="2367792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3BA68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5"/>
            <p:cNvSpPr>
              <a:spLocks/>
            </p:cNvSpPr>
            <p:nvPr/>
          </p:nvSpPr>
          <p:spPr bwMode="auto">
            <a:xfrm rot="16790548">
              <a:off x="3971928" y="2695646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3BA68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5"/>
            <p:cNvSpPr>
              <a:spLocks/>
            </p:cNvSpPr>
            <p:nvPr/>
          </p:nvSpPr>
          <p:spPr bwMode="auto">
            <a:xfrm rot="16483833">
              <a:off x="3934084" y="3018200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E0636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5"/>
            <p:cNvSpPr>
              <a:spLocks/>
            </p:cNvSpPr>
            <p:nvPr/>
          </p:nvSpPr>
          <p:spPr bwMode="auto">
            <a:xfrm rot="19136750">
              <a:off x="4648371" y="1550962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3BA68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5"/>
            <p:cNvSpPr>
              <a:spLocks/>
            </p:cNvSpPr>
            <p:nvPr/>
          </p:nvSpPr>
          <p:spPr bwMode="auto">
            <a:xfrm rot="19838136">
              <a:off x="4925124" y="1351951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3BA68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5"/>
            <p:cNvSpPr>
              <a:spLocks/>
            </p:cNvSpPr>
            <p:nvPr/>
          </p:nvSpPr>
          <p:spPr bwMode="auto">
            <a:xfrm rot="20298389">
              <a:off x="5224019" y="1206965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3BA68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5"/>
            <p:cNvSpPr>
              <a:spLocks/>
            </p:cNvSpPr>
            <p:nvPr/>
          </p:nvSpPr>
          <p:spPr bwMode="auto">
            <a:xfrm rot="20878408">
              <a:off x="5547948" y="1107362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B6D15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5"/>
            <p:cNvSpPr>
              <a:spLocks/>
            </p:cNvSpPr>
            <p:nvPr/>
          </p:nvSpPr>
          <p:spPr bwMode="auto">
            <a:xfrm rot="21442873">
              <a:off x="5883750" y="1064419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B6D1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5"/>
            <p:cNvSpPr>
              <a:spLocks/>
            </p:cNvSpPr>
            <p:nvPr/>
          </p:nvSpPr>
          <p:spPr bwMode="auto">
            <a:xfrm rot="428991">
              <a:off x="6222778" y="1078641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B6D1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5"/>
            <p:cNvSpPr>
              <a:spLocks/>
            </p:cNvSpPr>
            <p:nvPr/>
          </p:nvSpPr>
          <p:spPr bwMode="auto">
            <a:xfrm rot="1094724">
              <a:off x="6556139" y="1150041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B6D1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5"/>
            <p:cNvSpPr>
              <a:spLocks/>
            </p:cNvSpPr>
            <p:nvPr/>
          </p:nvSpPr>
          <p:spPr bwMode="auto">
            <a:xfrm rot="1654231">
              <a:off x="6871669" y="1278731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B6D1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5"/>
            <p:cNvSpPr>
              <a:spLocks/>
            </p:cNvSpPr>
            <p:nvPr/>
          </p:nvSpPr>
          <p:spPr bwMode="auto">
            <a:xfrm rot="2176147">
              <a:off x="7162413" y="1454509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B6D1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5"/>
            <p:cNvSpPr>
              <a:spLocks/>
            </p:cNvSpPr>
            <p:nvPr/>
          </p:nvSpPr>
          <p:spPr bwMode="auto">
            <a:xfrm rot="2749390">
              <a:off x="7419777" y="1676364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B6D1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5"/>
            <p:cNvSpPr>
              <a:spLocks/>
            </p:cNvSpPr>
            <p:nvPr/>
          </p:nvSpPr>
          <p:spPr bwMode="auto">
            <a:xfrm rot="3360663">
              <a:off x="7635508" y="1933947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E7914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5"/>
            <p:cNvSpPr>
              <a:spLocks/>
            </p:cNvSpPr>
            <p:nvPr/>
          </p:nvSpPr>
          <p:spPr bwMode="auto">
            <a:xfrm rot="3913635">
              <a:off x="7803923" y="2224316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E7914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5"/>
            <p:cNvSpPr>
              <a:spLocks/>
            </p:cNvSpPr>
            <p:nvPr/>
          </p:nvSpPr>
          <p:spPr bwMode="auto">
            <a:xfrm rot="4401099">
              <a:off x="7924623" y="2541599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E7914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5"/>
            <p:cNvSpPr>
              <a:spLocks/>
            </p:cNvSpPr>
            <p:nvPr/>
          </p:nvSpPr>
          <p:spPr bwMode="auto">
            <a:xfrm rot="15772869">
              <a:off x="3938065" y="3361378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E0636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5"/>
            <p:cNvSpPr>
              <a:spLocks/>
            </p:cNvSpPr>
            <p:nvPr/>
          </p:nvSpPr>
          <p:spPr bwMode="auto">
            <a:xfrm rot="14585004">
              <a:off x="4134541" y="4010274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AC88B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5"/>
            <p:cNvSpPr>
              <a:spLocks/>
            </p:cNvSpPr>
            <p:nvPr/>
          </p:nvSpPr>
          <p:spPr bwMode="auto">
            <a:xfrm rot="15280187">
              <a:off x="4009570" y="3693472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E0636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"/>
            <p:cNvSpPr>
              <a:spLocks/>
            </p:cNvSpPr>
            <p:nvPr/>
          </p:nvSpPr>
          <p:spPr bwMode="auto">
            <a:xfrm rot="14039794">
              <a:off x="4312349" y="4299300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AC88B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"/>
            <p:cNvSpPr>
              <a:spLocks/>
            </p:cNvSpPr>
            <p:nvPr/>
          </p:nvSpPr>
          <p:spPr bwMode="auto">
            <a:xfrm rot="13427844">
              <a:off x="4538020" y="4555856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AC88B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"/>
            <p:cNvSpPr>
              <a:spLocks/>
            </p:cNvSpPr>
            <p:nvPr/>
          </p:nvSpPr>
          <p:spPr bwMode="auto">
            <a:xfrm rot="12935752">
              <a:off x="4798016" y="4769573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AC88B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"/>
            <p:cNvSpPr>
              <a:spLocks/>
            </p:cNvSpPr>
            <p:nvPr/>
          </p:nvSpPr>
          <p:spPr bwMode="auto">
            <a:xfrm rot="12256772">
              <a:off x="5095585" y="4941464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AC88B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"/>
            <p:cNvSpPr>
              <a:spLocks/>
            </p:cNvSpPr>
            <p:nvPr/>
          </p:nvSpPr>
          <p:spPr bwMode="auto">
            <a:xfrm rot="11706751">
              <a:off x="5416822" y="5058860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FFD4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"/>
            <p:cNvSpPr>
              <a:spLocks/>
            </p:cNvSpPr>
            <p:nvPr/>
          </p:nvSpPr>
          <p:spPr bwMode="auto">
            <a:xfrm rot="11158413">
              <a:off x="5748934" y="5126984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FFD4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"/>
            <p:cNvSpPr>
              <a:spLocks/>
            </p:cNvSpPr>
            <p:nvPr/>
          </p:nvSpPr>
          <p:spPr bwMode="auto">
            <a:xfrm rot="10545284">
              <a:off x="6090683" y="5133035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FFD4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"/>
            <p:cNvSpPr>
              <a:spLocks/>
            </p:cNvSpPr>
            <p:nvPr/>
          </p:nvSpPr>
          <p:spPr bwMode="auto">
            <a:xfrm rot="10030060">
              <a:off x="6426313" y="5084123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FFD4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"/>
            <p:cNvSpPr>
              <a:spLocks/>
            </p:cNvSpPr>
            <p:nvPr/>
          </p:nvSpPr>
          <p:spPr bwMode="auto">
            <a:xfrm rot="9387562">
              <a:off x="6750595" y="4979569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FFD49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"/>
            <p:cNvSpPr>
              <a:spLocks/>
            </p:cNvSpPr>
            <p:nvPr/>
          </p:nvSpPr>
          <p:spPr bwMode="auto">
            <a:xfrm rot="8791253">
              <a:off x="7049614" y="4819649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FFD49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"/>
            <p:cNvSpPr>
              <a:spLocks/>
            </p:cNvSpPr>
            <p:nvPr/>
          </p:nvSpPr>
          <p:spPr bwMode="auto">
            <a:xfrm rot="8240151">
              <a:off x="7318816" y="4612686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E7914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"/>
            <p:cNvSpPr>
              <a:spLocks/>
            </p:cNvSpPr>
            <p:nvPr/>
          </p:nvSpPr>
          <p:spPr bwMode="auto">
            <a:xfrm rot="5091031">
              <a:off x="7988529" y="2862462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E7914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"/>
            <p:cNvSpPr>
              <a:spLocks/>
            </p:cNvSpPr>
            <p:nvPr/>
          </p:nvSpPr>
          <p:spPr bwMode="auto">
            <a:xfrm rot="5595392">
              <a:off x="7993341" y="3185953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E7914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5"/>
            <p:cNvSpPr>
              <a:spLocks/>
            </p:cNvSpPr>
            <p:nvPr/>
          </p:nvSpPr>
          <p:spPr bwMode="auto">
            <a:xfrm rot="6185205">
              <a:off x="7949926" y="3509378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E7914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"/>
            <p:cNvSpPr>
              <a:spLocks/>
            </p:cNvSpPr>
            <p:nvPr/>
          </p:nvSpPr>
          <p:spPr bwMode="auto">
            <a:xfrm rot="6686052">
              <a:off x="7856198" y="3820853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E7914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"/>
            <p:cNvSpPr>
              <a:spLocks/>
            </p:cNvSpPr>
            <p:nvPr/>
          </p:nvSpPr>
          <p:spPr bwMode="auto">
            <a:xfrm rot="6912599">
              <a:off x="7728374" y="4107956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E7914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"/>
            <p:cNvSpPr>
              <a:spLocks/>
            </p:cNvSpPr>
            <p:nvPr/>
          </p:nvSpPr>
          <p:spPr bwMode="auto">
            <a:xfrm rot="7821103">
              <a:off x="7545965" y="4385568"/>
              <a:ext cx="336550" cy="638175"/>
            </a:xfrm>
            <a:custGeom>
              <a:avLst/>
              <a:gdLst>
                <a:gd name="T0" fmla="*/ 34 w 53"/>
                <a:gd name="T1" fmla="*/ 23 h 100"/>
                <a:gd name="T2" fmla="*/ 39 w 53"/>
                <a:gd name="T3" fmla="*/ 13 h 100"/>
                <a:gd name="T4" fmla="*/ 26 w 53"/>
                <a:gd name="T5" fmla="*/ 0 h 100"/>
                <a:gd name="T6" fmla="*/ 14 w 53"/>
                <a:gd name="T7" fmla="*/ 13 h 100"/>
                <a:gd name="T8" fmla="*/ 19 w 53"/>
                <a:gd name="T9" fmla="*/ 23 h 100"/>
                <a:gd name="T10" fmla="*/ 1 w 53"/>
                <a:gd name="T11" fmla="*/ 63 h 100"/>
                <a:gd name="T12" fmla="*/ 19 w 53"/>
                <a:gd name="T13" fmla="*/ 44 h 100"/>
                <a:gd name="T14" fmla="*/ 8 w 53"/>
                <a:gd name="T15" fmla="*/ 88 h 100"/>
                <a:gd name="T16" fmla="*/ 13 w 53"/>
                <a:gd name="T17" fmla="*/ 100 h 100"/>
                <a:gd name="T18" fmla="*/ 20 w 53"/>
                <a:gd name="T19" fmla="*/ 87 h 100"/>
                <a:gd name="T20" fmla="*/ 27 w 53"/>
                <a:gd name="T21" fmla="*/ 66 h 100"/>
                <a:gd name="T22" fmla="*/ 34 w 53"/>
                <a:gd name="T23" fmla="*/ 87 h 100"/>
                <a:gd name="T24" fmla="*/ 40 w 53"/>
                <a:gd name="T25" fmla="*/ 100 h 100"/>
                <a:gd name="T26" fmla="*/ 45 w 53"/>
                <a:gd name="T27" fmla="*/ 88 h 100"/>
                <a:gd name="T28" fmla="*/ 34 w 53"/>
                <a:gd name="T29" fmla="*/ 44 h 100"/>
                <a:gd name="T30" fmla="*/ 53 w 53"/>
                <a:gd name="T31" fmla="*/ 63 h 100"/>
                <a:gd name="T32" fmla="*/ 34 w 53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00">
                  <a:moveTo>
                    <a:pt x="34" y="23"/>
                  </a:moveTo>
                  <a:cubicBezTo>
                    <a:pt x="37" y="20"/>
                    <a:pt x="39" y="17"/>
                    <a:pt x="39" y="13"/>
                  </a:cubicBezTo>
                  <a:cubicBezTo>
                    <a:pt x="39" y="6"/>
                    <a:pt x="33" y="0"/>
                    <a:pt x="26" y="0"/>
                  </a:cubicBezTo>
                  <a:cubicBezTo>
                    <a:pt x="20" y="0"/>
                    <a:pt x="14" y="6"/>
                    <a:pt x="14" y="13"/>
                  </a:cubicBezTo>
                  <a:cubicBezTo>
                    <a:pt x="14" y="17"/>
                    <a:pt x="16" y="21"/>
                    <a:pt x="19" y="23"/>
                  </a:cubicBezTo>
                  <a:cubicBezTo>
                    <a:pt x="10" y="33"/>
                    <a:pt x="0" y="45"/>
                    <a:pt x="1" y="63"/>
                  </a:cubicBezTo>
                  <a:cubicBezTo>
                    <a:pt x="6" y="66"/>
                    <a:pt x="14" y="45"/>
                    <a:pt x="19" y="44"/>
                  </a:cubicBezTo>
                  <a:cubicBezTo>
                    <a:pt x="17" y="56"/>
                    <a:pt x="8" y="76"/>
                    <a:pt x="8" y="88"/>
                  </a:cubicBezTo>
                  <a:cubicBezTo>
                    <a:pt x="8" y="91"/>
                    <a:pt x="8" y="99"/>
                    <a:pt x="13" y="100"/>
                  </a:cubicBezTo>
                  <a:cubicBezTo>
                    <a:pt x="18" y="100"/>
                    <a:pt x="19" y="91"/>
                    <a:pt x="20" y="87"/>
                  </a:cubicBezTo>
                  <a:cubicBezTo>
                    <a:pt x="21" y="83"/>
                    <a:pt x="22" y="67"/>
                    <a:pt x="27" y="66"/>
                  </a:cubicBezTo>
                  <a:cubicBezTo>
                    <a:pt x="32" y="67"/>
                    <a:pt x="33" y="83"/>
                    <a:pt x="34" y="87"/>
                  </a:cubicBezTo>
                  <a:cubicBezTo>
                    <a:pt x="34" y="91"/>
                    <a:pt x="35" y="100"/>
                    <a:pt x="40" y="100"/>
                  </a:cubicBezTo>
                  <a:cubicBezTo>
                    <a:pt x="45" y="99"/>
                    <a:pt x="46" y="91"/>
                    <a:pt x="45" y="88"/>
                  </a:cubicBezTo>
                  <a:cubicBezTo>
                    <a:pt x="45" y="76"/>
                    <a:pt x="37" y="56"/>
                    <a:pt x="34" y="44"/>
                  </a:cubicBezTo>
                  <a:cubicBezTo>
                    <a:pt x="40" y="45"/>
                    <a:pt x="47" y="66"/>
                    <a:pt x="53" y="63"/>
                  </a:cubicBezTo>
                  <a:cubicBezTo>
                    <a:pt x="53" y="45"/>
                    <a:pt x="44" y="33"/>
                    <a:pt x="34" y="23"/>
                  </a:cubicBezTo>
                  <a:close/>
                </a:path>
              </a:pathLst>
            </a:custGeom>
            <a:solidFill>
              <a:srgbClr val="E7914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115888" y="74613"/>
            <a:ext cx="2702567" cy="711002"/>
            <a:chOff x="115888" y="74613"/>
            <a:chExt cx="2702567" cy="711002"/>
          </a:xfrm>
        </p:grpSpPr>
        <p:pic>
          <p:nvPicPr>
            <p:cNvPr id="93" name="图片 9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888" y="74613"/>
              <a:ext cx="2702567" cy="711002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94" name="文本框 93"/>
            <p:cNvSpPr txBox="1"/>
            <p:nvPr/>
          </p:nvSpPr>
          <p:spPr>
            <a:xfrm>
              <a:off x="805969" y="331645"/>
              <a:ext cx="13644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300" dirty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平衡膳食</a:t>
              </a:r>
            </a:p>
          </p:txBody>
        </p:sp>
      </p:grpSp>
      <p:sp>
        <p:nvSpPr>
          <p:cNvPr id="135" name="Freeform 5"/>
          <p:cNvSpPr>
            <a:spLocks/>
          </p:cNvSpPr>
          <p:nvPr/>
        </p:nvSpPr>
        <p:spPr bwMode="auto">
          <a:xfrm rot="14364757">
            <a:off x="3454507" y="4407795"/>
            <a:ext cx="268794" cy="509695"/>
          </a:xfrm>
          <a:custGeom>
            <a:avLst/>
            <a:gdLst>
              <a:gd name="T0" fmla="*/ 34 w 53"/>
              <a:gd name="T1" fmla="*/ 23 h 100"/>
              <a:gd name="T2" fmla="*/ 39 w 53"/>
              <a:gd name="T3" fmla="*/ 13 h 100"/>
              <a:gd name="T4" fmla="*/ 26 w 53"/>
              <a:gd name="T5" fmla="*/ 0 h 100"/>
              <a:gd name="T6" fmla="*/ 14 w 53"/>
              <a:gd name="T7" fmla="*/ 13 h 100"/>
              <a:gd name="T8" fmla="*/ 19 w 53"/>
              <a:gd name="T9" fmla="*/ 23 h 100"/>
              <a:gd name="T10" fmla="*/ 1 w 53"/>
              <a:gd name="T11" fmla="*/ 63 h 100"/>
              <a:gd name="T12" fmla="*/ 19 w 53"/>
              <a:gd name="T13" fmla="*/ 44 h 100"/>
              <a:gd name="T14" fmla="*/ 8 w 53"/>
              <a:gd name="T15" fmla="*/ 88 h 100"/>
              <a:gd name="T16" fmla="*/ 13 w 53"/>
              <a:gd name="T17" fmla="*/ 100 h 100"/>
              <a:gd name="T18" fmla="*/ 20 w 53"/>
              <a:gd name="T19" fmla="*/ 87 h 100"/>
              <a:gd name="T20" fmla="*/ 27 w 53"/>
              <a:gd name="T21" fmla="*/ 66 h 100"/>
              <a:gd name="T22" fmla="*/ 34 w 53"/>
              <a:gd name="T23" fmla="*/ 87 h 100"/>
              <a:gd name="T24" fmla="*/ 40 w 53"/>
              <a:gd name="T25" fmla="*/ 100 h 100"/>
              <a:gd name="T26" fmla="*/ 45 w 53"/>
              <a:gd name="T27" fmla="*/ 88 h 100"/>
              <a:gd name="T28" fmla="*/ 34 w 53"/>
              <a:gd name="T29" fmla="*/ 44 h 100"/>
              <a:gd name="T30" fmla="*/ 53 w 53"/>
              <a:gd name="T31" fmla="*/ 63 h 100"/>
              <a:gd name="T32" fmla="*/ 34 w 53"/>
              <a:gd name="T33" fmla="*/ 23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3" h="100">
                <a:moveTo>
                  <a:pt x="34" y="23"/>
                </a:moveTo>
                <a:cubicBezTo>
                  <a:pt x="37" y="20"/>
                  <a:pt x="39" y="17"/>
                  <a:pt x="39" y="13"/>
                </a:cubicBezTo>
                <a:cubicBezTo>
                  <a:pt x="39" y="6"/>
                  <a:pt x="33" y="0"/>
                  <a:pt x="26" y="0"/>
                </a:cubicBezTo>
                <a:cubicBezTo>
                  <a:pt x="20" y="0"/>
                  <a:pt x="14" y="6"/>
                  <a:pt x="14" y="13"/>
                </a:cubicBezTo>
                <a:cubicBezTo>
                  <a:pt x="14" y="17"/>
                  <a:pt x="16" y="21"/>
                  <a:pt x="19" y="23"/>
                </a:cubicBezTo>
                <a:cubicBezTo>
                  <a:pt x="10" y="33"/>
                  <a:pt x="0" y="45"/>
                  <a:pt x="1" y="63"/>
                </a:cubicBezTo>
                <a:cubicBezTo>
                  <a:pt x="6" y="66"/>
                  <a:pt x="14" y="45"/>
                  <a:pt x="19" y="44"/>
                </a:cubicBezTo>
                <a:cubicBezTo>
                  <a:pt x="17" y="56"/>
                  <a:pt x="8" y="76"/>
                  <a:pt x="8" y="88"/>
                </a:cubicBezTo>
                <a:cubicBezTo>
                  <a:pt x="8" y="91"/>
                  <a:pt x="8" y="99"/>
                  <a:pt x="13" y="100"/>
                </a:cubicBezTo>
                <a:cubicBezTo>
                  <a:pt x="18" y="100"/>
                  <a:pt x="19" y="91"/>
                  <a:pt x="20" y="87"/>
                </a:cubicBezTo>
                <a:cubicBezTo>
                  <a:pt x="21" y="83"/>
                  <a:pt x="22" y="67"/>
                  <a:pt x="27" y="66"/>
                </a:cubicBezTo>
                <a:cubicBezTo>
                  <a:pt x="32" y="67"/>
                  <a:pt x="33" y="83"/>
                  <a:pt x="34" y="87"/>
                </a:cubicBezTo>
                <a:cubicBezTo>
                  <a:pt x="34" y="91"/>
                  <a:pt x="35" y="100"/>
                  <a:pt x="40" y="100"/>
                </a:cubicBezTo>
                <a:cubicBezTo>
                  <a:pt x="45" y="99"/>
                  <a:pt x="46" y="91"/>
                  <a:pt x="45" y="88"/>
                </a:cubicBezTo>
                <a:cubicBezTo>
                  <a:pt x="45" y="76"/>
                  <a:pt x="37" y="56"/>
                  <a:pt x="34" y="44"/>
                </a:cubicBezTo>
                <a:cubicBezTo>
                  <a:pt x="40" y="45"/>
                  <a:pt x="47" y="66"/>
                  <a:pt x="53" y="63"/>
                </a:cubicBezTo>
                <a:cubicBezTo>
                  <a:pt x="53" y="45"/>
                  <a:pt x="44" y="33"/>
                  <a:pt x="34" y="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6" name="Freeform 5"/>
          <p:cNvSpPr>
            <a:spLocks/>
          </p:cNvSpPr>
          <p:nvPr/>
        </p:nvSpPr>
        <p:spPr bwMode="auto">
          <a:xfrm rot="13252664">
            <a:off x="3989609" y="5102888"/>
            <a:ext cx="422127" cy="800449"/>
          </a:xfrm>
          <a:custGeom>
            <a:avLst/>
            <a:gdLst>
              <a:gd name="T0" fmla="*/ 34 w 53"/>
              <a:gd name="T1" fmla="*/ 23 h 100"/>
              <a:gd name="T2" fmla="*/ 39 w 53"/>
              <a:gd name="T3" fmla="*/ 13 h 100"/>
              <a:gd name="T4" fmla="*/ 26 w 53"/>
              <a:gd name="T5" fmla="*/ 0 h 100"/>
              <a:gd name="T6" fmla="*/ 14 w 53"/>
              <a:gd name="T7" fmla="*/ 13 h 100"/>
              <a:gd name="T8" fmla="*/ 19 w 53"/>
              <a:gd name="T9" fmla="*/ 23 h 100"/>
              <a:gd name="T10" fmla="*/ 1 w 53"/>
              <a:gd name="T11" fmla="*/ 63 h 100"/>
              <a:gd name="T12" fmla="*/ 19 w 53"/>
              <a:gd name="T13" fmla="*/ 44 h 100"/>
              <a:gd name="T14" fmla="*/ 8 w 53"/>
              <a:gd name="T15" fmla="*/ 88 h 100"/>
              <a:gd name="T16" fmla="*/ 13 w 53"/>
              <a:gd name="T17" fmla="*/ 100 h 100"/>
              <a:gd name="T18" fmla="*/ 20 w 53"/>
              <a:gd name="T19" fmla="*/ 87 h 100"/>
              <a:gd name="T20" fmla="*/ 27 w 53"/>
              <a:gd name="T21" fmla="*/ 66 h 100"/>
              <a:gd name="T22" fmla="*/ 34 w 53"/>
              <a:gd name="T23" fmla="*/ 87 h 100"/>
              <a:gd name="T24" fmla="*/ 40 w 53"/>
              <a:gd name="T25" fmla="*/ 100 h 100"/>
              <a:gd name="T26" fmla="*/ 45 w 53"/>
              <a:gd name="T27" fmla="*/ 88 h 100"/>
              <a:gd name="T28" fmla="*/ 34 w 53"/>
              <a:gd name="T29" fmla="*/ 44 h 100"/>
              <a:gd name="T30" fmla="*/ 53 w 53"/>
              <a:gd name="T31" fmla="*/ 63 h 100"/>
              <a:gd name="T32" fmla="*/ 34 w 53"/>
              <a:gd name="T33" fmla="*/ 23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3" h="100">
                <a:moveTo>
                  <a:pt x="34" y="23"/>
                </a:moveTo>
                <a:cubicBezTo>
                  <a:pt x="37" y="20"/>
                  <a:pt x="39" y="17"/>
                  <a:pt x="39" y="13"/>
                </a:cubicBezTo>
                <a:cubicBezTo>
                  <a:pt x="39" y="6"/>
                  <a:pt x="33" y="0"/>
                  <a:pt x="26" y="0"/>
                </a:cubicBezTo>
                <a:cubicBezTo>
                  <a:pt x="20" y="0"/>
                  <a:pt x="14" y="6"/>
                  <a:pt x="14" y="13"/>
                </a:cubicBezTo>
                <a:cubicBezTo>
                  <a:pt x="14" y="17"/>
                  <a:pt x="16" y="21"/>
                  <a:pt x="19" y="23"/>
                </a:cubicBezTo>
                <a:cubicBezTo>
                  <a:pt x="10" y="33"/>
                  <a:pt x="0" y="45"/>
                  <a:pt x="1" y="63"/>
                </a:cubicBezTo>
                <a:cubicBezTo>
                  <a:pt x="6" y="66"/>
                  <a:pt x="14" y="45"/>
                  <a:pt x="19" y="44"/>
                </a:cubicBezTo>
                <a:cubicBezTo>
                  <a:pt x="17" y="56"/>
                  <a:pt x="8" y="76"/>
                  <a:pt x="8" y="88"/>
                </a:cubicBezTo>
                <a:cubicBezTo>
                  <a:pt x="8" y="91"/>
                  <a:pt x="8" y="99"/>
                  <a:pt x="13" y="100"/>
                </a:cubicBezTo>
                <a:cubicBezTo>
                  <a:pt x="18" y="100"/>
                  <a:pt x="19" y="91"/>
                  <a:pt x="20" y="87"/>
                </a:cubicBezTo>
                <a:cubicBezTo>
                  <a:pt x="21" y="83"/>
                  <a:pt x="22" y="67"/>
                  <a:pt x="27" y="66"/>
                </a:cubicBezTo>
                <a:cubicBezTo>
                  <a:pt x="32" y="67"/>
                  <a:pt x="33" y="83"/>
                  <a:pt x="34" y="87"/>
                </a:cubicBezTo>
                <a:cubicBezTo>
                  <a:pt x="34" y="91"/>
                  <a:pt x="35" y="100"/>
                  <a:pt x="40" y="100"/>
                </a:cubicBezTo>
                <a:cubicBezTo>
                  <a:pt x="45" y="99"/>
                  <a:pt x="46" y="91"/>
                  <a:pt x="45" y="88"/>
                </a:cubicBezTo>
                <a:cubicBezTo>
                  <a:pt x="45" y="76"/>
                  <a:pt x="37" y="56"/>
                  <a:pt x="34" y="44"/>
                </a:cubicBezTo>
                <a:cubicBezTo>
                  <a:pt x="40" y="45"/>
                  <a:pt x="47" y="66"/>
                  <a:pt x="53" y="63"/>
                </a:cubicBezTo>
                <a:cubicBezTo>
                  <a:pt x="53" y="45"/>
                  <a:pt x="44" y="33"/>
                  <a:pt x="34" y="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7" name="Freeform 5"/>
          <p:cNvSpPr>
            <a:spLocks/>
          </p:cNvSpPr>
          <p:nvPr/>
        </p:nvSpPr>
        <p:spPr bwMode="auto">
          <a:xfrm rot="6205242">
            <a:off x="7576216" y="5063246"/>
            <a:ext cx="422127" cy="800449"/>
          </a:xfrm>
          <a:custGeom>
            <a:avLst/>
            <a:gdLst>
              <a:gd name="T0" fmla="*/ 34 w 53"/>
              <a:gd name="T1" fmla="*/ 23 h 100"/>
              <a:gd name="T2" fmla="*/ 39 w 53"/>
              <a:gd name="T3" fmla="*/ 13 h 100"/>
              <a:gd name="T4" fmla="*/ 26 w 53"/>
              <a:gd name="T5" fmla="*/ 0 h 100"/>
              <a:gd name="T6" fmla="*/ 14 w 53"/>
              <a:gd name="T7" fmla="*/ 13 h 100"/>
              <a:gd name="T8" fmla="*/ 19 w 53"/>
              <a:gd name="T9" fmla="*/ 23 h 100"/>
              <a:gd name="T10" fmla="*/ 1 w 53"/>
              <a:gd name="T11" fmla="*/ 63 h 100"/>
              <a:gd name="T12" fmla="*/ 19 w 53"/>
              <a:gd name="T13" fmla="*/ 44 h 100"/>
              <a:gd name="T14" fmla="*/ 8 w 53"/>
              <a:gd name="T15" fmla="*/ 88 h 100"/>
              <a:gd name="T16" fmla="*/ 13 w 53"/>
              <a:gd name="T17" fmla="*/ 100 h 100"/>
              <a:gd name="T18" fmla="*/ 20 w 53"/>
              <a:gd name="T19" fmla="*/ 87 h 100"/>
              <a:gd name="T20" fmla="*/ 27 w 53"/>
              <a:gd name="T21" fmla="*/ 66 h 100"/>
              <a:gd name="T22" fmla="*/ 34 w 53"/>
              <a:gd name="T23" fmla="*/ 87 h 100"/>
              <a:gd name="T24" fmla="*/ 40 w 53"/>
              <a:gd name="T25" fmla="*/ 100 h 100"/>
              <a:gd name="T26" fmla="*/ 45 w 53"/>
              <a:gd name="T27" fmla="*/ 88 h 100"/>
              <a:gd name="T28" fmla="*/ 34 w 53"/>
              <a:gd name="T29" fmla="*/ 44 h 100"/>
              <a:gd name="T30" fmla="*/ 53 w 53"/>
              <a:gd name="T31" fmla="*/ 63 h 100"/>
              <a:gd name="T32" fmla="*/ 34 w 53"/>
              <a:gd name="T33" fmla="*/ 23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3" h="100">
                <a:moveTo>
                  <a:pt x="34" y="23"/>
                </a:moveTo>
                <a:cubicBezTo>
                  <a:pt x="37" y="20"/>
                  <a:pt x="39" y="17"/>
                  <a:pt x="39" y="13"/>
                </a:cubicBezTo>
                <a:cubicBezTo>
                  <a:pt x="39" y="6"/>
                  <a:pt x="33" y="0"/>
                  <a:pt x="26" y="0"/>
                </a:cubicBezTo>
                <a:cubicBezTo>
                  <a:pt x="20" y="0"/>
                  <a:pt x="14" y="6"/>
                  <a:pt x="14" y="13"/>
                </a:cubicBezTo>
                <a:cubicBezTo>
                  <a:pt x="14" y="17"/>
                  <a:pt x="16" y="21"/>
                  <a:pt x="19" y="23"/>
                </a:cubicBezTo>
                <a:cubicBezTo>
                  <a:pt x="10" y="33"/>
                  <a:pt x="0" y="45"/>
                  <a:pt x="1" y="63"/>
                </a:cubicBezTo>
                <a:cubicBezTo>
                  <a:pt x="6" y="66"/>
                  <a:pt x="14" y="45"/>
                  <a:pt x="19" y="44"/>
                </a:cubicBezTo>
                <a:cubicBezTo>
                  <a:pt x="17" y="56"/>
                  <a:pt x="8" y="76"/>
                  <a:pt x="8" y="88"/>
                </a:cubicBezTo>
                <a:cubicBezTo>
                  <a:pt x="8" y="91"/>
                  <a:pt x="8" y="99"/>
                  <a:pt x="13" y="100"/>
                </a:cubicBezTo>
                <a:cubicBezTo>
                  <a:pt x="18" y="100"/>
                  <a:pt x="19" y="91"/>
                  <a:pt x="20" y="87"/>
                </a:cubicBezTo>
                <a:cubicBezTo>
                  <a:pt x="21" y="83"/>
                  <a:pt x="22" y="67"/>
                  <a:pt x="27" y="66"/>
                </a:cubicBezTo>
                <a:cubicBezTo>
                  <a:pt x="32" y="67"/>
                  <a:pt x="33" y="83"/>
                  <a:pt x="34" y="87"/>
                </a:cubicBezTo>
                <a:cubicBezTo>
                  <a:pt x="34" y="91"/>
                  <a:pt x="35" y="100"/>
                  <a:pt x="40" y="100"/>
                </a:cubicBezTo>
                <a:cubicBezTo>
                  <a:pt x="45" y="99"/>
                  <a:pt x="46" y="91"/>
                  <a:pt x="45" y="88"/>
                </a:cubicBezTo>
                <a:cubicBezTo>
                  <a:pt x="45" y="76"/>
                  <a:pt x="37" y="56"/>
                  <a:pt x="34" y="44"/>
                </a:cubicBezTo>
                <a:cubicBezTo>
                  <a:pt x="40" y="45"/>
                  <a:pt x="47" y="66"/>
                  <a:pt x="53" y="63"/>
                </a:cubicBezTo>
                <a:cubicBezTo>
                  <a:pt x="53" y="45"/>
                  <a:pt x="44" y="33"/>
                  <a:pt x="34" y="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8" name="Freeform 5"/>
          <p:cNvSpPr>
            <a:spLocks/>
          </p:cNvSpPr>
          <p:nvPr/>
        </p:nvSpPr>
        <p:spPr bwMode="auto">
          <a:xfrm rot="6205242">
            <a:off x="8453499" y="4362881"/>
            <a:ext cx="281202" cy="533224"/>
          </a:xfrm>
          <a:custGeom>
            <a:avLst/>
            <a:gdLst>
              <a:gd name="T0" fmla="*/ 34 w 53"/>
              <a:gd name="T1" fmla="*/ 23 h 100"/>
              <a:gd name="T2" fmla="*/ 39 w 53"/>
              <a:gd name="T3" fmla="*/ 13 h 100"/>
              <a:gd name="T4" fmla="*/ 26 w 53"/>
              <a:gd name="T5" fmla="*/ 0 h 100"/>
              <a:gd name="T6" fmla="*/ 14 w 53"/>
              <a:gd name="T7" fmla="*/ 13 h 100"/>
              <a:gd name="T8" fmla="*/ 19 w 53"/>
              <a:gd name="T9" fmla="*/ 23 h 100"/>
              <a:gd name="T10" fmla="*/ 1 w 53"/>
              <a:gd name="T11" fmla="*/ 63 h 100"/>
              <a:gd name="T12" fmla="*/ 19 w 53"/>
              <a:gd name="T13" fmla="*/ 44 h 100"/>
              <a:gd name="T14" fmla="*/ 8 w 53"/>
              <a:gd name="T15" fmla="*/ 88 h 100"/>
              <a:gd name="T16" fmla="*/ 13 w 53"/>
              <a:gd name="T17" fmla="*/ 100 h 100"/>
              <a:gd name="T18" fmla="*/ 20 w 53"/>
              <a:gd name="T19" fmla="*/ 87 h 100"/>
              <a:gd name="T20" fmla="*/ 27 w 53"/>
              <a:gd name="T21" fmla="*/ 66 h 100"/>
              <a:gd name="T22" fmla="*/ 34 w 53"/>
              <a:gd name="T23" fmla="*/ 87 h 100"/>
              <a:gd name="T24" fmla="*/ 40 w 53"/>
              <a:gd name="T25" fmla="*/ 100 h 100"/>
              <a:gd name="T26" fmla="*/ 45 w 53"/>
              <a:gd name="T27" fmla="*/ 88 h 100"/>
              <a:gd name="T28" fmla="*/ 34 w 53"/>
              <a:gd name="T29" fmla="*/ 44 h 100"/>
              <a:gd name="T30" fmla="*/ 53 w 53"/>
              <a:gd name="T31" fmla="*/ 63 h 100"/>
              <a:gd name="T32" fmla="*/ 34 w 53"/>
              <a:gd name="T33" fmla="*/ 23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3" h="100">
                <a:moveTo>
                  <a:pt x="34" y="23"/>
                </a:moveTo>
                <a:cubicBezTo>
                  <a:pt x="37" y="20"/>
                  <a:pt x="39" y="17"/>
                  <a:pt x="39" y="13"/>
                </a:cubicBezTo>
                <a:cubicBezTo>
                  <a:pt x="39" y="6"/>
                  <a:pt x="33" y="0"/>
                  <a:pt x="26" y="0"/>
                </a:cubicBezTo>
                <a:cubicBezTo>
                  <a:pt x="20" y="0"/>
                  <a:pt x="14" y="6"/>
                  <a:pt x="14" y="13"/>
                </a:cubicBezTo>
                <a:cubicBezTo>
                  <a:pt x="14" y="17"/>
                  <a:pt x="16" y="21"/>
                  <a:pt x="19" y="23"/>
                </a:cubicBezTo>
                <a:cubicBezTo>
                  <a:pt x="10" y="33"/>
                  <a:pt x="0" y="45"/>
                  <a:pt x="1" y="63"/>
                </a:cubicBezTo>
                <a:cubicBezTo>
                  <a:pt x="6" y="66"/>
                  <a:pt x="14" y="45"/>
                  <a:pt x="19" y="44"/>
                </a:cubicBezTo>
                <a:cubicBezTo>
                  <a:pt x="17" y="56"/>
                  <a:pt x="8" y="76"/>
                  <a:pt x="8" y="88"/>
                </a:cubicBezTo>
                <a:cubicBezTo>
                  <a:pt x="8" y="91"/>
                  <a:pt x="8" y="99"/>
                  <a:pt x="13" y="100"/>
                </a:cubicBezTo>
                <a:cubicBezTo>
                  <a:pt x="18" y="100"/>
                  <a:pt x="19" y="91"/>
                  <a:pt x="20" y="87"/>
                </a:cubicBezTo>
                <a:cubicBezTo>
                  <a:pt x="21" y="83"/>
                  <a:pt x="22" y="67"/>
                  <a:pt x="27" y="66"/>
                </a:cubicBezTo>
                <a:cubicBezTo>
                  <a:pt x="32" y="67"/>
                  <a:pt x="33" y="83"/>
                  <a:pt x="34" y="87"/>
                </a:cubicBezTo>
                <a:cubicBezTo>
                  <a:pt x="34" y="91"/>
                  <a:pt x="35" y="100"/>
                  <a:pt x="40" y="100"/>
                </a:cubicBezTo>
                <a:cubicBezTo>
                  <a:pt x="45" y="99"/>
                  <a:pt x="46" y="91"/>
                  <a:pt x="45" y="88"/>
                </a:cubicBezTo>
                <a:cubicBezTo>
                  <a:pt x="45" y="76"/>
                  <a:pt x="37" y="56"/>
                  <a:pt x="34" y="44"/>
                </a:cubicBezTo>
                <a:cubicBezTo>
                  <a:pt x="40" y="45"/>
                  <a:pt x="47" y="66"/>
                  <a:pt x="53" y="63"/>
                </a:cubicBezTo>
                <a:cubicBezTo>
                  <a:pt x="53" y="45"/>
                  <a:pt x="44" y="33"/>
                  <a:pt x="34" y="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9" name="Freeform 5"/>
          <p:cNvSpPr>
            <a:spLocks/>
          </p:cNvSpPr>
          <p:nvPr/>
        </p:nvSpPr>
        <p:spPr bwMode="auto">
          <a:xfrm rot="16024317">
            <a:off x="2483641" y="3847845"/>
            <a:ext cx="218546" cy="414414"/>
          </a:xfrm>
          <a:custGeom>
            <a:avLst/>
            <a:gdLst>
              <a:gd name="T0" fmla="*/ 34 w 53"/>
              <a:gd name="T1" fmla="*/ 23 h 100"/>
              <a:gd name="T2" fmla="*/ 39 w 53"/>
              <a:gd name="T3" fmla="*/ 13 h 100"/>
              <a:gd name="T4" fmla="*/ 26 w 53"/>
              <a:gd name="T5" fmla="*/ 0 h 100"/>
              <a:gd name="T6" fmla="*/ 14 w 53"/>
              <a:gd name="T7" fmla="*/ 13 h 100"/>
              <a:gd name="T8" fmla="*/ 19 w 53"/>
              <a:gd name="T9" fmla="*/ 23 h 100"/>
              <a:gd name="T10" fmla="*/ 1 w 53"/>
              <a:gd name="T11" fmla="*/ 63 h 100"/>
              <a:gd name="T12" fmla="*/ 19 w 53"/>
              <a:gd name="T13" fmla="*/ 44 h 100"/>
              <a:gd name="T14" fmla="*/ 8 w 53"/>
              <a:gd name="T15" fmla="*/ 88 h 100"/>
              <a:gd name="T16" fmla="*/ 13 w 53"/>
              <a:gd name="T17" fmla="*/ 100 h 100"/>
              <a:gd name="T18" fmla="*/ 20 w 53"/>
              <a:gd name="T19" fmla="*/ 87 h 100"/>
              <a:gd name="T20" fmla="*/ 27 w 53"/>
              <a:gd name="T21" fmla="*/ 66 h 100"/>
              <a:gd name="T22" fmla="*/ 34 w 53"/>
              <a:gd name="T23" fmla="*/ 87 h 100"/>
              <a:gd name="T24" fmla="*/ 40 w 53"/>
              <a:gd name="T25" fmla="*/ 100 h 100"/>
              <a:gd name="T26" fmla="*/ 45 w 53"/>
              <a:gd name="T27" fmla="*/ 88 h 100"/>
              <a:gd name="T28" fmla="*/ 34 w 53"/>
              <a:gd name="T29" fmla="*/ 44 h 100"/>
              <a:gd name="T30" fmla="*/ 53 w 53"/>
              <a:gd name="T31" fmla="*/ 63 h 100"/>
              <a:gd name="T32" fmla="*/ 34 w 53"/>
              <a:gd name="T33" fmla="*/ 23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3" h="100">
                <a:moveTo>
                  <a:pt x="34" y="23"/>
                </a:moveTo>
                <a:cubicBezTo>
                  <a:pt x="37" y="20"/>
                  <a:pt x="39" y="17"/>
                  <a:pt x="39" y="13"/>
                </a:cubicBezTo>
                <a:cubicBezTo>
                  <a:pt x="39" y="6"/>
                  <a:pt x="33" y="0"/>
                  <a:pt x="26" y="0"/>
                </a:cubicBezTo>
                <a:cubicBezTo>
                  <a:pt x="20" y="0"/>
                  <a:pt x="14" y="6"/>
                  <a:pt x="14" y="13"/>
                </a:cubicBezTo>
                <a:cubicBezTo>
                  <a:pt x="14" y="17"/>
                  <a:pt x="16" y="21"/>
                  <a:pt x="19" y="23"/>
                </a:cubicBezTo>
                <a:cubicBezTo>
                  <a:pt x="10" y="33"/>
                  <a:pt x="0" y="45"/>
                  <a:pt x="1" y="63"/>
                </a:cubicBezTo>
                <a:cubicBezTo>
                  <a:pt x="6" y="66"/>
                  <a:pt x="14" y="45"/>
                  <a:pt x="19" y="44"/>
                </a:cubicBezTo>
                <a:cubicBezTo>
                  <a:pt x="17" y="56"/>
                  <a:pt x="8" y="76"/>
                  <a:pt x="8" y="88"/>
                </a:cubicBezTo>
                <a:cubicBezTo>
                  <a:pt x="8" y="91"/>
                  <a:pt x="8" y="99"/>
                  <a:pt x="13" y="100"/>
                </a:cubicBezTo>
                <a:cubicBezTo>
                  <a:pt x="18" y="100"/>
                  <a:pt x="19" y="91"/>
                  <a:pt x="20" y="87"/>
                </a:cubicBezTo>
                <a:cubicBezTo>
                  <a:pt x="21" y="83"/>
                  <a:pt x="22" y="67"/>
                  <a:pt x="27" y="66"/>
                </a:cubicBezTo>
                <a:cubicBezTo>
                  <a:pt x="32" y="67"/>
                  <a:pt x="33" y="83"/>
                  <a:pt x="34" y="87"/>
                </a:cubicBezTo>
                <a:cubicBezTo>
                  <a:pt x="34" y="91"/>
                  <a:pt x="35" y="100"/>
                  <a:pt x="40" y="100"/>
                </a:cubicBezTo>
                <a:cubicBezTo>
                  <a:pt x="45" y="99"/>
                  <a:pt x="46" y="91"/>
                  <a:pt x="45" y="88"/>
                </a:cubicBezTo>
                <a:cubicBezTo>
                  <a:pt x="45" y="76"/>
                  <a:pt x="37" y="56"/>
                  <a:pt x="34" y="44"/>
                </a:cubicBezTo>
                <a:cubicBezTo>
                  <a:pt x="40" y="45"/>
                  <a:pt x="47" y="66"/>
                  <a:pt x="53" y="63"/>
                </a:cubicBezTo>
                <a:cubicBezTo>
                  <a:pt x="53" y="45"/>
                  <a:pt x="44" y="33"/>
                  <a:pt x="34" y="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" name="Freeform 5"/>
          <p:cNvSpPr>
            <a:spLocks/>
          </p:cNvSpPr>
          <p:nvPr/>
        </p:nvSpPr>
        <p:spPr bwMode="auto">
          <a:xfrm rot="5124103">
            <a:off x="9206755" y="4085778"/>
            <a:ext cx="174600" cy="331081"/>
          </a:xfrm>
          <a:custGeom>
            <a:avLst/>
            <a:gdLst>
              <a:gd name="T0" fmla="*/ 34 w 53"/>
              <a:gd name="T1" fmla="*/ 23 h 100"/>
              <a:gd name="T2" fmla="*/ 39 w 53"/>
              <a:gd name="T3" fmla="*/ 13 h 100"/>
              <a:gd name="T4" fmla="*/ 26 w 53"/>
              <a:gd name="T5" fmla="*/ 0 h 100"/>
              <a:gd name="T6" fmla="*/ 14 w 53"/>
              <a:gd name="T7" fmla="*/ 13 h 100"/>
              <a:gd name="T8" fmla="*/ 19 w 53"/>
              <a:gd name="T9" fmla="*/ 23 h 100"/>
              <a:gd name="T10" fmla="*/ 1 w 53"/>
              <a:gd name="T11" fmla="*/ 63 h 100"/>
              <a:gd name="T12" fmla="*/ 19 w 53"/>
              <a:gd name="T13" fmla="*/ 44 h 100"/>
              <a:gd name="T14" fmla="*/ 8 w 53"/>
              <a:gd name="T15" fmla="*/ 88 h 100"/>
              <a:gd name="T16" fmla="*/ 13 w 53"/>
              <a:gd name="T17" fmla="*/ 100 h 100"/>
              <a:gd name="T18" fmla="*/ 20 w 53"/>
              <a:gd name="T19" fmla="*/ 87 h 100"/>
              <a:gd name="T20" fmla="*/ 27 w 53"/>
              <a:gd name="T21" fmla="*/ 66 h 100"/>
              <a:gd name="T22" fmla="*/ 34 w 53"/>
              <a:gd name="T23" fmla="*/ 87 h 100"/>
              <a:gd name="T24" fmla="*/ 40 w 53"/>
              <a:gd name="T25" fmla="*/ 100 h 100"/>
              <a:gd name="T26" fmla="*/ 45 w 53"/>
              <a:gd name="T27" fmla="*/ 88 h 100"/>
              <a:gd name="T28" fmla="*/ 34 w 53"/>
              <a:gd name="T29" fmla="*/ 44 h 100"/>
              <a:gd name="T30" fmla="*/ 53 w 53"/>
              <a:gd name="T31" fmla="*/ 63 h 100"/>
              <a:gd name="T32" fmla="*/ 34 w 53"/>
              <a:gd name="T33" fmla="*/ 23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3" h="100">
                <a:moveTo>
                  <a:pt x="34" y="23"/>
                </a:moveTo>
                <a:cubicBezTo>
                  <a:pt x="37" y="20"/>
                  <a:pt x="39" y="17"/>
                  <a:pt x="39" y="13"/>
                </a:cubicBezTo>
                <a:cubicBezTo>
                  <a:pt x="39" y="6"/>
                  <a:pt x="33" y="0"/>
                  <a:pt x="26" y="0"/>
                </a:cubicBezTo>
                <a:cubicBezTo>
                  <a:pt x="20" y="0"/>
                  <a:pt x="14" y="6"/>
                  <a:pt x="14" y="13"/>
                </a:cubicBezTo>
                <a:cubicBezTo>
                  <a:pt x="14" y="17"/>
                  <a:pt x="16" y="21"/>
                  <a:pt x="19" y="23"/>
                </a:cubicBezTo>
                <a:cubicBezTo>
                  <a:pt x="10" y="33"/>
                  <a:pt x="0" y="45"/>
                  <a:pt x="1" y="63"/>
                </a:cubicBezTo>
                <a:cubicBezTo>
                  <a:pt x="6" y="66"/>
                  <a:pt x="14" y="45"/>
                  <a:pt x="19" y="44"/>
                </a:cubicBezTo>
                <a:cubicBezTo>
                  <a:pt x="17" y="56"/>
                  <a:pt x="8" y="76"/>
                  <a:pt x="8" y="88"/>
                </a:cubicBezTo>
                <a:cubicBezTo>
                  <a:pt x="8" y="91"/>
                  <a:pt x="8" y="99"/>
                  <a:pt x="13" y="100"/>
                </a:cubicBezTo>
                <a:cubicBezTo>
                  <a:pt x="18" y="100"/>
                  <a:pt x="19" y="91"/>
                  <a:pt x="20" y="87"/>
                </a:cubicBezTo>
                <a:cubicBezTo>
                  <a:pt x="21" y="83"/>
                  <a:pt x="22" y="67"/>
                  <a:pt x="27" y="66"/>
                </a:cubicBezTo>
                <a:cubicBezTo>
                  <a:pt x="32" y="67"/>
                  <a:pt x="33" y="83"/>
                  <a:pt x="34" y="87"/>
                </a:cubicBezTo>
                <a:cubicBezTo>
                  <a:pt x="34" y="91"/>
                  <a:pt x="35" y="100"/>
                  <a:pt x="40" y="100"/>
                </a:cubicBezTo>
                <a:cubicBezTo>
                  <a:pt x="45" y="99"/>
                  <a:pt x="46" y="91"/>
                  <a:pt x="45" y="88"/>
                </a:cubicBezTo>
                <a:cubicBezTo>
                  <a:pt x="45" y="76"/>
                  <a:pt x="37" y="56"/>
                  <a:pt x="34" y="44"/>
                </a:cubicBezTo>
                <a:cubicBezTo>
                  <a:pt x="40" y="45"/>
                  <a:pt x="47" y="66"/>
                  <a:pt x="53" y="63"/>
                </a:cubicBezTo>
                <a:cubicBezTo>
                  <a:pt x="53" y="45"/>
                  <a:pt x="44" y="33"/>
                  <a:pt x="34" y="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" name="文本框 140"/>
          <p:cNvSpPr txBox="1"/>
          <p:nvPr/>
        </p:nvSpPr>
        <p:spPr>
          <a:xfrm>
            <a:off x="5375290" y="5285042"/>
            <a:ext cx="1441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spc="3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健康均衡的营养</a:t>
            </a:r>
            <a:endParaRPr lang="zh-CN" altLang="en-US" sz="1100" spc="3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42" name="文本框 141"/>
          <p:cNvSpPr txBox="1"/>
          <p:nvPr/>
        </p:nvSpPr>
        <p:spPr>
          <a:xfrm>
            <a:off x="5375290" y="5761663"/>
            <a:ext cx="1441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spc="3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决定身体的平衡</a:t>
            </a:r>
          </a:p>
        </p:txBody>
      </p:sp>
      <p:sp>
        <p:nvSpPr>
          <p:cNvPr id="143" name="文本框 142"/>
          <p:cNvSpPr txBox="1"/>
          <p:nvPr/>
        </p:nvSpPr>
        <p:spPr>
          <a:xfrm>
            <a:off x="5644595" y="5503112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取其精华</a:t>
            </a:r>
            <a:endParaRPr lang="zh-CN" altLang="en-US" sz="14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grpSp>
        <p:nvGrpSpPr>
          <p:cNvPr id="158" name="组合 157"/>
          <p:cNvGrpSpPr/>
          <p:nvPr/>
        </p:nvGrpSpPr>
        <p:grpSpPr>
          <a:xfrm>
            <a:off x="4767263" y="2011363"/>
            <a:ext cx="2638426" cy="2368550"/>
            <a:chOff x="4767263" y="2011363"/>
            <a:chExt cx="2638426" cy="2368550"/>
          </a:xfrm>
        </p:grpSpPr>
        <p:grpSp>
          <p:nvGrpSpPr>
            <p:cNvPr id="23" name="Group 19"/>
            <p:cNvGrpSpPr>
              <a:grpSpLocks noChangeAspect="1"/>
            </p:cNvGrpSpPr>
            <p:nvPr/>
          </p:nvGrpSpPr>
          <p:grpSpPr bwMode="auto">
            <a:xfrm>
              <a:off x="4767263" y="2011363"/>
              <a:ext cx="2638426" cy="2368550"/>
              <a:chOff x="3003" y="1267"/>
              <a:chExt cx="1662" cy="1492"/>
            </a:xfrm>
          </p:grpSpPr>
          <p:sp>
            <p:nvSpPr>
              <p:cNvPr id="25" name="Freeform 20"/>
              <p:cNvSpPr>
                <a:spLocks noEditPoints="1"/>
              </p:cNvSpPr>
              <p:nvPr/>
            </p:nvSpPr>
            <p:spPr bwMode="auto">
              <a:xfrm>
                <a:off x="3003" y="1267"/>
                <a:ext cx="1662" cy="1492"/>
              </a:xfrm>
              <a:custGeom>
                <a:avLst/>
                <a:gdLst>
                  <a:gd name="T0" fmla="*/ 289 w 301"/>
                  <a:gd name="T1" fmla="*/ 106 h 270"/>
                  <a:gd name="T2" fmla="*/ 274 w 301"/>
                  <a:gd name="T3" fmla="*/ 66 h 270"/>
                  <a:gd name="T4" fmla="*/ 248 w 301"/>
                  <a:gd name="T5" fmla="*/ 35 h 270"/>
                  <a:gd name="T6" fmla="*/ 218 w 301"/>
                  <a:gd name="T7" fmla="*/ 17 h 270"/>
                  <a:gd name="T8" fmla="*/ 176 w 301"/>
                  <a:gd name="T9" fmla="*/ 4 h 270"/>
                  <a:gd name="T10" fmla="*/ 164 w 301"/>
                  <a:gd name="T11" fmla="*/ 8 h 270"/>
                  <a:gd name="T12" fmla="*/ 134 w 301"/>
                  <a:gd name="T13" fmla="*/ 4 h 270"/>
                  <a:gd name="T14" fmla="*/ 140 w 301"/>
                  <a:gd name="T15" fmla="*/ 2 h 270"/>
                  <a:gd name="T16" fmla="*/ 121 w 301"/>
                  <a:gd name="T17" fmla="*/ 1 h 270"/>
                  <a:gd name="T18" fmla="*/ 113 w 301"/>
                  <a:gd name="T19" fmla="*/ 4 h 270"/>
                  <a:gd name="T20" fmla="*/ 64 w 301"/>
                  <a:gd name="T21" fmla="*/ 18 h 270"/>
                  <a:gd name="T22" fmla="*/ 61 w 301"/>
                  <a:gd name="T23" fmla="*/ 23 h 270"/>
                  <a:gd name="T24" fmla="*/ 50 w 301"/>
                  <a:gd name="T25" fmla="*/ 26 h 270"/>
                  <a:gd name="T26" fmla="*/ 17 w 301"/>
                  <a:gd name="T27" fmla="*/ 56 h 270"/>
                  <a:gd name="T28" fmla="*/ 15 w 301"/>
                  <a:gd name="T29" fmla="*/ 62 h 270"/>
                  <a:gd name="T30" fmla="*/ 4 w 301"/>
                  <a:gd name="T31" fmla="*/ 91 h 270"/>
                  <a:gd name="T32" fmla="*/ 5 w 301"/>
                  <a:gd name="T33" fmla="*/ 92 h 270"/>
                  <a:gd name="T34" fmla="*/ 1 w 301"/>
                  <a:gd name="T35" fmla="*/ 117 h 270"/>
                  <a:gd name="T36" fmla="*/ 9 w 301"/>
                  <a:gd name="T37" fmla="*/ 162 h 270"/>
                  <a:gd name="T38" fmla="*/ 16 w 301"/>
                  <a:gd name="T39" fmla="*/ 189 h 270"/>
                  <a:gd name="T40" fmla="*/ 21 w 301"/>
                  <a:gd name="T41" fmla="*/ 201 h 270"/>
                  <a:gd name="T42" fmla="*/ 14 w 301"/>
                  <a:gd name="T43" fmla="*/ 190 h 270"/>
                  <a:gd name="T44" fmla="*/ 71 w 301"/>
                  <a:gd name="T45" fmla="*/ 251 h 270"/>
                  <a:gd name="T46" fmla="*/ 77 w 301"/>
                  <a:gd name="T47" fmla="*/ 253 h 270"/>
                  <a:gd name="T48" fmla="*/ 119 w 301"/>
                  <a:gd name="T49" fmla="*/ 266 h 270"/>
                  <a:gd name="T50" fmla="*/ 120 w 301"/>
                  <a:gd name="T51" fmla="*/ 268 h 270"/>
                  <a:gd name="T52" fmla="*/ 153 w 301"/>
                  <a:gd name="T53" fmla="*/ 269 h 270"/>
                  <a:gd name="T54" fmla="*/ 206 w 301"/>
                  <a:gd name="T55" fmla="*/ 259 h 270"/>
                  <a:gd name="T56" fmla="*/ 250 w 301"/>
                  <a:gd name="T57" fmla="*/ 224 h 270"/>
                  <a:gd name="T58" fmla="*/ 254 w 301"/>
                  <a:gd name="T59" fmla="*/ 220 h 270"/>
                  <a:gd name="T60" fmla="*/ 268 w 301"/>
                  <a:gd name="T61" fmla="*/ 197 h 270"/>
                  <a:gd name="T62" fmla="*/ 268 w 301"/>
                  <a:gd name="T63" fmla="*/ 197 h 270"/>
                  <a:gd name="T64" fmla="*/ 268 w 301"/>
                  <a:gd name="T65" fmla="*/ 197 h 270"/>
                  <a:gd name="T66" fmla="*/ 272 w 301"/>
                  <a:gd name="T67" fmla="*/ 187 h 270"/>
                  <a:gd name="T68" fmla="*/ 273 w 301"/>
                  <a:gd name="T69" fmla="*/ 184 h 270"/>
                  <a:gd name="T70" fmla="*/ 273 w 301"/>
                  <a:gd name="T71" fmla="*/ 184 h 270"/>
                  <a:gd name="T72" fmla="*/ 278 w 301"/>
                  <a:gd name="T73" fmla="*/ 165 h 270"/>
                  <a:gd name="T74" fmla="*/ 278 w 301"/>
                  <a:gd name="T75" fmla="*/ 170 h 270"/>
                  <a:gd name="T76" fmla="*/ 280 w 301"/>
                  <a:gd name="T77" fmla="*/ 172 h 270"/>
                  <a:gd name="T78" fmla="*/ 274 w 301"/>
                  <a:gd name="T79" fmla="*/ 194 h 270"/>
                  <a:gd name="T80" fmla="*/ 271 w 301"/>
                  <a:gd name="T81" fmla="*/ 199 h 270"/>
                  <a:gd name="T82" fmla="*/ 258 w 301"/>
                  <a:gd name="T83" fmla="*/ 222 h 270"/>
                  <a:gd name="T84" fmla="*/ 257 w 301"/>
                  <a:gd name="T85" fmla="*/ 223 h 270"/>
                  <a:gd name="T86" fmla="*/ 280 w 301"/>
                  <a:gd name="T87" fmla="*/ 212 h 270"/>
                  <a:gd name="T88" fmla="*/ 287 w 301"/>
                  <a:gd name="T89" fmla="*/ 191 h 270"/>
                  <a:gd name="T90" fmla="*/ 289 w 301"/>
                  <a:gd name="T91" fmla="*/ 106 h 270"/>
                  <a:gd name="T92" fmla="*/ 280 w 301"/>
                  <a:gd name="T93" fmla="*/ 151 h 270"/>
                  <a:gd name="T94" fmla="*/ 279 w 301"/>
                  <a:gd name="T95" fmla="*/ 115 h 270"/>
                  <a:gd name="T96" fmla="*/ 281 w 301"/>
                  <a:gd name="T97" fmla="*/ 127 h 270"/>
                  <a:gd name="T98" fmla="*/ 280 w 301"/>
                  <a:gd name="T99" fmla="*/ 151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1" h="270">
                    <a:moveTo>
                      <a:pt x="289" y="106"/>
                    </a:moveTo>
                    <a:cubicBezTo>
                      <a:pt x="286" y="91"/>
                      <a:pt x="282" y="78"/>
                      <a:pt x="274" y="66"/>
                    </a:cubicBezTo>
                    <a:cubicBezTo>
                      <a:pt x="267" y="55"/>
                      <a:pt x="258" y="45"/>
                      <a:pt x="248" y="35"/>
                    </a:cubicBezTo>
                    <a:cubicBezTo>
                      <a:pt x="241" y="35"/>
                      <a:pt x="231" y="25"/>
                      <a:pt x="218" y="17"/>
                    </a:cubicBezTo>
                    <a:cubicBezTo>
                      <a:pt x="204" y="8"/>
                      <a:pt x="186" y="3"/>
                      <a:pt x="176" y="4"/>
                    </a:cubicBezTo>
                    <a:cubicBezTo>
                      <a:pt x="162" y="3"/>
                      <a:pt x="154" y="5"/>
                      <a:pt x="164" y="8"/>
                    </a:cubicBezTo>
                    <a:cubicBezTo>
                      <a:pt x="145" y="6"/>
                      <a:pt x="150" y="3"/>
                      <a:pt x="134" y="4"/>
                    </a:cubicBezTo>
                    <a:cubicBezTo>
                      <a:pt x="136" y="3"/>
                      <a:pt x="138" y="3"/>
                      <a:pt x="140" y="2"/>
                    </a:cubicBezTo>
                    <a:cubicBezTo>
                      <a:pt x="134" y="1"/>
                      <a:pt x="128" y="0"/>
                      <a:pt x="121" y="1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94" y="4"/>
                      <a:pt x="84" y="11"/>
                      <a:pt x="64" y="18"/>
                    </a:cubicBezTo>
                    <a:cubicBezTo>
                      <a:pt x="77" y="14"/>
                      <a:pt x="59" y="22"/>
                      <a:pt x="61" y="23"/>
                    </a:cubicBezTo>
                    <a:cubicBezTo>
                      <a:pt x="58" y="23"/>
                      <a:pt x="47" y="29"/>
                      <a:pt x="50" y="26"/>
                    </a:cubicBezTo>
                    <a:cubicBezTo>
                      <a:pt x="34" y="35"/>
                      <a:pt x="26" y="50"/>
                      <a:pt x="17" y="56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1" y="73"/>
                      <a:pt x="6" y="81"/>
                      <a:pt x="4" y="91"/>
                    </a:cubicBezTo>
                    <a:cubicBezTo>
                      <a:pt x="5" y="92"/>
                      <a:pt x="5" y="92"/>
                      <a:pt x="5" y="92"/>
                    </a:cubicBezTo>
                    <a:cubicBezTo>
                      <a:pt x="4" y="99"/>
                      <a:pt x="3" y="111"/>
                      <a:pt x="1" y="117"/>
                    </a:cubicBezTo>
                    <a:cubicBezTo>
                      <a:pt x="0" y="131"/>
                      <a:pt x="4" y="148"/>
                      <a:pt x="9" y="162"/>
                    </a:cubicBezTo>
                    <a:cubicBezTo>
                      <a:pt x="11" y="172"/>
                      <a:pt x="14" y="181"/>
                      <a:pt x="16" y="189"/>
                    </a:cubicBezTo>
                    <a:cubicBezTo>
                      <a:pt x="18" y="193"/>
                      <a:pt x="19" y="197"/>
                      <a:pt x="21" y="201"/>
                    </a:cubicBezTo>
                    <a:cubicBezTo>
                      <a:pt x="20" y="200"/>
                      <a:pt x="11" y="179"/>
                      <a:pt x="14" y="190"/>
                    </a:cubicBezTo>
                    <a:cubicBezTo>
                      <a:pt x="24" y="215"/>
                      <a:pt x="47" y="242"/>
                      <a:pt x="71" y="251"/>
                    </a:cubicBezTo>
                    <a:cubicBezTo>
                      <a:pt x="73" y="252"/>
                      <a:pt x="75" y="253"/>
                      <a:pt x="77" y="253"/>
                    </a:cubicBezTo>
                    <a:cubicBezTo>
                      <a:pt x="77" y="258"/>
                      <a:pt x="108" y="267"/>
                      <a:pt x="119" y="266"/>
                    </a:cubicBezTo>
                    <a:cubicBezTo>
                      <a:pt x="120" y="268"/>
                      <a:pt x="120" y="268"/>
                      <a:pt x="120" y="268"/>
                    </a:cubicBezTo>
                    <a:cubicBezTo>
                      <a:pt x="129" y="269"/>
                      <a:pt x="137" y="270"/>
                      <a:pt x="153" y="269"/>
                    </a:cubicBezTo>
                    <a:cubicBezTo>
                      <a:pt x="172" y="268"/>
                      <a:pt x="190" y="263"/>
                      <a:pt x="206" y="259"/>
                    </a:cubicBezTo>
                    <a:cubicBezTo>
                      <a:pt x="227" y="254"/>
                      <a:pt x="244" y="235"/>
                      <a:pt x="250" y="224"/>
                    </a:cubicBezTo>
                    <a:cubicBezTo>
                      <a:pt x="251" y="223"/>
                      <a:pt x="252" y="222"/>
                      <a:pt x="254" y="220"/>
                    </a:cubicBezTo>
                    <a:cubicBezTo>
                      <a:pt x="259" y="213"/>
                      <a:pt x="264" y="205"/>
                      <a:pt x="268" y="197"/>
                    </a:cubicBezTo>
                    <a:cubicBezTo>
                      <a:pt x="268" y="197"/>
                      <a:pt x="268" y="197"/>
                      <a:pt x="268" y="197"/>
                    </a:cubicBezTo>
                    <a:cubicBezTo>
                      <a:pt x="268" y="197"/>
                      <a:pt x="268" y="197"/>
                      <a:pt x="268" y="197"/>
                    </a:cubicBezTo>
                    <a:cubicBezTo>
                      <a:pt x="269" y="194"/>
                      <a:pt x="271" y="190"/>
                      <a:pt x="272" y="187"/>
                    </a:cubicBezTo>
                    <a:cubicBezTo>
                      <a:pt x="272" y="186"/>
                      <a:pt x="273" y="185"/>
                      <a:pt x="273" y="184"/>
                    </a:cubicBezTo>
                    <a:cubicBezTo>
                      <a:pt x="273" y="184"/>
                      <a:pt x="273" y="184"/>
                      <a:pt x="273" y="184"/>
                    </a:cubicBezTo>
                    <a:cubicBezTo>
                      <a:pt x="275" y="178"/>
                      <a:pt x="277" y="172"/>
                      <a:pt x="278" y="165"/>
                    </a:cubicBezTo>
                    <a:cubicBezTo>
                      <a:pt x="278" y="167"/>
                      <a:pt x="278" y="168"/>
                      <a:pt x="278" y="170"/>
                    </a:cubicBezTo>
                    <a:cubicBezTo>
                      <a:pt x="280" y="163"/>
                      <a:pt x="280" y="169"/>
                      <a:pt x="280" y="172"/>
                    </a:cubicBezTo>
                    <a:cubicBezTo>
                      <a:pt x="275" y="186"/>
                      <a:pt x="278" y="183"/>
                      <a:pt x="274" y="194"/>
                    </a:cubicBezTo>
                    <a:cubicBezTo>
                      <a:pt x="273" y="197"/>
                      <a:pt x="271" y="201"/>
                      <a:pt x="271" y="199"/>
                    </a:cubicBezTo>
                    <a:cubicBezTo>
                      <a:pt x="268" y="206"/>
                      <a:pt x="256" y="220"/>
                      <a:pt x="258" y="222"/>
                    </a:cubicBezTo>
                    <a:cubicBezTo>
                      <a:pt x="258" y="222"/>
                      <a:pt x="257" y="222"/>
                      <a:pt x="257" y="223"/>
                    </a:cubicBezTo>
                    <a:cubicBezTo>
                      <a:pt x="262" y="224"/>
                      <a:pt x="271" y="220"/>
                      <a:pt x="280" y="212"/>
                    </a:cubicBezTo>
                    <a:cubicBezTo>
                      <a:pt x="284" y="205"/>
                      <a:pt x="286" y="197"/>
                      <a:pt x="287" y="191"/>
                    </a:cubicBezTo>
                    <a:cubicBezTo>
                      <a:pt x="301" y="159"/>
                      <a:pt x="293" y="139"/>
                      <a:pt x="289" y="106"/>
                    </a:cubicBezTo>
                    <a:close/>
                    <a:moveTo>
                      <a:pt x="280" y="151"/>
                    </a:moveTo>
                    <a:cubicBezTo>
                      <a:pt x="281" y="139"/>
                      <a:pt x="281" y="127"/>
                      <a:pt x="279" y="115"/>
                    </a:cubicBezTo>
                    <a:cubicBezTo>
                      <a:pt x="280" y="119"/>
                      <a:pt x="281" y="123"/>
                      <a:pt x="281" y="127"/>
                    </a:cubicBezTo>
                    <a:cubicBezTo>
                      <a:pt x="280" y="139"/>
                      <a:pt x="283" y="148"/>
                      <a:pt x="280" y="151"/>
                    </a:cubicBezTo>
                    <a:close/>
                  </a:path>
                </a:pathLst>
              </a:custGeom>
              <a:solidFill>
                <a:srgbClr val="C3D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32"/>
              <p:cNvSpPr>
                <a:spLocks/>
              </p:cNvSpPr>
              <p:nvPr/>
            </p:nvSpPr>
            <p:spPr bwMode="auto">
              <a:xfrm>
                <a:off x="3191" y="1531"/>
                <a:ext cx="160" cy="348"/>
              </a:xfrm>
              <a:custGeom>
                <a:avLst/>
                <a:gdLst>
                  <a:gd name="T0" fmla="*/ 71 w 160"/>
                  <a:gd name="T1" fmla="*/ 72 h 348"/>
                  <a:gd name="T2" fmla="*/ 71 w 160"/>
                  <a:gd name="T3" fmla="*/ 72 h 348"/>
                  <a:gd name="T4" fmla="*/ 5 w 160"/>
                  <a:gd name="T5" fmla="*/ 105 h 348"/>
                  <a:gd name="T6" fmla="*/ 0 w 160"/>
                  <a:gd name="T7" fmla="*/ 44 h 348"/>
                  <a:gd name="T8" fmla="*/ 99 w 160"/>
                  <a:gd name="T9" fmla="*/ 0 h 348"/>
                  <a:gd name="T10" fmla="*/ 160 w 160"/>
                  <a:gd name="T11" fmla="*/ 0 h 348"/>
                  <a:gd name="T12" fmla="*/ 93 w 160"/>
                  <a:gd name="T13" fmla="*/ 348 h 348"/>
                  <a:gd name="T14" fmla="*/ 22 w 160"/>
                  <a:gd name="T15" fmla="*/ 348 h 348"/>
                  <a:gd name="T16" fmla="*/ 71 w 160"/>
                  <a:gd name="T17" fmla="*/ 7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48">
                    <a:moveTo>
                      <a:pt x="71" y="72"/>
                    </a:moveTo>
                    <a:lnTo>
                      <a:pt x="71" y="72"/>
                    </a:lnTo>
                    <a:lnTo>
                      <a:pt x="5" y="105"/>
                    </a:lnTo>
                    <a:lnTo>
                      <a:pt x="0" y="44"/>
                    </a:lnTo>
                    <a:lnTo>
                      <a:pt x="99" y="0"/>
                    </a:lnTo>
                    <a:lnTo>
                      <a:pt x="160" y="0"/>
                    </a:lnTo>
                    <a:lnTo>
                      <a:pt x="93" y="348"/>
                    </a:lnTo>
                    <a:lnTo>
                      <a:pt x="22" y="348"/>
                    </a:lnTo>
                    <a:lnTo>
                      <a:pt x="71" y="7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33"/>
              <p:cNvSpPr>
                <a:spLocks noEditPoints="1"/>
              </p:cNvSpPr>
              <p:nvPr/>
            </p:nvSpPr>
            <p:spPr bwMode="auto">
              <a:xfrm>
                <a:off x="3422" y="1525"/>
                <a:ext cx="265" cy="359"/>
              </a:xfrm>
              <a:custGeom>
                <a:avLst/>
                <a:gdLst>
                  <a:gd name="T0" fmla="*/ 48 w 48"/>
                  <a:gd name="T1" fmla="*/ 22 h 65"/>
                  <a:gd name="T2" fmla="*/ 19 w 48"/>
                  <a:gd name="T3" fmla="*/ 65 h 65"/>
                  <a:gd name="T4" fmla="*/ 0 w 48"/>
                  <a:gd name="T5" fmla="*/ 42 h 65"/>
                  <a:gd name="T6" fmla="*/ 30 w 48"/>
                  <a:gd name="T7" fmla="*/ 0 h 65"/>
                  <a:gd name="T8" fmla="*/ 48 w 48"/>
                  <a:gd name="T9" fmla="*/ 22 h 65"/>
                  <a:gd name="T10" fmla="*/ 14 w 48"/>
                  <a:gd name="T11" fmla="*/ 43 h 65"/>
                  <a:gd name="T12" fmla="*/ 20 w 48"/>
                  <a:gd name="T13" fmla="*/ 54 h 65"/>
                  <a:gd name="T14" fmla="*/ 34 w 48"/>
                  <a:gd name="T15" fmla="*/ 22 h 65"/>
                  <a:gd name="T16" fmla="*/ 28 w 48"/>
                  <a:gd name="T17" fmla="*/ 11 h 65"/>
                  <a:gd name="T18" fmla="*/ 14 w 48"/>
                  <a:gd name="T19" fmla="*/ 4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65">
                    <a:moveTo>
                      <a:pt x="48" y="22"/>
                    </a:moveTo>
                    <a:cubicBezTo>
                      <a:pt x="48" y="41"/>
                      <a:pt x="38" y="65"/>
                      <a:pt x="19" y="65"/>
                    </a:cubicBezTo>
                    <a:cubicBezTo>
                      <a:pt x="6" y="65"/>
                      <a:pt x="0" y="55"/>
                      <a:pt x="0" y="42"/>
                    </a:cubicBezTo>
                    <a:cubicBezTo>
                      <a:pt x="0" y="23"/>
                      <a:pt x="10" y="0"/>
                      <a:pt x="30" y="0"/>
                    </a:cubicBezTo>
                    <a:cubicBezTo>
                      <a:pt x="43" y="0"/>
                      <a:pt x="48" y="10"/>
                      <a:pt x="48" y="22"/>
                    </a:cubicBezTo>
                    <a:close/>
                    <a:moveTo>
                      <a:pt x="14" y="43"/>
                    </a:moveTo>
                    <a:cubicBezTo>
                      <a:pt x="14" y="48"/>
                      <a:pt x="15" y="54"/>
                      <a:pt x="20" y="54"/>
                    </a:cubicBezTo>
                    <a:cubicBezTo>
                      <a:pt x="30" y="54"/>
                      <a:pt x="34" y="30"/>
                      <a:pt x="34" y="22"/>
                    </a:cubicBezTo>
                    <a:cubicBezTo>
                      <a:pt x="34" y="17"/>
                      <a:pt x="34" y="11"/>
                      <a:pt x="28" y="11"/>
                    </a:cubicBezTo>
                    <a:cubicBezTo>
                      <a:pt x="19" y="11"/>
                      <a:pt x="14" y="34"/>
                      <a:pt x="14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34"/>
              <p:cNvSpPr>
                <a:spLocks noEditPoints="1"/>
              </p:cNvSpPr>
              <p:nvPr/>
            </p:nvSpPr>
            <p:spPr bwMode="auto">
              <a:xfrm>
                <a:off x="3715" y="1525"/>
                <a:ext cx="265" cy="359"/>
              </a:xfrm>
              <a:custGeom>
                <a:avLst/>
                <a:gdLst>
                  <a:gd name="T0" fmla="*/ 48 w 48"/>
                  <a:gd name="T1" fmla="*/ 22 h 65"/>
                  <a:gd name="T2" fmla="*/ 18 w 48"/>
                  <a:gd name="T3" fmla="*/ 65 h 65"/>
                  <a:gd name="T4" fmla="*/ 0 w 48"/>
                  <a:gd name="T5" fmla="*/ 42 h 65"/>
                  <a:gd name="T6" fmla="*/ 29 w 48"/>
                  <a:gd name="T7" fmla="*/ 0 h 65"/>
                  <a:gd name="T8" fmla="*/ 48 w 48"/>
                  <a:gd name="T9" fmla="*/ 22 h 65"/>
                  <a:gd name="T10" fmla="*/ 14 w 48"/>
                  <a:gd name="T11" fmla="*/ 43 h 65"/>
                  <a:gd name="T12" fmla="*/ 20 w 48"/>
                  <a:gd name="T13" fmla="*/ 54 h 65"/>
                  <a:gd name="T14" fmla="*/ 34 w 48"/>
                  <a:gd name="T15" fmla="*/ 22 h 65"/>
                  <a:gd name="T16" fmla="*/ 28 w 48"/>
                  <a:gd name="T17" fmla="*/ 11 h 65"/>
                  <a:gd name="T18" fmla="*/ 14 w 48"/>
                  <a:gd name="T19" fmla="*/ 4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65">
                    <a:moveTo>
                      <a:pt x="48" y="22"/>
                    </a:moveTo>
                    <a:cubicBezTo>
                      <a:pt x="48" y="41"/>
                      <a:pt x="38" y="65"/>
                      <a:pt x="18" y="65"/>
                    </a:cubicBezTo>
                    <a:cubicBezTo>
                      <a:pt x="5" y="65"/>
                      <a:pt x="0" y="55"/>
                      <a:pt x="0" y="42"/>
                    </a:cubicBezTo>
                    <a:cubicBezTo>
                      <a:pt x="0" y="23"/>
                      <a:pt x="10" y="0"/>
                      <a:pt x="29" y="0"/>
                    </a:cubicBezTo>
                    <a:cubicBezTo>
                      <a:pt x="43" y="0"/>
                      <a:pt x="48" y="10"/>
                      <a:pt x="48" y="22"/>
                    </a:cubicBezTo>
                    <a:close/>
                    <a:moveTo>
                      <a:pt x="14" y="43"/>
                    </a:moveTo>
                    <a:cubicBezTo>
                      <a:pt x="14" y="48"/>
                      <a:pt x="14" y="54"/>
                      <a:pt x="20" y="54"/>
                    </a:cubicBezTo>
                    <a:cubicBezTo>
                      <a:pt x="29" y="54"/>
                      <a:pt x="34" y="30"/>
                      <a:pt x="34" y="22"/>
                    </a:cubicBezTo>
                    <a:cubicBezTo>
                      <a:pt x="34" y="17"/>
                      <a:pt x="33" y="11"/>
                      <a:pt x="28" y="11"/>
                    </a:cubicBezTo>
                    <a:cubicBezTo>
                      <a:pt x="18" y="11"/>
                      <a:pt x="14" y="34"/>
                      <a:pt x="14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35"/>
              <p:cNvSpPr>
                <a:spLocks noEditPoints="1"/>
              </p:cNvSpPr>
              <p:nvPr/>
            </p:nvSpPr>
            <p:spPr bwMode="auto">
              <a:xfrm>
                <a:off x="4019" y="1525"/>
                <a:ext cx="408" cy="359"/>
              </a:xfrm>
              <a:custGeom>
                <a:avLst/>
                <a:gdLst>
                  <a:gd name="T0" fmla="*/ 34 w 74"/>
                  <a:gd name="T1" fmla="*/ 14 h 65"/>
                  <a:gd name="T2" fmla="*/ 14 w 74"/>
                  <a:gd name="T3" fmla="*/ 39 h 65"/>
                  <a:gd name="T4" fmla="*/ 0 w 74"/>
                  <a:gd name="T5" fmla="*/ 24 h 65"/>
                  <a:gd name="T6" fmla="*/ 20 w 74"/>
                  <a:gd name="T7" fmla="*/ 0 h 65"/>
                  <a:gd name="T8" fmla="*/ 34 w 74"/>
                  <a:gd name="T9" fmla="*/ 14 h 65"/>
                  <a:gd name="T10" fmla="*/ 9 w 74"/>
                  <a:gd name="T11" fmla="*/ 65 h 65"/>
                  <a:gd name="T12" fmla="*/ 56 w 74"/>
                  <a:gd name="T13" fmla="*/ 0 h 65"/>
                  <a:gd name="T14" fmla="*/ 64 w 74"/>
                  <a:gd name="T15" fmla="*/ 0 h 65"/>
                  <a:gd name="T16" fmla="*/ 18 w 74"/>
                  <a:gd name="T17" fmla="*/ 65 h 65"/>
                  <a:gd name="T18" fmla="*/ 9 w 74"/>
                  <a:gd name="T19" fmla="*/ 65 h 65"/>
                  <a:gd name="T20" fmla="*/ 10 w 74"/>
                  <a:gd name="T21" fmla="*/ 24 h 65"/>
                  <a:gd name="T22" fmla="*/ 15 w 74"/>
                  <a:gd name="T23" fmla="*/ 31 h 65"/>
                  <a:gd name="T24" fmla="*/ 23 w 74"/>
                  <a:gd name="T25" fmla="*/ 14 h 65"/>
                  <a:gd name="T26" fmla="*/ 19 w 74"/>
                  <a:gd name="T27" fmla="*/ 8 h 65"/>
                  <a:gd name="T28" fmla="*/ 10 w 74"/>
                  <a:gd name="T29" fmla="*/ 24 h 65"/>
                  <a:gd name="T30" fmla="*/ 74 w 74"/>
                  <a:gd name="T31" fmla="*/ 40 h 65"/>
                  <a:gd name="T32" fmla="*/ 54 w 74"/>
                  <a:gd name="T33" fmla="*/ 65 h 65"/>
                  <a:gd name="T34" fmla="*/ 40 w 74"/>
                  <a:gd name="T35" fmla="*/ 50 h 65"/>
                  <a:gd name="T36" fmla="*/ 60 w 74"/>
                  <a:gd name="T37" fmla="*/ 26 h 65"/>
                  <a:gd name="T38" fmla="*/ 74 w 74"/>
                  <a:gd name="T39" fmla="*/ 40 h 65"/>
                  <a:gd name="T40" fmla="*/ 50 w 74"/>
                  <a:gd name="T41" fmla="*/ 50 h 65"/>
                  <a:gd name="T42" fmla="*/ 55 w 74"/>
                  <a:gd name="T43" fmla="*/ 57 h 65"/>
                  <a:gd name="T44" fmla="*/ 64 w 74"/>
                  <a:gd name="T45" fmla="*/ 40 h 65"/>
                  <a:gd name="T46" fmla="*/ 59 w 74"/>
                  <a:gd name="T47" fmla="*/ 34 h 65"/>
                  <a:gd name="T48" fmla="*/ 50 w 74"/>
                  <a:gd name="T49" fmla="*/ 5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4" h="65">
                    <a:moveTo>
                      <a:pt x="34" y="14"/>
                    </a:moveTo>
                    <a:cubicBezTo>
                      <a:pt x="34" y="28"/>
                      <a:pt x="25" y="39"/>
                      <a:pt x="14" y="39"/>
                    </a:cubicBezTo>
                    <a:cubicBezTo>
                      <a:pt x="6" y="39"/>
                      <a:pt x="0" y="33"/>
                      <a:pt x="0" y="24"/>
                    </a:cubicBezTo>
                    <a:cubicBezTo>
                      <a:pt x="0" y="11"/>
                      <a:pt x="8" y="0"/>
                      <a:pt x="20" y="0"/>
                    </a:cubicBezTo>
                    <a:cubicBezTo>
                      <a:pt x="29" y="0"/>
                      <a:pt x="34" y="6"/>
                      <a:pt x="34" y="14"/>
                    </a:cubicBezTo>
                    <a:close/>
                    <a:moveTo>
                      <a:pt x="9" y="65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18" y="65"/>
                      <a:pt x="18" y="65"/>
                      <a:pt x="18" y="65"/>
                    </a:cubicBezTo>
                    <a:lnTo>
                      <a:pt x="9" y="65"/>
                    </a:lnTo>
                    <a:close/>
                    <a:moveTo>
                      <a:pt x="10" y="24"/>
                    </a:moveTo>
                    <a:cubicBezTo>
                      <a:pt x="10" y="28"/>
                      <a:pt x="12" y="31"/>
                      <a:pt x="15" y="31"/>
                    </a:cubicBezTo>
                    <a:cubicBezTo>
                      <a:pt x="21" y="31"/>
                      <a:pt x="23" y="20"/>
                      <a:pt x="23" y="14"/>
                    </a:cubicBezTo>
                    <a:cubicBezTo>
                      <a:pt x="23" y="11"/>
                      <a:pt x="22" y="8"/>
                      <a:pt x="19" y="8"/>
                    </a:cubicBezTo>
                    <a:cubicBezTo>
                      <a:pt x="13" y="8"/>
                      <a:pt x="10" y="18"/>
                      <a:pt x="10" y="24"/>
                    </a:cubicBezTo>
                    <a:close/>
                    <a:moveTo>
                      <a:pt x="74" y="40"/>
                    </a:moveTo>
                    <a:cubicBezTo>
                      <a:pt x="74" y="54"/>
                      <a:pt x="66" y="65"/>
                      <a:pt x="54" y="65"/>
                    </a:cubicBezTo>
                    <a:cubicBezTo>
                      <a:pt x="46" y="65"/>
                      <a:pt x="40" y="59"/>
                      <a:pt x="40" y="50"/>
                    </a:cubicBezTo>
                    <a:cubicBezTo>
                      <a:pt x="40" y="37"/>
                      <a:pt x="48" y="26"/>
                      <a:pt x="60" y="26"/>
                    </a:cubicBezTo>
                    <a:cubicBezTo>
                      <a:pt x="69" y="26"/>
                      <a:pt x="74" y="32"/>
                      <a:pt x="74" y="40"/>
                    </a:cubicBezTo>
                    <a:close/>
                    <a:moveTo>
                      <a:pt x="50" y="50"/>
                    </a:moveTo>
                    <a:cubicBezTo>
                      <a:pt x="50" y="54"/>
                      <a:pt x="52" y="57"/>
                      <a:pt x="55" y="57"/>
                    </a:cubicBezTo>
                    <a:cubicBezTo>
                      <a:pt x="61" y="57"/>
                      <a:pt x="64" y="46"/>
                      <a:pt x="64" y="40"/>
                    </a:cubicBezTo>
                    <a:cubicBezTo>
                      <a:pt x="64" y="37"/>
                      <a:pt x="63" y="34"/>
                      <a:pt x="59" y="34"/>
                    </a:cubicBezTo>
                    <a:cubicBezTo>
                      <a:pt x="53" y="34"/>
                      <a:pt x="50" y="44"/>
                      <a:pt x="50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5443874" y="2991597"/>
              <a:ext cx="135392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spc="300" dirty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绿色</a:t>
              </a:r>
            </a:p>
          </p:txBody>
        </p:sp>
        <p:sp>
          <p:nvSpPr>
            <p:cNvPr id="157" name="文本框 156"/>
            <p:cNvSpPr txBox="1"/>
            <p:nvPr/>
          </p:nvSpPr>
          <p:spPr>
            <a:xfrm>
              <a:off x="5433171" y="3533965"/>
              <a:ext cx="135392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spc="300" dirty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食品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472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15888" y="74613"/>
            <a:ext cx="2702567" cy="711002"/>
            <a:chOff x="115888" y="74613"/>
            <a:chExt cx="2702567" cy="711002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888" y="74613"/>
              <a:ext cx="2702567" cy="711002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" name="文本框 5"/>
            <p:cNvSpPr txBox="1"/>
            <p:nvPr/>
          </p:nvSpPr>
          <p:spPr>
            <a:xfrm>
              <a:off x="805969" y="331645"/>
              <a:ext cx="13644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300" dirty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平衡膳食</a:t>
              </a: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8578294" y="4165699"/>
            <a:ext cx="29113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每百克</a:t>
            </a:r>
            <a:r>
              <a:rPr lang="en-US" altLang="zh-CN" sz="14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1.35~17.25</a:t>
            </a:r>
            <a:r>
              <a:rPr lang="zh-CN" altLang="en-US" sz="14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毫克的胡萝卜素</a:t>
            </a:r>
            <a:endParaRPr lang="zh-CN" altLang="en-US" sz="14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737225" y="1328738"/>
            <a:ext cx="6243636" cy="4597400"/>
            <a:chOff x="5108575" y="1290638"/>
            <a:chExt cx="6243636" cy="4597400"/>
          </a:xfrm>
        </p:grpSpPr>
        <p:grpSp>
          <p:nvGrpSpPr>
            <p:cNvPr id="2" name="Group 4"/>
            <p:cNvGrpSpPr>
              <a:grpSpLocks noChangeAspect="1"/>
            </p:cNvGrpSpPr>
            <p:nvPr/>
          </p:nvGrpSpPr>
          <p:grpSpPr bwMode="auto">
            <a:xfrm>
              <a:off x="5108575" y="1290638"/>
              <a:ext cx="5114925" cy="4597400"/>
              <a:chOff x="3218" y="813"/>
              <a:chExt cx="3222" cy="2896"/>
            </a:xfrm>
          </p:grpSpPr>
          <p:sp>
            <p:nvSpPr>
              <p:cNvPr id="9" name="Freeform 5"/>
              <p:cNvSpPr>
                <a:spLocks/>
              </p:cNvSpPr>
              <p:nvPr/>
            </p:nvSpPr>
            <p:spPr bwMode="auto">
              <a:xfrm>
                <a:off x="4066" y="2697"/>
                <a:ext cx="2374" cy="464"/>
              </a:xfrm>
              <a:custGeom>
                <a:avLst/>
                <a:gdLst>
                  <a:gd name="T0" fmla="*/ 369 w 1009"/>
                  <a:gd name="T1" fmla="*/ 88 h 196"/>
                  <a:gd name="T2" fmla="*/ 369 w 1009"/>
                  <a:gd name="T3" fmla="*/ 88 h 196"/>
                  <a:gd name="T4" fmla="*/ 272 w 1009"/>
                  <a:gd name="T5" fmla="*/ 0 h 196"/>
                  <a:gd name="T6" fmla="*/ 6 w 1009"/>
                  <a:gd name="T7" fmla="*/ 19 h 196"/>
                  <a:gd name="T8" fmla="*/ 0 w 1009"/>
                  <a:gd name="T9" fmla="*/ 26 h 196"/>
                  <a:gd name="T10" fmla="*/ 6 w 1009"/>
                  <a:gd name="T11" fmla="*/ 33 h 196"/>
                  <a:gd name="T12" fmla="*/ 262 w 1009"/>
                  <a:gd name="T13" fmla="*/ 40 h 196"/>
                  <a:gd name="T14" fmla="*/ 270 w 1009"/>
                  <a:gd name="T15" fmla="*/ 49 h 196"/>
                  <a:gd name="T16" fmla="*/ 262 w 1009"/>
                  <a:gd name="T17" fmla="*/ 57 h 196"/>
                  <a:gd name="T18" fmla="*/ 6 w 1009"/>
                  <a:gd name="T19" fmla="*/ 66 h 196"/>
                  <a:gd name="T20" fmla="*/ 1 w 1009"/>
                  <a:gd name="T21" fmla="*/ 73 h 196"/>
                  <a:gd name="T22" fmla="*/ 6 w 1009"/>
                  <a:gd name="T23" fmla="*/ 81 h 196"/>
                  <a:gd name="T24" fmla="*/ 262 w 1009"/>
                  <a:gd name="T25" fmla="*/ 89 h 196"/>
                  <a:gd name="T26" fmla="*/ 270 w 1009"/>
                  <a:gd name="T27" fmla="*/ 97 h 196"/>
                  <a:gd name="T28" fmla="*/ 262 w 1009"/>
                  <a:gd name="T29" fmla="*/ 105 h 196"/>
                  <a:gd name="T30" fmla="*/ 6 w 1009"/>
                  <a:gd name="T31" fmla="*/ 114 h 196"/>
                  <a:gd name="T32" fmla="*/ 1 w 1009"/>
                  <a:gd name="T33" fmla="*/ 122 h 196"/>
                  <a:gd name="T34" fmla="*/ 6 w 1009"/>
                  <a:gd name="T35" fmla="*/ 130 h 196"/>
                  <a:gd name="T36" fmla="*/ 262 w 1009"/>
                  <a:gd name="T37" fmla="*/ 138 h 196"/>
                  <a:gd name="T38" fmla="*/ 270 w 1009"/>
                  <a:gd name="T39" fmla="*/ 146 h 196"/>
                  <a:gd name="T40" fmla="*/ 262 w 1009"/>
                  <a:gd name="T41" fmla="*/ 154 h 196"/>
                  <a:gd name="T42" fmla="*/ 6 w 1009"/>
                  <a:gd name="T43" fmla="*/ 164 h 196"/>
                  <a:gd name="T44" fmla="*/ 1 w 1009"/>
                  <a:gd name="T45" fmla="*/ 171 h 196"/>
                  <a:gd name="T46" fmla="*/ 6 w 1009"/>
                  <a:gd name="T47" fmla="*/ 177 h 196"/>
                  <a:gd name="T48" fmla="*/ 272 w 1009"/>
                  <a:gd name="T49" fmla="*/ 196 h 196"/>
                  <a:gd name="T50" fmla="*/ 369 w 1009"/>
                  <a:gd name="T51" fmla="*/ 111 h 196"/>
                  <a:gd name="T52" fmla="*/ 369 w 1009"/>
                  <a:gd name="T53" fmla="*/ 111 h 196"/>
                  <a:gd name="T54" fmla="*/ 369 w 1009"/>
                  <a:gd name="T55" fmla="*/ 111 h 196"/>
                  <a:gd name="T56" fmla="*/ 1009 w 1009"/>
                  <a:gd name="T57" fmla="*/ 143 h 196"/>
                  <a:gd name="T58" fmla="*/ 1009 w 1009"/>
                  <a:gd name="T59" fmla="*/ 56 h 196"/>
                  <a:gd name="T60" fmla="*/ 369 w 1009"/>
                  <a:gd name="T61" fmla="*/ 88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09" h="196">
                    <a:moveTo>
                      <a:pt x="369" y="88"/>
                    </a:moveTo>
                    <a:cubicBezTo>
                      <a:pt x="369" y="88"/>
                      <a:pt x="369" y="88"/>
                      <a:pt x="369" y="88"/>
                    </a:cubicBezTo>
                    <a:cubicBezTo>
                      <a:pt x="351" y="57"/>
                      <a:pt x="323" y="0"/>
                      <a:pt x="272" y="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9"/>
                      <a:pt x="0" y="20"/>
                      <a:pt x="0" y="26"/>
                    </a:cubicBezTo>
                    <a:cubicBezTo>
                      <a:pt x="1" y="32"/>
                      <a:pt x="6" y="33"/>
                      <a:pt x="6" y="33"/>
                    </a:cubicBezTo>
                    <a:cubicBezTo>
                      <a:pt x="262" y="40"/>
                      <a:pt x="262" y="40"/>
                      <a:pt x="262" y="40"/>
                    </a:cubicBezTo>
                    <a:cubicBezTo>
                      <a:pt x="266" y="40"/>
                      <a:pt x="270" y="44"/>
                      <a:pt x="270" y="49"/>
                    </a:cubicBezTo>
                    <a:cubicBezTo>
                      <a:pt x="270" y="53"/>
                      <a:pt x="266" y="57"/>
                      <a:pt x="262" y="57"/>
                    </a:cubicBezTo>
                    <a:cubicBezTo>
                      <a:pt x="6" y="66"/>
                      <a:pt x="6" y="66"/>
                      <a:pt x="6" y="66"/>
                    </a:cubicBezTo>
                    <a:cubicBezTo>
                      <a:pt x="6" y="66"/>
                      <a:pt x="1" y="67"/>
                      <a:pt x="1" y="73"/>
                    </a:cubicBezTo>
                    <a:cubicBezTo>
                      <a:pt x="0" y="79"/>
                      <a:pt x="6" y="81"/>
                      <a:pt x="6" y="81"/>
                    </a:cubicBezTo>
                    <a:cubicBezTo>
                      <a:pt x="262" y="89"/>
                      <a:pt x="262" y="89"/>
                      <a:pt x="262" y="89"/>
                    </a:cubicBezTo>
                    <a:cubicBezTo>
                      <a:pt x="266" y="89"/>
                      <a:pt x="270" y="92"/>
                      <a:pt x="270" y="97"/>
                    </a:cubicBezTo>
                    <a:cubicBezTo>
                      <a:pt x="270" y="101"/>
                      <a:pt x="266" y="105"/>
                      <a:pt x="262" y="105"/>
                    </a:cubicBezTo>
                    <a:cubicBezTo>
                      <a:pt x="6" y="114"/>
                      <a:pt x="6" y="114"/>
                      <a:pt x="6" y="114"/>
                    </a:cubicBezTo>
                    <a:cubicBezTo>
                      <a:pt x="6" y="114"/>
                      <a:pt x="1" y="114"/>
                      <a:pt x="1" y="122"/>
                    </a:cubicBezTo>
                    <a:cubicBezTo>
                      <a:pt x="1" y="129"/>
                      <a:pt x="6" y="130"/>
                      <a:pt x="6" y="130"/>
                    </a:cubicBezTo>
                    <a:cubicBezTo>
                      <a:pt x="262" y="138"/>
                      <a:pt x="262" y="138"/>
                      <a:pt x="262" y="138"/>
                    </a:cubicBezTo>
                    <a:cubicBezTo>
                      <a:pt x="266" y="138"/>
                      <a:pt x="270" y="142"/>
                      <a:pt x="270" y="146"/>
                    </a:cubicBezTo>
                    <a:cubicBezTo>
                      <a:pt x="270" y="151"/>
                      <a:pt x="266" y="154"/>
                      <a:pt x="262" y="154"/>
                    </a:cubicBezTo>
                    <a:cubicBezTo>
                      <a:pt x="6" y="164"/>
                      <a:pt x="6" y="164"/>
                      <a:pt x="6" y="164"/>
                    </a:cubicBezTo>
                    <a:cubicBezTo>
                      <a:pt x="6" y="164"/>
                      <a:pt x="1" y="165"/>
                      <a:pt x="1" y="171"/>
                    </a:cubicBezTo>
                    <a:cubicBezTo>
                      <a:pt x="1" y="176"/>
                      <a:pt x="6" y="177"/>
                      <a:pt x="6" y="177"/>
                    </a:cubicBezTo>
                    <a:cubicBezTo>
                      <a:pt x="272" y="196"/>
                      <a:pt x="272" y="196"/>
                      <a:pt x="272" y="196"/>
                    </a:cubicBezTo>
                    <a:cubicBezTo>
                      <a:pt x="322" y="196"/>
                      <a:pt x="351" y="139"/>
                      <a:pt x="369" y="111"/>
                    </a:cubicBezTo>
                    <a:cubicBezTo>
                      <a:pt x="369" y="111"/>
                      <a:pt x="369" y="111"/>
                      <a:pt x="369" y="111"/>
                    </a:cubicBezTo>
                    <a:cubicBezTo>
                      <a:pt x="369" y="111"/>
                      <a:pt x="369" y="111"/>
                      <a:pt x="369" y="111"/>
                    </a:cubicBezTo>
                    <a:cubicBezTo>
                      <a:pt x="1009" y="143"/>
                      <a:pt x="1009" y="143"/>
                      <a:pt x="1009" y="143"/>
                    </a:cubicBezTo>
                    <a:cubicBezTo>
                      <a:pt x="1009" y="56"/>
                      <a:pt x="1009" y="56"/>
                      <a:pt x="1009" y="56"/>
                    </a:cubicBezTo>
                    <a:lnTo>
                      <a:pt x="369" y="88"/>
                    </a:lnTo>
                    <a:close/>
                  </a:path>
                </a:pathLst>
              </a:custGeom>
              <a:solidFill>
                <a:srgbClr val="F29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auto">
              <a:xfrm>
                <a:off x="3606" y="813"/>
                <a:ext cx="263" cy="824"/>
              </a:xfrm>
              <a:custGeom>
                <a:avLst/>
                <a:gdLst>
                  <a:gd name="T0" fmla="*/ 97 w 111"/>
                  <a:gd name="T1" fmla="*/ 69 h 348"/>
                  <a:gd name="T2" fmla="*/ 45 w 111"/>
                  <a:gd name="T3" fmla="*/ 289 h 348"/>
                  <a:gd name="T4" fmla="*/ 79 w 111"/>
                  <a:gd name="T5" fmla="*/ 77 h 348"/>
                  <a:gd name="T6" fmla="*/ 69 w 111"/>
                  <a:gd name="T7" fmla="*/ 74 h 348"/>
                  <a:gd name="T8" fmla="*/ 43 w 111"/>
                  <a:gd name="T9" fmla="*/ 243 h 348"/>
                  <a:gd name="T10" fmla="*/ 54 w 111"/>
                  <a:gd name="T11" fmla="*/ 10 h 348"/>
                  <a:gd name="T12" fmla="*/ 25 w 111"/>
                  <a:gd name="T13" fmla="*/ 1 h 348"/>
                  <a:gd name="T14" fmla="*/ 17 w 111"/>
                  <a:gd name="T15" fmla="*/ 222 h 348"/>
                  <a:gd name="T16" fmla="*/ 9 w 111"/>
                  <a:gd name="T17" fmla="*/ 91 h 348"/>
                  <a:gd name="T18" fmla="*/ 0 w 111"/>
                  <a:gd name="T19" fmla="*/ 95 h 348"/>
                  <a:gd name="T20" fmla="*/ 0 w 111"/>
                  <a:gd name="T21" fmla="*/ 344 h 348"/>
                  <a:gd name="T22" fmla="*/ 1 w 111"/>
                  <a:gd name="T23" fmla="*/ 343 h 348"/>
                  <a:gd name="T24" fmla="*/ 29 w 111"/>
                  <a:gd name="T25" fmla="*/ 348 h 348"/>
                  <a:gd name="T26" fmla="*/ 29 w 111"/>
                  <a:gd name="T27" fmla="*/ 346 h 348"/>
                  <a:gd name="T28" fmla="*/ 35 w 111"/>
                  <a:gd name="T29" fmla="*/ 348 h 348"/>
                  <a:gd name="T30" fmla="*/ 111 w 111"/>
                  <a:gd name="T31" fmla="*/ 60 h 348"/>
                  <a:gd name="T32" fmla="*/ 97 w 111"/>
                  <a:gd name="T33" fmla="*/ 69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1" h="348">
                    <a:moveTo>
                      <a:pt x="97" y="69"/>
                    </a:moveTo>
                    <a:cubicBezTo>
                      <a:pt x="97" y="69"/>
                      <a:pt x="84" y="194"/>
                      <a:pt x="45" y="289"/>
                    </a:cubicBezTo>
                    <a:cubicBezTo>
                      <a:pt x="82" y="156"/>
                      <a:pt x="79" y="77"/>
                      <a:pt x="79" y="77"/>
                    </a:cubicBezTo>
                    <a:cubicBezTo>
                      <a:pt x="69" y="74"/>
                      <a:pt x="69" y="74"/>
                      <a:pt x="69" y="74"/>
                    </a:cubicBezTo>
                    <a:cubicBezTo>
                      <a:pt x="68" y="131"/>
                      <a:pt x="56" y="193"/>
                      <a:pt x="43" y="243"/>
                    </a:cubicBezTo>
                    <a:cubicBezTo>
                      <a:pt x="52" y="167"/>
                      <a:pt x="61" y="69"/>
                      <a:pt x="54" y="10"/>
                    </a:cubicBezTo>
                    <a:cubicBezTo>
                      <a:pt x="54" y="10"/>
                      <a:pt x="32" y="0"/>
                      <a:pt x="25" y="1"/>
                    </a:cubicBezTo>
                    <a:cubicBezTo>
                      <a:pt x="25" y="1"/>
                      <a:pt x="39" y="66"/>
                      <a:pt x="17" y="222"/>
                    </a:cubicBezTo>
                    <a:cubicBezTo>
                      <a:pt x="18" y="175"/>
                      <a:pt x="18" y="123"/>
                      <a:pt x="9" y="91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344"/>
                      <a:pt x="0" y="344"/>
                      <a:pt x="0" y="344"/>
                    </a:cubicBezTo>
                    <a:cubicBezTo>
                      <a:pt x="1" y="343"/>
                      <a:pt x="1" y="343"/>
                      <a:pt x="1" y="343"/>
                    </a:cubicBezTo>
                    <a:cubicBezTo>
                      <a:pt x="29" y="348"/>
                      <a:pt x="29" y="348"/>
                      <a:pt x="29" y="348"/>
                    </a:cubicBezTo>
                    <a:cubicBezTo>
                      <a:pt x="29" y="348"/>
                      <a:pt x="29" y="347"/>
                      <a:pt x="29" y="346"/>
                    </a:cubicBezTo>
                    <a:cubicBezTo>
                      <a:pt x="35" y="348"/>
                      <a:pt x="35" y="348"/>
                      <a:pt x="35" y="348"/>
                    </a:cubicBezTo>
                    <a:cubicBezTo>
                      <a:pt x="35" y="348"/>
                      <a:pt x="98" y="216"/>
                      <a:pt x="111" y="60"/>
                    </a:cubicBezTo>
                    <a:lnTo>
                      <a:pt x="97" y="69"/>
                    </a:lnTo>
                    <a:close/>
                  </a:path>
                </a:pathLst>
              </a:custGeom>
              <a:solidFill>
                <a:srgbClr val="CFD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auto">
              <a:xfrm>
                <a:off x="3344" y="903"/>
                <a:ext cx="262" cy="743"/>
              </a:xfrm>
              <a:custGeom>
                <a:avLst/>
                <a:gdLst>
                  <a:gd name="T0" fmla="*/ 93 w 111"/>
                  <a:gd name="T1" fmla="*/ 62 h 314"/>
                  <a:gd name="T2" fmla="*/ 97 w 111"/>
                  <a:gd name="T3" fmla="*/ 213 h 314"/>
                  <a:gd name="T4" fmla="*/ 83 w 111"/>
                  <a:gd name="T5" fmla="*/ 0 h 314"/>
                  <a:gd name="T6" fmla="*/ 58 w 111"/>
                  <a:gd name="T7" fmla="*/ 6 h 314"/>
                  <a:gd name="T8" fmla="*/ 72 w 111"/>
                  <a:gd name="T9" fmla="*/ 247 h 314"/>
                  <a:gd name="T10" fmla="*/ 40 w 111"/>
                  <a:gd name="T11" fmla="*/ 73 h 314"/>
                  <a:gd name="T12" fmla="*/ 24 w 111"/>
                  <a:gd name="T13" fmla="*/ 77 h 314"/>
                  <a:gd name="T14" fmla="*/ 47 w 111"/>
                  <a:gd name="T15" fmla="*/ 218 h 314"/>
                  <a:gd name="T16" fmla="*/ 10 w 111"/>
                  <a:gd name="T17" fmla="*/ 42 h 314"/>
                  <a:gd name="T18" fmla="*/ 0 w 111"/>
                  <a:gd name="T19" fmla="*/ 45 h 314"/>
                  <a:gd name="T20" fmla="*/ 64 w 111"/>
                  <a:gd name="T21" fmla="*/ 310 h 314"/>
                  <a:gd name="T22" fmla="*/ 69 w 111"/>
                  <a:gd name="T23" fmla="*/ 308 h 314"/>
                  <a:gd name="T24" fmla="*/ 71 w 111"/>
                  <a:gd name="T25" fmla="*/ 314 h 314"/>
                  <a:gd name="T26" fmla="*/ 84 w 111"/>
                  <a:gd name="T27" fmla="*/ 309 h 314"/>
                  <a:gd name="T28" fmla="*/ 111 w 111"/>
                  <a:gd name="T29" fmla="*/ 306 h 314"/>
                  <a:gd name="T30" fmla="*/ 111 w 111"/>
                  <a:gd name="T31" fmla="*/ 57 h 314"/>
                  <a:gd name="T32" fmla="*/ 93 w 111"/>
                  <a:gd name="T33" fmla="*/ 62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1" h="314">
                    <a:moveTo>
                      <a:pt x="93" y="62"/>
                    </a:moveTo>
                    <a:cubicBezTo>
                      <a:pt x="93" y="62"/>
                      <a:pt x="102" y="131"/>
                      <a:pt x="97" y="213"/>
                    </a:cubicBezTo>
                    <a:cubicBezTo>
                      <a:pt x="70" y="62"/>
                      <a:pt x="83" y="0"/>
                      <a:pt x="83" y="0"/>
                    </a:cubicBezTo>
                    <a:cubicBezTo>
                      <a:pt x="74" y="0"/>
                      <a:pt x="58" y="6"/>
                      <a:pt x="58" y="6"/>
                    </a:cubicBezTo>
                    <a:cubicBezTo>
                      <a:pt x="49" y="67"/>
                      <a:pt x="62" y="177"/>
                      <a:pt x="72" y="247"/>
                    </a:cubicBezTo>
                    <a:cubicBezTo>
                      <a:pt x="38" y="123"/>
                      <a:pt x="40" y="73"/>
                      <a:pt x="40" y="73"/>
                    </a:cubicBezTo>
                    <a:cubicBezTo>
                      <a:pt x="33" y="74"/>
                      <a:pt x="24" y="77"/>
                      <a:pt x="24" y="77"/>
                    </a:cubicBezTo>
                    <a:cubicBezTo>
                      <a:pt x="25" y="113"/>
                      <a:pt x="36" y="170"/>
                      <a:pt x="47" y="218"/>
                    </a:cubicBezTo>
                    <a:cubicBezTo>
                      <a:pt x="31" y="168"/>
                      <a:pt x="14" y="103"/>
                      <a:pt x="10" y="42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5"/>
                      <a:pt x="1" y="146"/>
                      <a:pt x="64" y="310"/>
                    </a:cubicBezTo>
                    <a:cubicBezTo>
                      <a:pt x="69" y="308"/>
                      <a:pt x="69" y="308"/>
                      <a:pt x="69" y="308"/>
                    </a:cubicBezTo>
                    <a:cubicBezTo>
                      <a:pt x="70" y="312"/>
                      <a:pt x="71" y="314"/>
                      <a:pt x="71" y="314"/>
                    </a:cubicBezTo>
                    <a:cubicBezTo>
                      <a:pt x="84" y="309"/>
                      <a:pt x="84" y="309"/>
                      <a:pt x="84" y="309"/>
                    </a:cubicBezTo>
                    <a:cubicBezTo>
                      <a:pt x="111" y="306"/>
                      <a:pt x="111" y="306"/>
                      <a:pt x="111" y="306"/>
                    </a:cubicBezTo>
                    <a:cubicBezTo>
                      <a:pt x="111" y="57"/>
                      <a:pt x="111" y="57"/>
                      <a:pt x="111" y="57"/>
                    </a:cubicBezTo>
                    <a:lnTo>
                      <a:pt x="93" y="62"/>
                    </a:lnTo>
                    <a:close/>
                  </a:path>
                </a:pathLst>
              </a:custGeom>
              <a:solidFill>
                <a:srgbClr val="00A1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8"/>
              <p:cNvSpPr>
                <a:spLocks noEditPoints="1"/>
              </p:cNvSpPr>
              <p:nvPr/>
            </p:nvSpPr>
            <p:spPr bwMode="auto">
              <a:xfrm>
                <a:off x="3592" y="1568"/>
                <a:ext cx="396" cy="978"/>
              </a:xfrm>
              <a:custGeom>
                <a:avLst/>
                <a:gdLst>
                  <a:gd name="T0" fmla="*/ 147 w 167"/>
                  <a:gd name="T1" fmla="*/ 56 h 413"/>
                  <a:gd name="T2" fmla="*/ 3 w 167"/>
                  <a:gd name="T3" fmla="*/ 9 h 413"/>
                  <a:gd name="T4" fmla="*/ 0 w 167"/>
                  <a:gd name="T5" fmla="*/ 9 h 413"/>
                  <a:gd name="T6" fmla="*/ 0 w 167"/>
                  <a:gd name="T7" fmla="*/ 413 h 413"/>
                  <a:gd name="T8" fmla="*/ 141 w 167"/>
                  <a:gd name="T9" fmla="*/ 413 h 413"/>
                  <a:gd name="T10" fmla="*/ 155 w 167"/>
                  <a:gd name="T11" fmla="*/ 240 h 413"/>
                  <a:gd name="T12" fmla="*/ 147 w 167"/>
                  <a:gd name="T13" fmla="*/ 56 h 413"/>
                  <a:gd name="T14" fmla="*/ 64 w 167"/>
                  <a:gd name="T15" fmla="*/ 385 h 413"/>
                  <a:gd name="T16" fmla="*/ 31 w 167"/>
                  <a:gd name="T17" fmla="*/ 378 h 413"/>
                  <a:gd name="T18" fmla="*/ 9 w 167"/>
                  <a:gd name="T19" fmla="*/ 378 h 413"/>
                  <a:gd name="T20" fmla="*/ 7 w 167"/>
                  <a:gd name="T21" fmla="*/ 377 h 413"/>
                  <a:gd name="T22" fmla="*/ 39 w 167"/>
                  <a:gd name="T23" fmla="*/ 371 h 413"/>
                  <a:gd name="T24" fmla="*/ 65 w 167"/>
                  <a:gd name="T25" fmla="*/ 374 h 413"/>
                  <a:gd name="T26" fmla="*/ 114 w 167"/>
                  <a:gd name="T27" fmla="*/ 377 h 413"/>
                  <a:gd name="T28" fmla="*/ 64 w 167"/>
                  <a:gd name="T29" fmla="*/ 385 h 413"/>
                  <a:gd name="T30" fmla="*/ 70 w 167"/>
                  <a:gd name="T31" fmla="*/ 247 h 413"/>
                  <a:gd name="T32" fmla="*/ 47 w 167"/>
                  <a:gd name="T33" fmla="*/ 240 h 413"/>
                  <a:gd name="T34" fmla="*/ 20 w 167"/>
                  <a:gd name="T35" fmla="*/ 244 h 413"/>
                  <a:gd name="T36" fmla="*/ 65 w 167"/>
                  <a:gd name="T37" fmla="*/ 230 h 413"/>
                  <a:gd name="T38" fmla="*/ 86 w 167"/>
                  <a:gd name="T39" fmla="*/ 236 h 413"/>
                  <a:gd name="T40" fmla="*/ 124 w 167"/>
                  <a:gd name="T41" fmla="*/ 240 h 413"/>
                  <a:gd name="T42" fmla="*/ 70 w 167"/>
                  <a:gd name="T43" fmla="*/ 247 h 413"/>
                  <a:gd name="T44" fmla="*/ 101 w 167"/>
                  <a:gd name="T45" fmla="*/ 116 h 413"/>
                  <a:gd name="T46" fmla="*/ 57 w 167"/>
                  <a:gd name="T47" fmla="*/ 114 h 413"/>
                  <a:gd name="T48" fmla="*/ 27 w 167"/>
                  <a:gd name="T49" fmla="*/ 112 h 413"/>
                  <a:gd name="T50" fmla="*/ 60 w 167"/>
                  <a:gd name="T51" fmla="*/ 106 h 413"/>
                  <a:gd name="T52" fmla="*/ 93 w 167"/>
                  <a:gd name="T53" fmla="*/ 109 h 413"/>
                  <a:gd name="T54" fmla="*/ 111 w 167"/>
                  <a:gd name="T55" fmla="*/ 105 h 413"/>
                  <a:gd name="T56" fmla="*/ 132 w 167"/>
                  <a:gd name="T57" fmla="*/ 111 h 413"/>
                  <a:gd name="T58" fmla="*/ 101 w 167"/>
                  <a:gd name="T59" fmla="*/ 116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67" h="413">
                    <a:moveTo>
                      <a:pt x="147" y="56"/>
                    </a:moveTo>
                    <a:cubicBezTo>
                      <a:pt x="119" y="0"/>
                      <a:pt x="52" y="9"/>
                      <a:pt x="3" y="9"/>
                    </a:cubicBezTo>
                    <a:cubicBezTo>
                      <a:pt x="2" y="9"/>
                      <a:pt x="1" y="9"/>
                      <a:pt x="0" y="9"/>
                    </a:cubicBezTo>
                    <a:cubicBezTo>
                      <a:pt x="0" y="413"/>
                      <a:pt x="0" y="413"/>
                      <a:pt x="0" y="413"/>
                    </a:cubicBezTo>
                    <a:cubicBezTo>
                      <a:pt x="141" y="413"/>
                      <a:pt x="141" y="413"/>
                      <a:pt x="141" y="413"/>
                    </a:cubicBezTo>
                    <a:cubicBezTo>
                      <a:pt x="150" y="339"/>
                      <a:pt x="155" y="275"/>
                      <a:pt x="155" y="240"/>
                    </a:cubicBezTo>
                    <a:cubicBezTo>
                      <a:pt x="155" y="187"/>
                      <a:pt x="167" y="95"/>
                      <a:pt x="147" y="56"/>
                    </a:cubicBezTo>
                    <a:close/>
                    <a:moveTo>
                      <a:pt x="64" y="385"/>
                    </a:moveTo>
                    <a:cubicBezTo>
                      <a:pt x="52" y="385"/>
                      <a:pt x="43" y="378"/>
                      <a:pt x="31" y="378"/>
                    </a:cubicBezTo>
                    <a:cubicBezTo>
                      <a:pt x="25" y="377"/>
                      <a:pt x="15" y="384"/>
                      <a:pt x="9" y="378"/>
                    </a:cubicBezTo>
                    <a:cubicBezTo>
                      <a:pt x="7" y="377"/>
                      <a:pt x="7" y="377"/>
                      <a:pt x="7" y="377"/>
                    </a:cubicBezTo>
                    <a:cubicBezTo>
                      <a:pt x="17" y="375"/>
                      <a:pt x="29" y="371"/>
                      <a:pt x="39" y="371"/>
                    </a:cubicBezTo>
                    <a:cubicBezTo>
                      <a:pt x="48" y="372"/>
                      <a:pt x="55" y="374"/>
                      <a:pt x="65" y="374"/>
                    </a:cubicBezTo>
                    <a:cubicBezTo>
                      <a:pt x="82" y="375"/>
                      <a:pt x="97" y="378"/>
                      <a:pt x="114" y="377"/>
                    </a:cubicBezTo>
                    <a:cubicBezTo>
                      <a:pt x="112" y="387"/>
                      <a:pt x="75" y="385"/>
                      <a:pt x="64" y="385"/>
                    </a:cubicBezTo>
                    <a:close/>
                    <a:moveTo>
                      <a:pt x="70" y="247"/>
                    </a:moveTo>
                    <a:cubicBezTo>
                      <a:pt x="61" y="246"/>
                      <a:pt x="55" y="240"/>
                      <a:pt x="47" y="240"/>
                    </a:cubicBezTo>
                    <a:cubicBezTo>
                      <a:pt x="37" y="240"/>
                      <a:pt x="29" y="246"/>
                      <a:pt x="20" y="244"/>
                    </a:cubicBezTo>
                    <a:cubicBezTo>
                      <a:pt x="19" y="232"/>
                      <a:pt x="54" y="228"/>
                      <a:pt x="65" y="230"/>
                    </a:cubicBezTo>
                    <a:cubicBezTo>
                      <a:pt x="72" y="231"/>
                      <a:pt x="78" y="236"/>
                      <a:pt x="86" y="236"/>
                    </a:cubicBezTo>
                    <a:cubicBezTo>
                      <a:pt x="95" y="236"/>
                      <a:pt x="125" y="226"/>
                      <a:pt x="124" y="240"/>
                    </a:cubicBezTo>
                    <a:cubicBezTo>
                      <a:pt x="125" y="240"/>
                      <a:pt x="76" y="248"/>
                      <a:pt x="70" y="247"/>
                    </a:cubicBezTo>
                    <a:close/>
                    <a:moveTo>
                      <a:pt x="101" y="116"/>
                    </a:moveTo>
                    <a:cubicBezTo>
                      <a:pt x="84" y="120"/>
                      <a:pt x="73" y="118"/>
                      <a:pt x="57" y="114"/>
                    </a:cubicBezTo>
                    <a:cubicBezTo>
                      <a:pt x="47" y="112"/>
                      <a:pt x="37" y="114"/>
                      <a:pt x="27" y="112"/>
                    </a:cubicBezTo>
                    <a:cubicBezTo>
                      <a:pt x="37" y="105"/>
                      <a:pt x="48" y="106"/>
                      <a:pt x="60" y="106"/>
                    </a:cubicBezTo>
                    <a:cubicBezTo>
                      <a:pt x="71" y="106"/>
                      <a:pt x="81" y="110"/>
                      <a:pt x="93" y="109"/>
                    </a:cubicBezTo>
                    <a:cubicBezTo>
                      <a:pt x="98" y="108"/>
                      <a:pt x="106" y="104"/>
                      <a:pt x="111" y="105"/>
                    </a:cubicBezTo>
                    <a:cubicBezTo>
                      <a:pt x="119" y="105"/>
                      <a:pt x="124" y="111"/>
                      <a:pt x="132" y="111"/>
                    </a:cubicBezTo>
                    <a:cubicBezTo>
                      <a:pt x="126" y="116"/>
                      <a:pt x="110" y="115"/>
                      <a:pt x="101" y="116"/>
                    </a:cubicBezTo>
                    <a:close/>
                  </a:path>
                </a:pathLst>
              </a:custGeom>
              <a:solidFill>
                <a:srgbClr val="F18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9"/>
              <p:cNvSpPr>
                <a:spLocks noEditPoints="1"/>
              </p:cNvSpPr>
              <p:nvPr/>
            </p:nvSpPr>
            <p:spPr bwMode="auto">
              <a:xfrm>
                <a:off x="3973" y="2612"/>
                <a:ext cx="332" cy="1097"/>
              </a:xfrm>
              <a:custGeom>
                <a:avLst/>
                <a:gdLst>
                  <a:gd name="T0" fmla="*/ 0 w 140"/>
                  <a:gd name="T1" fmla="*/ 463 h 463"/>
                  <a:gd name="T2" fmla="*/ 140 w 140"/>
                  <a:gd name="T3" fmla="*/ 0 h 463"/>
                  <a:gd name="T4" fmla="*/ 0 w 140"/>
                  <a:gd name="T5" fmla="*/ 0 h 463"/>
                  <a:gd name="T6" fmla="*/ 0 w 140"/>
                  <a:gd name="T7" fmla="*/ 463 h 463"/>
                  <a:gd name="T8" fmla="*/ 71 w 140"/>
                  <a:gd name="T9" fmla="*/ 116 h 463"/>
                  <a:gd name="T10" fmla="*/ 98 w 140"/>
                  <a:gd name="T11" fmla="*/ 117 h 463"/>
                  <a:gd name="T12" fmla="*/ 79 w 140"/>
                  <a:gd name="T13" fmla="*/ 122 h 463"/>
                  <a:gd name="T14" fmla="*/ 72 w 140"/>
                  <a:gd name="T15" fmla="*/ 125 h 463"/>
                  <a:gd name="T16" fmla="*/ 43 w 140"/>
                  <a:gd name="T17" fmla="*/ 118 h 463"/>
                  <a:gd name="T18" fmla="*/ 71 w 140"/>
                  <a:gd name="T19" fmla="*/ 116 h 463"/>
                  <a:gd name="T20" fmla="*/ 50 w 140"/>
                  <a:gd name="T21" fmla="*/ 229 h 463"/>
                  <a:gd name="T22" fmla="*/ 82 w 140"/>
                  <a:gd name="T23" fmla="*/ 229 h 463"/>
                  <a:gd name="T24" fmla="*/ 60 w 140"/>
                  <a:gd name="T25" fmla="*/ 234 h 463"/>
                  <a:gd name="T26" fmla="*/ 52 w 140"/>
                  <a:gd name="T27" fmla="*/ 238 h 463"/>
                  <a:gd name="T28" fmla="*/ 18 w 140"/>
                  <a:gd name="T29" fmla="*/ 231 h 463"/>
                  <a:gd name="T30" fmla="*/ 50 w 140"/>
                  <a:gd name="T31" fmla="*/ 229 h 463"/>
                  <a:gd name="T32" fmla="*/ 36 w 140"/>
                  <a:gd name="T33" fmla="*/ 373 h 463"/>
                  <a:gd name="T34" fmla="*/ 57 w 140"/>
                  <a:gd name="T35" fmla="*/ 375 h 463"/>
                  <a:gd name="T36" fmla="*/ 36 w 140"/>
                  <a:gd name="T37" fmla="*/ 380 h 463"/>
                  <a:gd name="T38" fmla="*/ 25 w 140"/>
                  <a:gd name="T39" fmla="*/ 378 h 463"/>
                  <a:gd name="T40" fmla="*/ 17 w 140"/>
                  <a:gd name="T41" fmla="*/ 374 h 463"/>
                  <a:gd name="T42" fmla="*/ 10 w 140"/>
                  <a:gd name="T43" fmla="*/ 372 h 463"/>
                  <a:gd name="T44" fmla="*/ 36 w 140"/>
                  <a:gd name="T45" fmla="*/ 373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40" h="463">
                    <a:moveTo>
                      <a:pt x="0" y="463"/>
                    </a:moveTo>
                    <a:cubicBezTo>
                      <a:pt x="61" y="463"/>
                      <a:pt x="115" y="196"/>
                      <a:pt x="14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63"/>
                    </a:lnTo>
                    <a:close/>
                    <a:moveTo>
                      <a:pt x="71" y="116"/>
                    </a:moveTo>
                    <a:cubicBezTo>
                      <a:pt x="80" y="115"/>
                      <a:pt x="90" y="109"/>
                      <a:pt x="98" y="117"/>
                    </a:cubicBezTo>
                    <a:cubicBezTo>
                      <a:pt x="92" y="119"/>
                      <a:pt x="85" y="118"/>
                      <a:pt x="79" y="122"/>
                    </a:cubicBezTo>
                    <a:cubicBezTo>
                      <a:pt x="76" y="123"/>
                      <a:pt x="75" y="125"/>
                      <a:pt x="72" y="125"/>
                    </a:cubicBezTo>
                    <a:cubicBezTo>
                      <a:pt x="62" y="126"/>
                      <a:pt x="53" y="118"/>
                      <a:pt x="43" y="118"/>
                    </a:cubicBezTo>
                    <a:cubicBezTo>
                      <a:pt x="44" y="113"/>
                      <a:pt x="66" y="117"/>
                      <a:pt x="71" y="116"/>
                    </a:cubicBezTo>
                    <a:close/>
                    <a:moveTo>
                      <a:pt x="50" y="229"/>
                    </a:moveTo>
                    <a:cubicBezTo>
                      <a:pt x="61" y="228"/>
                      <a:pt x="73" y="221"/>
                      <a:pt x="82" y="229"/>
                    </a:cubicBezTo>
                    <a:cubicBezTo>
                      <a:pt x="76" y="232"/>
                      <a:pt x="67" y="231"/>
                      <a:pt x="60" y="234"/>
                    </a:cubicBezTo>
                    <a:cubicBezTo>
                      <a:pt x="57" y="236"/>
                      <a:pt x="55" y="238"/>
                      <a:pt x="52" y="238"/>
                    </a:cubicBezTo>
                    <a:cubicBezTo>
                      <a:pt x="40" y="238"/>
                      <a:pt x="29" y="230"/>
                      <a:pt x="18" y="231"/>
                    </a:cubicBezTo>
                    <a:cubicBezTo>
                      <a:pt x="19" y="225"/>
                      <a:pt x="44" y="229"/>
                      <a:pt x="50" y="229"/>
                    </a:cubicBezTo>
                    <a:close/>
                    <a:moveTo>
                      <a:pt x="36" y="373"/>
                    </a:moveTo>
                    <a:cubicBezTo>
                      <a:pt x="43" y="373"/>
                      <a:pt x="50" y="376"/>
                      <a:pt x="57" y="375"/>
                    </a:cubicBezTo>
                    <a:cubicBezTo>
                      <a:pt x="54" y="380"/>
                      <a:pt x="41" y="380"/>
                      <a:pt x="36" y="380"/>
                    </a:cubicBezTo>
                    <a:cubicBezTo>
                      <a:pt x="34" y="380"/>
                      <a:pt x="28" y="379"/>
                      <a:pt x="25" y="378"/>
                    </a:cubicBezTo>
                    <a:cubicBezTo>
                      <a:pt x="22" y="376"/>
                      <a:pt x="20" y="374"/>
                      <a:pt x="17" y="374"/>
                    </a:cubicBezTo>
                    <a:cubicBezTo>
                      <a:pt x="16" y="373"/>
                      <a:pt x="10" y="373"/>
                      <a:pt x="10" y="372"/>
                    </a:cubicBezTo>
                    <a:cubicBezTo>
                      <a:pt x="17" y="367"/>
                      <a:pt x="28" y="372"/>
                      <a:pt x="36" y="373"/>
                    </a:cubicBezTo>
                    <a:close/>
                  </a:path>
                </a:pathLst>
              </a:custGeom>
              <a:solidFill>
                <a:srgbClr val="F29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0"/>
              <p:cNvSpPr>
                <a:spLocks noEditPoints="1"/>
              </p:cNvSpPr>
              <p:nvPr/>
            </p:nvSpPr>
            <p:spPr bwMode="auto">
              <a:xfrm>
                <a:off x="3270" y="2546"/>
                <a:ext cx="322" cy="1096"/>
              </a:xfrm>
              <a:custGeom>
                <a:avLst/>
                <a:gdLst>
                  <a:gd name="T0" fmla="*/ 0 w 136"/>
                  <a:gd name="T1" fmla="*/ 0 h 463"/>
                  <a:gd name="T2" fmla="*/ 136 w 136"/>
                  <a:gd name="T3" fmla="*/ 463 h 463"/>
                  <a:gd name="T4" fmla="*/ 136 w 136"/>
                  <a:gd name="T5" fmla="*/ 0 h 463"/>
                  <a:gd name="T6" fmla="*/ 0 w 136"/>
                  <a:gd name="T7" fmla="*/ 0 h 463"/>
                  <a:gd name="T8" fmla="*/ 76 w 136"/>
                  <a:gd name="T9" fmla="*/ 34 h 463"/>
                  <a:gd name="T10" fmla="*/ 119 w 136"/>
                  <a:gd name="T11" fmla="*/ 34 h 463"/>
                  <a:gd name="T12" fmla="*/ 89 w 136"/>
                  <a:gd name="T13" fmla="*/ 39 h 463"/>
                  <a:gd name="T14" fmla="*/ 78 w 136"/>
                  <a:gd name="T15" fmla="*/ 43 h 463"/>
                  <a:gd name="T16" fmla="*/ 32 w 136"/>
                  <a:gd name="T17" fmla="*/ 36 h 463"/>
                  <a:gd name="T18" fmla="*/ 76 w 136"/>
                  <a:gd name="T19" fmla="*/ 34 h 463"/>
                  <a:gd name="T20" fmla="*/ 58 w 136"/>
                  <a:gd name="T21" fmla="*/ 169 h 463"/>
                  <a:gd name="T22" fmla="*/ 94 w 136"/>
                  <a:gd name="T23" fmla="*/ 169 h 463"/>
                  <a:gd name="T24" fmla="*/ 124 w 136"/>
                  <a:gd name="T25" fmla="*/ 171 h 463"/>
                  <a:gd name="T26" fmla="*/ 95 w 136"/>
                  <a:gd name="T27" fmla="*/ 176 h 463"/>
                  <a:gd name="T28" fmla="*/ 79 w 136"/>
                  <a:gd name="T29" fmla="*/ 174 h 463"/>
                  <a:gd name="T30" fmla="*/ 67 w 136"/>
                  <a:gd name="T31" fmla="*/ 170 h 463"/>
                  <a:gd name="T32" fmla="*/ 58 w 136"/>
                  <a:gd name="T33" fmla="*/ 169 h 463"/>
                  <a:gd name="T34" fmla="*/ 99 w 136"/>
                  <a:gd name="T35" fmla="*/ 305 h 463"/>
                  <a:gd name="T36" fmla="*/ 89 w 136"/>
                  <a:gd name="T37" fmla="*/ 301 h 463"/>
                  <a:gd name="T38" fmla="*/ 77 w 136"/>
                  <a:gd name="T39" fmla="*/ 304 h 463"/>
                  <a:gd name="T40" fmla="*/ 97 w 136"/>
                  <a:gd name="T41" fmla="*/ 296 h 463"/>
                  <a:gd name="T42" fmla="*/ 107 w 136"/>
                  <a:gd name="T43" fmla="*/ 299 h 463"/>
                  <a:gd name="T44" fmla="*/ 124 w 136"/>
                  <a:gd name="T45" fmla="*/ 301 h 463"/>
                  <a:gd name="T46" fmla="*/ 99 w 136"/>
                  <a:gd name="T47" fmla="*/ 305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6" h="463">
                    <a:moveTo>
                      <a:pt x="0" y="0"/>
                    </a:moveTo>
                    <a:cubicBezTo>
                      <a:pt x="24" y="196"/>
                      <a:pt x="75" y="463"/>
                      <a:pt x="136" y="463"/>
                    </a:cubicBezTo>
                    <a:cubicBezTo>
                      <a:pt x="136" y="0"/>
                      <a:pt x="136" y="0"/>
                      <a:pt x="136" y="0"/>
                    </a:cubicBezTo>
                    <a:lnTo>
                      <a:pt x="0" y="0"/>
                    </a:lnTo>
                    <a:close/>
                    <a:moveTo>
                      <a:pt x="76" y="34"/>
                    </a:moveTo>
                    <a:cubicBezTo>
                      <a:pt x="90" y="33"/>
                      <a:pt x="106" y="26"/>
                      <a:pt x="119" y="34"/>
                    </a:cubicBezTo>
                    <a:cubicBezTo>
                      <a:pt x="110" y="37"/>
                      <a:pt x="98" y="36"/>
                      <a:pt x="89" y="39"/>
                    </a:cubicBezTo>
                    <a:cubicBezTo>
                      <a:pt x="85" y="41"/>
                      <a:pt x="83" y="42"/>
                      <a:pt x="78" y="43"/>
                    </a:cubicBezTo>
                    <a:cubicBezTo>
                      <a:pt x="63" y="43"/>
                      <a:pt x="47" y="35"/>
                      <a:pt x="32" y="36"/>
                    </a:cubicBezTo>
                    <a:cubicBezTo>
                      <a:pt x="34" y="30"/>
                      <a:pt x="68" y="34"/>
                      <a:pt x="76" y="34"/>
                    </a:cubicBezTo>
                    <a:close/>
                    <a:moveTo>
                      <a:pt x="58" y="169"/>
                    </a:moveTo>
                    <a:cubicBezTo>
                      <a:pt x="68" y="163"/>
                      <a:pt x="82" y="168"/>
                      <a:pt x="94" y="169"/>
                    </a:cubicBezTo>
                    <a:cubicBezTo>
                      <a:pt x="104" y="169"/>
                      <a:pt x="114" y="172"/>
                      <a:pt x="124" y="171"/>
                    </a:cubicBezTo>
                    <a:cubicBezTo>
                      <a:pt x="120" y="176"/>
                      <a:pt x="102" y="176"/>
                      <a:pt x="95" y="176"/>
                    </a:cubicBezTo>
                    <a:cubicBezTo>
                      <a:pt x="91" y="176"/>
                      <a:pt x="83" y="175"/>
                      <a:pt x="79" y="174"/>
                    </a:cubicBezTo>
                    <a:cubicBezTo>
                      <a:pt x="75" y="173"/>
                      <a:pt x="71" y="171"/>
                      <a:pt x="67" y="170"/>
                    </a:cubicBezTo>
                    <a:cubicBezTo>
                      <a:pt x="67" y="170"/>
                      <a:pt x="57" y="169"/>
                      <a:pt x="58" y="169"/>
                    </a:cubicBezTo>
                    <a:close/>
                    <a:moveTo>
                      <a:pt x="99" y="305"/>
                    </a:moveTo>
                    <a:cubicBezTo>
                      <a:pt x="96" y="304"/>
                      <a:pt x="93" y="302"/>
                      <a:pt x="89" y="301"/>
                    </a:cubicBezTo>
                    <a:cubicBezTo>
                      <a:pt x="85" y="301"/>
                      <a:pt x="81" y="305"/>
                      <a:pt x="77" y="304"/>
                    </a:cubicBezTo>
                    <a:cubicBezTo>
                      <a:pt x="77" y="297"/>
                      <a:pt x="92" y="295"/>
                      <a:pt x="97" y="296"/>
                    </a:cubicBezTo>
                    <a:cubicBezTo>
                      <a:pt x="100" y="296"/>
                      <a:pt x="103" y="299"/>
                      <a:pt x="107" y="299"/>
                    </a:cubicBezTo>
                    <a:cubicBezTo>
                      <a:pt x="111" y="299"/>
                      <a:pt x="124" y="293"/>
                      <a:pt x="124" y="301"/>
                    </a:cubicBezTo>
                    <a:cubicBezTo>
                      <a:pt x="124" y="301"/>
                      <a:pt x="102" y="306"/>
                      <a:pt x="99" y="305"/>
                    </a:cubicBezTo>
                    <a:close/>
                  </a:path>
                </a:pathLst>
              </a:custGeom>
              <a:solidFill>
                <a:srgbClr val="F1A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1"/>
              <p:cNvSpPr>
                <a:spLocks noEditPoints="1"/>
              </p:cNvSpPr>
              <p:nvPr/>
            </p:nvSpPr>
            <p:spPr bwMode="auto">
              <a:xfrm>
                <a:off x="3218" y="1575"/>
                <a:ext cx="374" cy="971"/>
              </a:xfrm>
              <a:custGeom>
                <a:avLst/>
                <a:gdLst>
                  <a:gd name="T0" fmla="*/ 158 w 158"/>
                  <a:gd name="T1" fmla="*/ 6 h 410"/>
                  <a:gd name="T2" fmla="*/ 18 w 158"/>
                  <a:gd name="T3" fmla="*/ 57 h 410"/>
                  <a:gd name="T4" fmla="*/ 8 w 158"/>
                  <a:gd name="T5" fmla="*/ 237 h 410"/>
                  <a:gd name="T6" fmla="*/ 22 w 158"/>
                  <a:gd name="T7" fmla="*/ 410 h 410"/>
                  <a:gd name="T8" fmla="*/ 158 w 158"/>
                  <a:gd name="T9" fmla="*/ 410 h 410"/>
                  <a:gd name="T10" fmla="*/ 158 w 158"/>
                  <a:gd name="T11" fmla="*/ 6 h 410"/>
                  <a:gd name="T12" fmla="*/ 90 w 158"/>
                  <a:gd name="T13" fmla="*/ 301 h 410"/>
                  <a:gd name="T14" fmla="*/ 60 w 158"/>
                  <a:gd name="T15" fmla="*/ 294 h 410"/>
                  <a:gd name="T16" fmla="*/ 40 w 158"/>
                  <a:gd name="T17" fmla="*/ 294 h 410"/>
                  <a:gd name="T18" fmla="*/ 37 w 158"/>
                  <a:gd name="T19" fmla="*/ 293 h 410"/>
                  <a:gd name="T20" fmla="*/ 67 w 158"/>
                  <a:gd name="T21" fmla="*/ 288 h 410"/>
                  <a:gd name="T22" fmla="*/ 91 w 158"/>
                  <a:gd name="T23" fmla="*/ 291 h 410"/>
                  <a:gd name="T24" fmla="*/ 136 w 158"/>
                  <a:gd name="T25" fmla="*/ 293 h 410"/>
                  <a:gd name="T26" fmla="*/ 90 w 158"/>
                  <a:gd name="T27" fmla="*/ 301 h 410"/>
                  <a:gd name="T28" fmla="*/ 106 w 158"/>
                  <a:gd name="T29" fmla="*/ 167 h 410"/>
                  <a:gd name="T30" fmla="*/ 92 w 158"/>
                  <a:gd name="T31" fmla="*/ 172 h 410"/>
                  <a:gd name="T32" fmla="*/ 33 w 158"/>
                  <a:gd name="T33" fmla="*/ 163 h 410"/>
                  <a:gd name="T34" fmla="*/ 89 w 158"/>
                  <a:gd name="T35" fmla="*/ 161 h 410"/>
                  <a:gd name="T36" fmla="*/ 145 w 158"/>
                  <a:gd name="T37" fmla="*/ 161 h 410"/>
                  <a:gd name="T38" fmla="*/ 106 w 158"/>
                  <a:gd name="T39" fmla="*/ 167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8" h="410">
                    <a:moveTo>
                      <a:pt x="158" y="6"/>
                    </a:moveTo>
                    <a:cubicBezTo>
                      <a:pt x="108" y="6"/>
                      <a:pt x="46" y="0"/>
                      <a:pt x="18" y="57"/>
                    </a:cubicBezTo>
                    <a:cubicBezTo>
                      <a:pt x="0" y="95"/>
                      <a:pt x="8" y="186"/>
                      <a:pt x="8" y="237"/>
                    </a:cubicBezTo>
                    <a:cubicBezTo>
                      <a:pt x="8" y="272"/>
                      <a:pt x="13" y="336"/>
                      <a:pt x="22" y="410"/>
                    </a:cubicBezTo>
                    <a:cubicBezTo>
                      <a:pt x="158" y="410"/>
                      <a:pt x="158" y="410"/>
                      <a:pt x="158" y="410"/>
                    </a:cubicBezTo>
                    <a:lnTo>
                      <a:pt x="158" y="6"/>
                    </a:lnTo>
                    <a:close/>
                    <a:moveTo>
                      <a:pt x="90" y="301"/>
                    </a:moveTo>
                    <a:cubicBezTo>
                      <a:pt x="79" y="301"/>
                      <a:pt x="70" y="294"/>
                      <a:pt x="60" y="294"/>
                    </a:cubicBezTo>
                    <a:cubicBezTo>
                      <a:pt x="54" y="294"/>
                      <a:pt x="45" y="300"/>
                      <a:pt x="40" y="294"/>
                    </a:cubicBezTo>
                    <a:cubicBezTo>
                      <a:pt x="37" y="293"/>
                      <a:pt x="37" y="293"/>
                      <a:pt x="37" y="293"/>
                    </a:cubicBezTo>
                    <a:cubicBezTo>
                      <a:pt x="46" y="291"/>
                      <a:pt x="57" y="287"/>
                      <a:pt x="67" y="288"/>
                    </a:cubicBezTo>
                    <a:cubicBezTo>
                      <a:pt x="75" y="288"/>
                      <a:pt x="82" y="291"/>
                      <a:pt x="91" y="291"/>
                    </a:cubicBezTo>
                    <a:cubicBezTo>
                      <a:pt x="107" y="291"/>
                      <a:pt x="121" y="294"/>
                      <a:pt x="136" y="293"/>
                    </a:cubicBezTo>
                    <a:cubicBezTo>
                      <a:pt x="134" y="303"/>
                      <a:pt x="100" y="301"/>
                      <a:pt x="90" y="301"/>
                    </a:cubicBezTo>
                    <a:close/>
                    <a:moveTo>
                      <a:pt x="106" y="167"/>
                    </a:moveTo>
                    <a:cubicBezTo>
                      <a:pt x="101" y="169"/>
                      <a:pt x="99" y="171"/>
                      <a:pt x="92" y="172"/>
                    </a:cubicBezTo>
                    <a:cubicBezTo>
                      <a:pt x="72" y="172"/>
                      <a:pt x="52" y="162"/>
                      <a:pt x="33" y="163"/>
                    </a:cubicBezTo>
                    <a:cubicBezTo>
                      <a:pt x="35" y="156"/>
                      <a:pt x="79" y="161"/>
                      <a:pt x="89" y="161"/>
                    </a:cubicBezTo>
                    <a:cubicBezTo>
                      <a:pt x="108" y="160"/>
                      <a:pt x="128" y="151"/>
                      <a:pt x="145" y="161"/>
                    </a:cubicBezTo>
                    <a:cubicBezTo>
                      <a:pt x="133" y="164"/>
                      <a:pt x="119" y="163"/>
                      <a:pt x="106" y="167"/>
                    </a:cubicBezTo>
                    <a:close/>
                  </a:path>
                </a:pathLst>
              </a:custGeom>
              <a:solidFill>
                <a:srgbClr val="EA54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6" name="任意多边形 15"/>
            <p:cNvSpPr/>
            <p:nvPr/>
          </p:nvSpPr>
          <p:spPr>
            <a:xfrm>
              <a:off x="9207580" y="4368508"/>
              <a:ext cx="2144631" cy="605631"/>
            </a:xfrm>
            <a:custGeom>
              <a:avLst/>
              <a:gdLst>
                <a:gd name="connsiteX0" fmla="*/ 0 w 2298700"/>
                <a:gd name="connsiteY0" fmla="*/ 152400 h 787400"/>
                <a:gd name="connsiteX1" fmla="*/ 2298700 w 2298700"/>
                <a:gd name="connsiteY1" fmla="*/ 0 h 787400"/>
                <a:gd name="connsiteX2" fmla="*/ 2298700 w 2298700"/>
                <a:gd name="connsiteY2" fmla="*/ 787400 h 787400"/>
                <a:gd name="connsiteX3" fmla="*/ 177800 w 2298700"/>
                <a:gd name="connsiteY3" fmla="*/ 431800 h 787400"/>
                <a:gd name="connsiteX4" fmla="*/ 165100 w 2298700"/>
                <a:gd name="connsiteY4" fmla="*/ 139700 h 787400"/>
                <a:gd name="connsiteX5" fmla="*/ 165100 w 2298700"/>
                <a:gd name="connsiteY5" fmla="*/ 139700 h 787400"/>
                <a:gd name="connsiteX0" fmla="*/ 0 w 2311400"/>
                <a:gd name="connsiteY0" fmla="*/ 152400 h 596900"/>
                <a:gd name="connsiteX1" fmla="*/ 2298700 w 2311400"/>
                <a:gd name="connsiteY1" fmla="*/ 0 h 596900"/>
                <a:gd name="connsiteX2" fmla="*/ 2311400 w 2311400"/>
                <a:gd name="connsiteY2" fmla="*/ 596900 h 596900"/>
                <a:gd name="connsiteX3" fmla="*/ 177800 w 2311400"/>
                <a:gd name="connsiteY3" fmla="*/ 431800 h 596900"/>
                <a:gd name="connsiteX4" fmla="*/ 165100 w 2311400"/>
                <a:gd name="connsiteY4" fmla="*/ 139700 h 596900"/>
                <a:gd name="connsiteX5" fmla="*/ 165100 w 2311400"/>
                <a:gd name="connsiteY5" fmla="*/ 139700 h 596900"/>
                <a:gd name="connsiteX0" fmla="*/ 0 w 2298700"/>
                <a:gd name="connsiteY0" fmla="*/ 152400 h 596900"/>
                <a:gd name="connsiteX1" fmla="*/ 2298700 w 2298700"/>
                <a:gd name="connsiteY1" fmla="*/ 0 h 596900"/>
                <a:gd name="connsiteX2" fmla="*/ 2273300 w 2298700"/>
                <a:gd name="connsiteY2" fmla="*/ 596900 h 596900"/>
                <a:gd name="connsiteX3" fmla="*/ 177800 w 2298700"/>
                <a:gd name="connsiteY3" fmla="*/ 431800 h 596900"/>
                <a:gd name="connsiteX4" fmla="*/ 165100 w 2298700"/>
                <a:gd name="connsiteY4" fmla="*/ 139700 h 596900"/>
                <a:gd name="connsiteX5" fmla="*/ 165100 w 2298700"/>
                <a:gd name="connsiteY5" fmla="*/ 139700 h 596900"/>
                <a:gd name="connsiteX0" fmla="*/ 0 w 2298700"/>
                <a:gd name="connsiteY0" fmla="*/ 152400 h 596900"/>
                <a:gd name="connsiteX1" fmla="*/ 2298700 w 2298700"/>
                <a:gd name="connsiteY1" fmla="*/ 0 h 596900"/>
                <a:gd name="connsiteX2" fmla="*/ 2273300 w 2298700"/>
                <a:gd name="connsiteY2" fmla="*/ 596900 h 596900"/>
                <a:gd name="connsiteX3" fmla="*/ 177800 w 2298700"/>
                <a:gd name="connsiteY3" fmla="*/ 431800 h 596900"/>
                <a:gd name="connsiteX4" fmla="*/ 165100 w 2298700"/>
                <a:gd name="connsiteY4" fmla="*/ 139700 h 596900"/>
                <a:gd name="connsiteX5" fmla="*/ 165100 w 2298700"/>
                <a:gd name="connsiteY5" fmla="*/ 139700 h 596900"/>
                <a:gd name="connsiteX0" fmla="*/ 0 w 2298700"/>
                <a:gd name="connsiteY0" fmla="*/ 152400 h 596900"/>
                <a:gd name="connsiteX1" fmla="*/ 2298700 w 2298700"/>
                <a:gd name="connsiteY1" fmla="*/ 0 h 596900"/>
                <a:gd name="connsiteX2" fmla="*/ 2273300 w 2298700"/>
                <a:gd name="connsiteY2" fmla="*/ 596900 h 596900"/>
                <a:gd name="connsiteX3" fmla="*/ 177800 w 2298700"/>
                <a:gd name="connsiteY3" fmla="*/ 431800 h 596900"/>
                <a:gd name="connsiteX4" fmla="*/ 165100 w 2298700"/>
                <a:gd name="connsiteY4" fmla="*/ 139700 h 596900"/>
                <a:gd name="connsiteX5" fmla="*/ 165100 w 2298700"/>
                <a:gd name="connsiteY5" fmla="*/ 177399 h 596900"/>
                <a:gd name="connsiteX0" fmla="*/ 0 w 2298700"/>
                <a:gd name="connsiteY0" fmla="*/ 152400 h 596900"/>
                <a:gd name="connsiteX1" fmla="*/ 2298700 w 2298700"/>
                <a:gd name="connsiteY1" fmla="*/ 0 h 596900"/>
                <a:gd name="connsiteX2" fmla="*/ 2273300 w 2298700"/>
                <a:gd name="connsiteY2" fmla="*/ 596900 h 596900"/>
                <a:gd name="connsiteX3" fmla="*/ 177800 w 2298700"/>
                <a:gd name="connsiteY3" fmla="*/ 431800 h 596900"/>
                <a:gd name="connsiteX4" fmla="*/ 165100 w 2298700"/>
                <a:gd name="connsiteY4" fmla="*/ 139700 h 596900"/>
                <a:gd name="connsiteX0" fmla="*/ 2133600 w 2133600"/>
                <a:gd name="connsiteY0" fmla="*/ 0 h 596900"/>
                <a:gd name="connsiteX1" fmla="*/ 2108200 w 2133600"/>
                <a:gd name="connsiteY1" fmla="*/ 596900 h 596900"/>
                <a:gd name="connsiteX2" fmla="*/ 12700 w 2133600"/>
                <a:gd name="connsiteY2" fmla="*/ 431800 h 596900"/>
                <a:gd name="connsiteX3" fmla="*/ 0 w 2133600"/>
                <a:gd name="connsiteY3" fmla="*/ 139700 h 596900"/>
                <a:gd name="connsiteX0" fmla="*/ 2133600 w 2133600"/>
                <a:gd name="connsiteY0" fmla="*/ 0 h 596900"/>
                <a:gd name="connsiteX1" fmla="*/ 2108200 w 2133600"/>
                <a:gd name="connsiteY1" fmla="*/ 596900 h 596900"/>
                <a:gd name="connsiteX2" fmla="*/ 12700 w 2133600"/>
                <a:gd name="connsiteY2" fmla="*/ 431800 h 596900"/>
                <a:gd name="connsiteX3" fmla="*/ 0 w 2133600"/>
                <a:gd name="connsiteY3" fmla="*/ 169859 h 596900"/>
                <a:gd name="connsiteX0" fmla="*/ 2151879 w 2151879"/>
                <a:gd name="connsiteY0" fmla="*/ 0 h 596900"/>
                <a:gd name="connsiteX1" fmla="*/ 2126479 w 2151879"/>
                <a:gd name="connsiteY1" fmla="*/ 596900 h 596900"/>
                <a:gd name="connsiteX2" fmla="*/ 499 w 2151879"/>
                <a:gd name="connsiteY2" fmla="*/ 401641 h 596900"/>
                <a:gd name="connsiteX3" fmla="*/ 18279 w 2151879"/>
                <a:gd name="connsiteY3" fmla="*/ 169859 h 596900"/>
                <a:gd name="connsiteX0" fmla="*/ 2137592 w 2137592"/>
                <a:gd name="connsiteY0" fmla="*/ 0 h 596900"/>
                <a:gd name="connsiteX1" fmla="*/ 2126479 w 2137592"/>
                <a:gd name="connsiteY1" fmla="*/ 596900 h 596900"/>
                <a:gd name="connsiteX2" fmla="*/ 499 w 2137592"/>
                <a:gd name="connsiteY2" fmla="*/ 401641 h 596900"/>
                <a:gd name="connsiteX3" fmla="*/ 18279 w 2137592"/>
                <a:gd name="connsiteY3" fmla="*/ 169859 h 596900"/>
                <a:gd name="connsiteX0" fmla="*/ 2137592 w 2137592"/>
                <a:gd name="connsiteY0" fmla="*/ 0 h 599256"/>
                <a:gd name="connsiteX1" fmla="*/ 2136004 w 2137592"/>
                <a:gd name="connsiteY1" fmla="*/ 599256 h 599256"/>
                <a:gd name="connsiteX2" fmla="*/ 499 w 2137592"/>
                <a:gd name="connsiteY2" fmla="*/ 401641 h 599256"/>
                <a:gd name="connsiteX3" fmla="*/ 18279 w 2137592"/>
                <a:gd name="connsiteY3" fmla="*/ 169859 h 599256"/>
                <a:gd name="connsiteX0" fmla="*/ 2144631 w 2144631"/>
                <a:gd name="connsiteY0" fmla="*/ 0 h 599256"/>
                <a:gd name="connsiteX1" fmla="*/ 2143043 w 2144631"/>
                <a:gd name="connsiteY1" fmla="*/ 599256 h 599256"/>
                <a:gd name="connsiteX2" fmla="*/ 394 w 2144631"/>
                <a:gd name="connsiteY2" fmla="*/ 394573 h 599256"/>
                <a:gd name="connsiteX3" fmla="*/ 25318 w 2144631"/>
                <a:gd name="connsiteY3" fmla="*/ 169859 h 599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4631" h="599256">
                  <a:moveTo>
                    <a:pt x="2144631" y="0"/>
                  </a:moveTo>
                  <a:cubicBezTo>
                    <a:pt x="2144102" y="199752"/>
                    <a:pt x="2143572" y="399504"/>
                    <a:pt x="2143043" y="599256"/>
                  </a:cubicBezTo>
                  <a:lnTo>
                    <a:pt x="394" y="394573"/>
                  </a:lnTo>
                  <a:cubicBezTo>
                    <a:pt x="-3839" y="297206"/>
                    <a:pt x="27435" y="212259"/>
                    <a:pt x="25318" y="169859"/>
                  </a:cubicBezTo>
                </a:path>
              </a:pathLst>
            </a:custGeom>
            <a:solidFill>
              <a:srgbClr val="F298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等于号 17"/>
          <p:cNvSpPr/>
          <p:nvPr/>
        </p:nvSpPr>
        <p:spPr>
          <a:xfrm>
            <a:off x="4903989" y="2538413"/>
            <a:ext cx="501448" cy="1116013"/>
          </a:xfrm>
          <a:prstGeom prst="mathEqual">
            <a:avLst>
              <a:gd name="adj1" fmla="val 3036"/>
              <a:gd name="adj2" fmla="val 117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2" name="等于号 121"/>
          <p:cNvSpPr/>
          <p:nvPr/>
        </p:nvSpPr>
        <p:spPr>
          <a:xfrm>
            <a:off x="4904227" y="4380415"/>
            <a:ext cx="501448" cy="1116013"/>
          </a:xfrm>
          <a:prstGeom prst="mathEqual">
            <a:avLst>
              <a:gd name="adj1" fmla="val 3036"/>
              <a:gd name="adj2" fmla="val 117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26" name="组合 125"/>
          <p:cNvGrpSpPr/>
          <p:nvPr/>
        </p:nvGrpSpPr>
        <p:grpSpPr>
          <a:xfrm>
            <a:off x="3518366" y="2517483"/>
            <a:ext cx="1229824" cy="1197075"/>
            <a:chOff x="3518366" y="2555583"/>
            <a:chExt cx="1229824" cy="1197075"/>
          </a:xfrm>
        </p:grpSpPr>
        <p:grpSp>
          <p:nvGrpSpPr>
            <p:cNvPr id="19" name="组合 18"/>
            <p:cNvGrpSpPr/>
            <p:nvPr/>
          </p:nvGrpSpPr>
          <p:grpSpPr>
            <a:xfrm>
              <a:off x="3600095" y="2555583"/>
              <a:ext cx="957263" cy="898525"/>
              <a:chOff x="6878638" y="2117726"/>
              <a:chExt cx="957263" cy="898525"/>
            </a:xfrm>
          </p:grpSpPr>
          <p:sp>
            <p:nvSpPr>
              <p:cNvPr id="20" name="Freeform 114"/>
              <p:cNvSpPr>
                <a:spLocks/>
              </p:cNvSpPr>
              <p:nvPr/>
            </p:nvSpPr>
            <p:spPr bwMode="auto">
              <a:xfrm>
                <a:off x="7308851" y="2117726"/>
                <a:ext cx="258763" cy="850900"/>
              </a:xfrm>
              <a:custGeom>
                <a:avLst/>
                <a:gdLst>
                  <a:gd name="T0" fmla="*/ 28 w 109"/>
                  <a:gd name="T1" fmla="*/ 64 h 359"/>
                  <a:gd name="T2" fmla="*/ 0 w 109"/>
                  <a:gd name="T3" fmla="*/ 179 h 359"/>
                  <a:gd name="T4" fmla="*/ 15 w 109"/>
                  <a:gd name="T5" fmla="*/ 293 h 359"/>
                  <a:gd name="T6" fmla="*/ 109 w 109"/>
                  <a:gd name="T7" fmla="*/ 359 h 359"/>
                  <a:gd name="T8" fmla="*/ 109 w 109"/>
                  <a:gd name="T9" fmla="*/ 359 h 359"/>
                  <a:gd name="T10" fmla="*/ 109 w 109"/>
                  <a:gd name="T11" fmla="*/ 0 h 359"/>
                  <a:gd name="T12" fmla="*/ 28 w 109"/>
                  <a:gd name="T13" fmla="*/ 64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9" h="359">
                    <a:moveTo>
                      <a:pt x="28" y="64"/>
                    </a:moveTo>
                    <a:cubicBezTo>
                      <a:pt x="11" y="97"/>
                      <a:pt x="0" y="132"/>
                      <a:pt x="0" y="179"/>
                    </a:cubicBezTo>
                    <a:cubicBezTo>
                      <a:pt x="0" y="221"/>
                      <a:pt x="2" y="263"/>
                      <a:pt x="15" y="293"/>
                    </a:cubicBezTo>
                    <a:cubicBezTo>
                      <a:pt x="34" y="337"/>
                      <a:pt x="72" y="359"/>
                      <a:pt x="109" y="359"/>
                    </a:cubicBezTo>
                    <a:cubicBezTo>
                      <a:pt x="109" y="359"/>
                      <a:pt x="109" y="359"/>
                      <a:pt x="109" y="359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77" y="1"/>
                      <a:pt x="47" y="27"/>
                      <a:pt x="28" y="64"/>
                    </a:cubicBezTo>
                    <a:close/>
                  </a:path>
                </a:pathLst>
              </a:custGeom>
              <a:solidFill>
                <a:srgbClr val="D292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15"/>
              <p:cNvSpPr>
                <a:spLocks/>
              </p:cNvSpPr>
              <p:nvPr/>
            </p:nvSpPr>
            <p:spPr bwMode="auto">
              <a:xfrm>
                <a:off x="7567613" y="2117726"/>
                <a:ext cx="268288" cy="850900"/>
              </a:xfrm>
              <a:custGeom>
                <a:avLst/>
                <a:gdLst>
                  <a:gd name="T0" fmla="*/ 95 w 114"/>
                  <a:gd name="T1" fmla="*/ 313 h 359"/>
                  <a:gd name="T2" fmla="*/ 113 w 114"/>
                  <a:gd name="T3" fmla="*/ 181 h 359"/>
                  <a:gd name="T4" fmla="*/ 3 w 114"/>
                  <a:gd name="T5" fmla="*/ 0 h 359"/>
                  <a:gd name="T6" fmla="*/ 0 w 114"/>
                  <a:gd name="T7" fmla="*/ 0 h 359"/>
                  <a:gd name="T8" fmla="*/ 0 w 114"/>
                  <a:gd name="T9" fmla="*/ 359 h 359"/>
                  <a:gd name="T10" fmla="*/ 95 w 114"/>
                  <a:gd name="T11" fmla="*/ 313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4" h="359">
                    <a:moveTo>
                      <a:pt x="95" y="313"/>
                    </a:moveTo>
                    <a:cubicBezTo>
                      <a:pt x="114" y="280"/>
                      <a:pt x="113" y="230"/>
                      <a:pt x="113" y="181"/>
                    </a:cubicBezTo>
                    <a:cubicBezTo>
                      <a:pt x="113" y="79"/>
                      <a:pt x="66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359"/>
                      <a:pt x="0" y="359"/>
                      <a:pt x="0" y="359"/>
                    </a:cubicBezTo>
                    <a:cubicBezTo>
                      <a:pt x="33" y="359"/>
                      <a:pt x="74" y="349"/>
                      <a:pt x="95" y="313"/>
                    </a:cubicBezTo>
                    <a:close/>
                  </a:path>
                </a:pathLst>
              </a:custGeom>
              <a:solidFill>
                <a:srgbClr val="FCCC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Oval 116"/>
              <p:cNvSpPr>
                <a:spLocks noChangeArrowheads="1"/>
              </p:cNvSpPr>
              <p:nvPr/>
            </p:nvSpPr>
            <p:spPr bwMode="auto">
              <a:xfrm>
                <a:off x="7505701" y="2819401"/>
                <a:ext cx="34925" cy="14288"/>
              </a:xfrm>
              <a:prstGeom prst="ellipse">
                <a:avLst/>
              </a:prstGeom>
              <a:solidFill>
                <a:srgbClr val="BA7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Oval 117"/>
              <p:cNvSpPr>
                <a:spLocks noChangeArrowheads="1"/>
              </p:cNvSpPr>
              <p:nvPr/>
            </p:nvSpPr>
            <p:spPr bwMode="auto">
              <a:xfrm>
                <a:off x="7354888" y="2560639"/>
                <a:ext cx="36513" cy="14288"/>
              </a:xfrm>
              <a:prstGeom prst="ellipse">
                <a:avLst/>
              </a:prstGeom>
              <a:solidFill>
                <a:srgbClr val="BA7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Oval 118"/>
              <p:cNvSpPr>
                <a:spLocks noChangeArrowheads="1"/>
              </p:cNvSpPr>
              <p:nvPr/>
            </p:nvSpPr>
            <p:spPr bwMode="auto">
              <a:xfrm>
                <a:off x="7380288" y="2386014"/>
                <a:ext cx="38100" cy="11113"/>
              </a:xfrm>
              <a:prstGeom prst="ellipse">
                <a:avLst/>
              </a:prstGeom>
              <a:solidFill>
                <a:srgbClr val="BA7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Oval 119"/>
              <p:cNvSpPr>
                <a:spLocks noChangeArrowheads="1"/>
              </p:cNvSpPr>
              <p:nvPr/>
            </p:nvSpPr>
            <p:spPr bwMode="auto">
              <a:xfrm>
                <a:off x="7370763" y="2760664"/>
                <a:ext cx="63500" cy="14288"/>
              </a:xfrm>
              <a:prstGeom prst="ellipse">
                <a:avLst/>
              </a:prstGeom>
              <a:solidFill>
                <a:srgbClr val="BA7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Oval 120"/>
              <p:cNvSpPr>
                <a:spLocks noChangeArrowheads="1"/>
              </p:cNvSpPr>
              <p:nvPr/>
            </p:nvSpPr>
            <p:spPr bwMode="auto">
              <a:xfrm>
                <a:off x="7456488" y="2468564"/>
                <a:ext cx="63500" cy="14288"/>
              </a:xfrm>
              <a:prstGeom prst="ellipse">
                <a:avLst/>
              </a:prstGeom>
              <a:solidFill>
                <a:srgbClr val="BA7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Oval 121"/>
              <p:cNvSpPr>
                <a:spLocks noChangeArrowheads="1"/>
              </p:cNvSpPr>
              <p:nvPr/>
            </p:nvSpPr>
            <p:spPr bwMode="auto">
              <a:xfrm>
                <a:off x="7466013" y="2271714"/>
                <a:ext cx="63500" cy="14288"/>
              </a:xfrm>
              <a:prstGeom prst="ellipse">
                <a:avLst/>
              </a:prstGeom>
              <a:solidFill>
                <a:srgbClr val="BA7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Oval 122"/>
              <p:cNvSpPr>
                <a:spLocks noChangeArrowheads="1"/>
              </p:cNvSpPr>
              <p:nvPr/>
            </p:nvSpPr>
            <p:spPr bwMode="auto">
              <a:xfrm>
                <a:off x="7408863" y="2646364"/>
                <a:ext cx="112713" cy="12700"/>
              </a:xfrm>
              <a:prstGeom prst="ellipse">
                <a:avLst/>
              </a:prstGeom>
              <a:solidFill>
                <a:srgbClr val="BA7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Oval 123"/>
              <p:cNvSpPr>
                <a:spLocks noChangeArrowheads="1"/>
              </p:cNvSpPr>
              <p:nvPr/>
            </p:nvSpPr>
            <p:spPr bwMode="auto">
              <a:xfrm>
                <a:off x="7627938" y="2871789"/>
                <a:ext cx="36513" cy="14288"/>
              </a:xfrm>
              <a:prstGeom prst="ellipse">
                <a:avLst/>
              </a:prstGeom>
              <a:solidFill>
                <a:srgbClr val="DE97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Oval 124"/>
              <p:cNvSpPr>
                <a:spLocks noChangeArrowheads="1"/>
              </p:cNvSpPr>
              <p:nvPr/>
            </p:nvSpPr>
            <p:spPr bwMode="auto">
              <a:xfrm>
                <a:off x="7743826" y="2627314"/>
                <a:ext cx="36513" cy="14288"/>
              </a:xfrm>
              <a:prstGeom prst="ellipse">
                <a:avLst/>
              </a:prstGeom>
              <a:solidFill>
                <a:srgbClr val="DE97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Oval 125"/>
              <p:cNvSpPr>
                <a:spLocks noChangeArrowheads="1"/>
              </p:cNvSpPr>
              <p:nvPr/>
            </p:nvSpPr>
            <p:spPr bwMode="auto">
              <a:xfrm>
                <a:off x="7594601" y="2546351"/>
                <a:ext cx="36513" cy="14288"/>
              </a:xfrm>
              <a:prstGeom prst="ellipse">
                <a:avLst/>
              </a:prstGeom>
              <a:solidFill>
                <a:srgbClr val="DE97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Oval 126"/>
              <p:cNvSpPr>
                <a:spLocks noChangeArrowheads="1"/>
              </p:cNvSpPr>
              <p:nvPr/>
            </p:nvSpPr>
            <p:spPr bwMode="auto">
              <a:xfrm>
                <a:off x="7588251" y="2373314"/>
                <a:ext cx="38100" cy="12700"/>
              </a:xfrm>
              <a:prstGeom prst="ellipse">
                <a:avLst/>
              </a:prstGeom>
              <a:solidFill>
                <a:srgbClr val="DE97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Oval 127"/>
              <p:cNvSpPr>
                <a:spLocks noChangeArrowheads="1"/>
              </p:cNvSpPr>
              <p:nvPr/>
            </p:nvSpPr>
            <p:spPr bwMode="auto">
              <a:xfrm>
                <a:off x="7710488" y="2473326"/>
                <a:ext cx="66675" cy="12700"/>
              </a:xfrm>
              <a:prstGeom prst="ellipse">
                <a:avLst/>
              </a:prstGeom>
              <a:solidFill>
                <a:srgbClr val="DE97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Oval 128"/>
              <p:cNvSpPr>
                <a:spLocks noChangeArrowheads="1"/>
              </p:cNvSpPr>
              <p:nvPr/>
            </p:nvSpPr>
            <p:spPr bwMode="auto">
              <a:xfrm>
                <a:off x="7612063" y="2232026"/>
                <a:ext cx="63500" cy="11113"/>
              </a:xfrm>
              <a:prstGeom prst="ellipse">
                <a:avLst/>
              </a:prstGeom>
              <a:solidFill>
                <a:srgbClr val="DE97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Oval 129"/>
              <p:cNvSpPr>
                <a:spLocks noChangeArrowheads="1"/>
              </p:cNvSpPr>
              <p:nvPr/>
            </p:nvSpPr>
            <p:spPr bwMode="auto">
              <a:xfrm>
                <a:off x="7594601" y="2716214"/>
                <a:ext cx="114300" cy="12700"/>
              </a:xfrm>
              <a:prstGeom prst="ellipse">
                <a:avLst/>
              </a:prstGeom>
              <a:solidFill>
                <a:srgbClr val="DE97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30"/>
              <p:cNvSpPr>
                <a:spLocks/>
              </p:cNvSpPr>
              <p:nvPr/>
            </p:nvSpPr>
            <p:spPr bwMode="auto">
              <a:xfrm>
                <a:off x="6878638" y="2387601"/>
                <a:ext cx="587375" cy="628650"/>
              </a:xfrm>
              <a:custGeom>
                <a:avLst/>
                <a:gdLst>
                  <a:gd name="T0" fmla="*/ 16 w 248"/>
                  <a:gd name="T1" fmla="*/ 93 h 265"/>
                  <a:gd name="T2" fmla="*/ 64 w 248"/>
                  <a:gd name="T3" fmla="*/ 183 h 265"/>
                  <a:gd name="T4" fmla="*/ 139 w 248"/>
                  <a:gd name="T5" fmla="*/ 249 h 265"/>
                  <a:gd name="T6" fmla="*/ 248 w 248"/>
                  <a:gd name="T7" fmla="*/ 228 h 265"/>
                  <a:gd name="T8" fmla="*/ 248 w 248"/>
                  <a:gd name="T9" fmla="*/ 228 h 265"/>
                  <a:gd name="T10" fmla="*/ 20 w 248"/>
                  <a:gd name="T11" fmla="*/ 0 h 265"/>
                  <a:gd name="T12" fmla="*/ 16 w 248"/>
                  <a:gd name="T13" fmla="*/ 93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8" h="265">
                    <a:moveTo>
                      <a:pt x="16" y="93"/>
                    </a:moveTo>
                    <a:cubicBezTo>
                      <a:pt x="26" y="124"/>
                      <a:pt x="34" y="153"/>
                      <a:pt x="64" y="183"/>
                    </a:cubicBezTo>
                    <a:cubicBezTo>
                      <a:pt x="91" y="209"/>
                      <a:pt x="111" y="238"/>
                      <a:pt x="139" y="249"/>
                    </a:cubicBezTo>
                    <a:cubicBezTo>
                      <a:pt x="179" y="265"/>
                      <a:pt x="224" y="251"/>
                      <a:pt x="248" y="228"/>
                    </a:cubicBezTo>
                    <a:cubicBezTo>
                      <a:pt x="248" y="228"/>
                      <a:pt x="248" y="228"/>
                      <a:pt x="248" y="22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22"/>
                      <a:pt x="5" y="58"/>
                      <a:pt x="16" y="93"/>
                    </a:cubicBezTo>
                    <a:close/>
                  </a:path>
                </a:pathLst>
              </a:custGeom>
              <a:solidFill>
                <a:srgbClr val="DC9E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31"/>
              <p:cNvSpPr>
                <a:spLocks/>
              </p:cNvSpPr>
              <p:nvPr/>
            </p:nvSpPr>
            <p:spPr bwMode="auto">
              <a:xfrm>
                <a:off x="6926263" y="2305051"/>
                <a:ext cx="585788" cy="623888"/>
              </a:xfrm>
              <a:custGeom>
                <a:avLst/>
                <a:gdLst>
                  <a:gd name="T0" fmla="*/ 233 w 248"/>
                  <a:gd name="T1" fmla="*/ 176 h 263"/>
                  <a:gd name="T2" fmla="*/ 186 w 248"/>
                  <a:gd name="T3" fmla="*/ 78 h 263"/>
                  <a:gd name="T4" fmla="*/ 100 w 248"/>
                  <a:gd name="T5" fmla="*/ 13 h 263"/>
                  <a:gd name="T6" fmla="*/ 2 w 248"/>
                  <a:gd name="T7" fmla="*/ 33 h 263"/>
                  <a:gd name="T8" fmla="*/ 0 w 248"/>
                  <a:gd name="T9" fmla="*/ 35 h 263"/>
                  <a:gd name="T10" fmla="*/ 228 w 248"/>
                  <a:gd name="T11" fmla="*/ 263 h 263"/>
                  <a:gd name="T12" fmla="*/ 233 w 248"/>
                  <a:gd name="T13" fmla="*/ 176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8" h="263">
                    <a:moveTo>
                      <a:pt x="233" y="176"/>
                    </a:moveTo>
                    <a:cubicBezTo>
                      <a:pt x="224" y="143"/>
                      <a:pt x="217" y="109"/>
                      <a:pt x="186" y="78"/>
                    </a:cubicBezTo>
                    <a:cubicBezTo>
                      <a:pt x="159" y="51"/>
                      <a:pt x="129" y="24"/>
                      <a:pt x="100" y="13"/>
                    </a:cubicBezTo>
                    <a:cubicBezTo>
                      <a:pt x="61" y="0"/>
                      <a:pt x="25" y="10"/>
                      <a:pt x="2" y="33"/>
                    </a:cubicBezTo>
                    <a:cubicBezTo>
                      <a:pt x="1" y="34"/>
                      <a:pt x="1" y="35"/>
                      <a:pt x="0" y="35"/>
                    </a:cubicBezTo>
                    <a:cubicBezTo>
                      <a:pt x="228" y="263"/>
                      <a:pt x="228" y="263"/>
                      <a:pt x="228" y="263"/>
                    </a:cubicBezTo>
                    <a:cubicBezTo>
                      <a:pt x="248" y="242"/>
                      <a:pt x="243" y="212"/>
                      <a:pt x="233" y="176"/>
                    </a:cubicBezTo>
                    <a:close/>
                  </a:path>
                </a:pathLst>
              </a:custGeom>
              <a:solidFill>
                <a:srgbClr val="FCCC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32"/>
              <p:cNvSpPr>
                <a:spLocks/>
              </p:cNvSpPr>
              <p:nvPr/>
            </p:nvSpPr>
            <p:spPr bwMode="auto">
              <a:xfrm>
                <a:off x="7332663" y="2851151"/>
                <a:ext cx="25400" cy="28575"/>
              </a:xfrm>
              <a:custGeom>
                <a:avLst/>
                <a:gdLst>
                  <a:gd name="T0" fmla="*/ 10 w 11"/>
                  <a:gd name="T1" fmla="*/ 1 h 12"/>
                  <a:gd name="T2" fmla="*/ 7 w 11"/>
                  <a:gd name="T3" fmla="*/ 8 h 12"/>
                  <a:gd name="T4" fmla="*/ 1 w 11"/>
                  <a:gd name="T5" fmla="*/ 11 h 12"/>
                  <a:gd name="T6" fmla="*/ 4 w 11"/>
                  <a:gd name="T7" fmla="*/ 5 h 12"/>
                  <a:gd name="T8" fmla="*/ 10 w 11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1"/>
                    </a:moveTo>
                    <a:cubicBezTo>
                      <a:pt x="11" y="2"/>
                      <a:pt x="10" y="5"/>
                      <a:pt x="7" y="8"/>
                    </a:cubicBezTo>
                    <a:cubicBezTo>
                      <a:pt x="5" y="11"/>
                      <a:pt x="2" y="12"/>
                      <a:pt x="1" y="11"/>
                    </a:cubicBezTo>
                    <a:cubicBezTo>
                      <a:pt x="0" y="10"/>
                      <a:pt x="1" y="7"/>
                      <a:pt x="4" y="5"/>
                    </a:cubicBezTo>
                    <a:cubicBezTo>
                      <a:pt x="6" y="2"/>
                      <a:pt x="9" y="0"/>
                      <a:pt x="10" y="1"/>
                    </a:cubicBezTo>
                    <a:close/>
                  </a:path>
                </a:pathLst>
              </a:custGeom>
              <a:solidFill>
                <a:srgbClr val="BA7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133"/>
              <p:cNvSpPr>
                <a:spLocks/>
              </p:cNvSpPr>
              <p:nvPr/>
            </p:nvSpPr>
            <p:spPr bwMode="auto">
              <a:xfrm>
                <a:off x="7072313" y="2784476"/>
                <a:ext cx="28575" cy="25400"/>
              </a:xfrm>
              <a:custGeom>
                <a:avLst/>
                <a:gdLst>
                  <a:gd name="T0" fmla="*/ 11 w 12"/>
                  <a:gd name="T1" fmla="*/ 1 h 11"/>
                  <a:gd name="T2" fmla="*/ 8 w 12"/>
                  <a:gd name="T3" fmla="*/ 7 h 11"/>
                  <a:gd name="T4" fmla="*/ 1 w 12"/>
                  <a:gd name="T5" fmla="*/ 10 h 11"/>
                  <a:gd name="T6" fmla="*/ 5 w 12"/>
                  <a:gd name="T7" fmla="*/ 4 h 11"/>
                  <a:gd name="T8" fmla="*/ 11 w 12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1" y="1"/>
                    </a:moveTo>
                    <a:cubicBezTo>
                      <a:pt x="12" y="2"/>
                      <a:pt x="11" y="5"/>
                      <a:pt x="8" y="7"/>
                    </a:cubicBezTo>
                    <a:cubicBezTo>
                      <a:pt x="5" y="10"/>
                      <a:pt x="2" y="11"/>
                      <a:pt x="1" y="10"/>
                    </a:cubicBezTo>
                    <a:cubicBezTo>
                      <a:pt x="0" y="9"/>
                      <a:pt x="2" y="6"/>
                      <a:pt x="5" y="4"/>
                    </a:cubicBezTo>
                    <a:cubicBezTo>
                      <a:pt x="7" y="1"/>
                      <a:pt x="10" y="0"/>
                      <a:pt x="11" y="1"/>
                    </a:cubicBezTo>
                    <a:close/>
                  </a:path>
                </a:pathLst>
              </a:custGeom>
              <a:solidFill>
                <a:srgbClr val="BA7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134"/>
              <p:cNvSpPr>
                <a:spLocks/>
              </p:cNvSpPr>
              <p:nvPr/>
            </p:nvSpPr>
            <p:spPr bwMode="auto">
              <a:xfrm>
                <a:off x="6978651" y="2654301"/>
                <a:ext cx="28575" cy="28575"/>
              </a:xfrm>
              <a:custGeom>
                <a:avLst/>
                <a:gdLst>
                  <a:gd name="T0" fmla="*/ 11 w 12"/>
                  <a:gd name="T1" fmla="*/ 1 h 12"/>
                  <a:gd name="T2" fmla="*/ 8 w 12"/>
                  <a:gd name="T3" fmla="*/ 8 h 12"/>
                  <a:gd name="T4" fmla="*/ 1 w 12"/>
                  <a:gd name="T5" fmla="*/ 11 h 12"/>
                  <a:gd name="T6" fmla="*/ 4 w 12"/>
                  <a:gd name="T7" fmla="*/ 4 h 12"/>
                  <a:gd name="T8" fmla="*/ 11 w 12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1"/>
                    </a:moveTo>
                    <a:cubicBezTo>
                      <a:pt x="12" y="2"/>
                      <a:pt x="11" y="5"/>
                      <a:pt x="8" y="8"/>
                    </a:cubicBezTo>
                    <a:cubicBezTo>
                      <a:pt x="5" y="11"/>
                      <a:pt x="2" y="12"/>
                      <a:pt x="1" y="11"/>
                    </a:cubicBezTo>
                    <a:cubicBezTo>
                      <a:pt x="0" y="10"/>
                      <a:pt x="2" y="7"/>
                      <a:pt x="4" y="4"/>
                    </a:cubicBezTo>
                    <a:cubicBezTo>
                      <a:pt x="7" y="2"/>
                      <a:pt x="10" y="0"/>
                      <a:pt x="11" y="1"/>
                    </a:cubicBezTo>
                    <a:close/>
                  </a:path>
                </a:pathLst>
              </a:custGeom>
              <a:solidFill>
                <a:srgbClr val="BA7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135"/>
              <p:cNvSpPr>
                <a:spLocks/>
              </p:cNvSpPr>
              <p:nvPr/>
            </p:nvSpPr>
            <p:spPr bwMode="auto">
              <a:xfrm>
                <a:off x="7210426" y="2881314"/>
                <a:ext cx="44450" cy="44450"/>
              </a:xfrm>
              <a:custGeom>
                <a:avLst/>
                <a:gdLst>
                  <a:gd name="T0" fmla="*/ 18 w 19"/>
                  <a:gd name="T1" fmla="*/ 1 h 19"/>
                  <a:gd name="T2" fmla="*/ 11 w 19"/>
                  <a:gd name="T3" fmla="*/ 11 h 19"/>
                  <a:gd name="T4" fmla="*/ 1 w 19"/>
                  <a:gd name="T5" fmla="*/ 18 h 19"/>
                  <a:gd name="T6" fmla="*/ 8 w 19"/>
                  <a:gd name="T7" fmla="*/ 8 h 19"/>
                  <a:gd name="T8" fmla="*/ 18 w 19"/>
                  <a:gd name="T9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8" y="1"/>
                    </a:moveTo>
                    <a:cubicBezTo>
                      <a:pt x="19" y="2"/>
                      <a:pt x="16" y="6"/>
                      <a:pt x="11" y="11"/>
                    </a:cubicBezTo>
                    <a:cubicBezTo>
                      <a:pt x="7" y="16"/>
                      <a:pt x="2" y="19"/>
                      <a:pt x="1" y="18"/>
                    </a:cubicBezTo>
                    <a:cubicBezTo>
                      <a:pt x="0" y="17"/>
                      <a:pt x="3" y="12"/>
                      <a:pt x="8" y="8"/>
                    </a:cubicBezTo>
                    <a:cubicBezTo>
                      <a:pt x="13" y="3"/>
                      <a:pt x="17" y="0"/>
                      <a:pt x="18" y="1"/>
                    </a:cubicBezTo>
                    <a:close/>
                  </a:path>
                </a:pathLst>
              </a:custGeom>
              <a:solidFill>
                <a:srgbClr val="BA7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136"/>
              <p:cNvSpPr>
                <a:spLocks/>
              </p:cNvSpPr>
              <p:nvPr/>
            </p:nvSpPr>
            <p:spPr bwMode="auto">
              <a:xfrm>
                <a:off x="7080251" y="2641601"/>
                <a:ext cx="44450" cy="46038"/>
              </a:xfrm>
              <a:custGeom>
                <a:avLst/>
                <a:gdLst>
                  <a:gd name="T0" fmla="*/ 18 w 19"/>
                  <a:gd name="T1" fmla="*/ 1 h 19"/>
                  <a:gd name="T2" fmla="*/ 11 w 19"/>
                  <a:gd name="T3" fmla="*/ 12 h 19"/>
                  <a:gd name="T4" fmla="*/ 1 w 19"/>
                  <a:gd name="T5" fmla="*/ 18 h 19"/>
                  <a:gd name="T6" fmla="*/ 8 w 19"/>
                  <a:gd name="T7" fmla="*/ 8 h 19"/>
                  <a:gd name="T8" fmla="*/ 18 w 19"/>
                  <a:gd name="T9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8" y="1"/>
                    </a:moveTo>
                    <a:cubicBezTo>
                      <a:pt x="19" y="2"/>
                      <a:pt x="16" y="7"/>
                      <a:pt x="11" y="12"/>
                    </a:cubicBezTo>
                    <a:cubicBezTo>
                      <a:pt x="6" y="16"/>
                      <a:pt x="2" y="19"/>
                      <a:pt x="1" y="18"/>
                    </a:cubicBezTo>
                    <a:cubicBezTo>
                      <a:pt x="0" y="17"/>
                      <a:pt x="3" y="13"/>
                      <a:pt x="8" y="8"/>
                    </a:cubicBezTo>
                    <a:cubicBezTo>
                      <a:pt x="12" y="3"/>
                      <a:pt x="17" y="0"/>
                      <a:pt x="18" y="1"/>
                    </a:cubicBezTo>
                    <a:close/>
                  </a:path>
                </a:pathLst>
              </a:custGeom>
              <a:solidFill>
                <a:srgbClr val="BA7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137"/>
              <p:cNvSpPr>
                <a:spLocks/>
              </p:cNvSpPr>
              <p:nvPr/>
            </p:nvSpPr>
            <p:spPr bwMode="auto">
              <a:xfrm>
                <a:off x="6959601" y="2511426"/>
                <a:ext cx="47625" cy="47625"/>
              </a:xfrm>
              <a:custGeom>
                <a:avLst/>
                <a:gdLst>
                  <a:gd name="T0" fmla="*/ 19 w 20"/>
                  <a:gd name="T1" fmla="*/ 1 h 20"/>
                  <a:gd name="T2" fmla="*/ 12 w 20"/>
                  <a:gd name="T3" fmla="*/ 12 h 20"/>
                  <a:gd name="T4" fmla="*/ 1 w 20"/>
                  <a:gd name="T5" fmla="*/ 19 h 20"/>
                  <a:gd name="T6" fmla="*/ 8 w 20"/>
                  <a:gd name="T7" fmla="*/ 8 h 20"/>
                  <a:gd name="T8" fmla="*/ 19 w 20"/>
                  <a:gd name="T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9" y="1"/>
                    </a:moveTo>
                    <a:cubicBezTo>
                      <a:pt x="20" y="2"/>
                      <a:pt x="17" y="7"/>
                      <a:pt x="12" y="12"/>
                    </a:cubicBezTo>
                    <a:cubicBezTo>
                      <a:pt x="7" y="17"/>
                      <a:pt x="2" y="20"/>
                      <a:pt x="1" y="19"/>
                    </a:cubicBezTo>
                    <a:cubicBezTo>
                      <a:pt x="0" y="18"/>
                      <a:pt x="4" y="13"/>
                      <a:pt x="8" y="8"/>
                    </a:cubicBezTo>
                    <a:cubicBezTo>
                      <a:pt x="13" y="3"/>
                      <a:pt x="18" y="0"/>
                      <a:pt x="19" y="1"/>
                    </a:cubicBezTo>
                    <a:close/>
                  </a:path>
                </a:pathLst>
              </a:custGeom>
              <a:solidFill>
                <a:srgbClr val="BA7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138"/>
              <p:cNvSpPr>
                <a:spLocks/>
              </p:cNvSpPr>
              <p:nvPr/>
            </p:nvSpPr>
            <p:spPr bwMode="auto">
              <a:xfrm>
                <a:off x="7159626" y="2752726"/>
                <a:ext cx="79375" cy="79375"/>
              </a:xfrm>
              <a:custGeom>
                <a:avLst/>
                <a:gdLst>
                  <a:gd name="T0" fmla="*/ 32 w 33"/>
                  <a:gd name="T1" fmla="*/ 1 h 33"/>
                  <a:gd name="T2" fmla="*/ 18 w 33"/>
                  <a:gd name="T3" fmla="*/ 18 h 33"/>
                  <a:gd name="T4" fmla="*/ 1 w 33"/>
                  <a:gd name="T5" fmla="*/ 32 h 33"/>
                  <a:gd name="T6" fmla="*/ 15 w 33"/>
                  <a:gd name="T7" fmla="*/ 15 h 33"/>
                  <a:gd name="T8" fmla="*/ 32 w 33"/>
                  <a:gd name="T9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2" y="1"/>
                    </a:moveTo>
                    <a:cubicBezTo>
                      <a:pt x="33" y="2"/>
                      <a:pt x="27" y="10"/>
                      <a:pt x="18" y="18"/>
                    </a:cubicBezTo>
                    <a:cubicBezTo>
                      <a:pt x="10" y="27"/>
                      <a:pt x="2" y="33"/>
                      <a:pt x="1" y="32"/>
                    </a:cubicBezTo>
                    <a:cubicBezTo>
                      <a:pt x="0" y="31"/>
                      <a:pt x="6" y="23"/>
                      <a:pt x="15" y="15"/>
                    </a:cubicBezTo>
                    <a:cubicBezTo>
                      <a:pt x="23" y="6"/>
                      <a:pt x="31" y="0"/>
                      <a:pt x="32" y="1"/>
                    </a:cubicBezTo>
                    <a:close/>
                  </a:path>
                </a:pathLst>
              </a:custGeom>
              <a:solidFill>
                <a:srgbClr val="BA7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39"/>
              <p:cNvSpPr>
                <a:spLocks/>
              </p:cNvSpPr>
              <p:nvPr/>
            </p:nvSpPr>
            <p:spPr bwMode="auto">
              <a:xfrm>
                <a:off x="7443788" y="2805114"/>
                <a:ext cx="28575" cy="28575"/>
              </a:xfrm>
              <a:custGeom>
                <a:avLst/>
                <a:gdLst>
                  <a:gd name="T0" fmla="*/ 11 w 12"/>
                  <a:gd name="T1" fmla="*/ 1 h 12"/>
                  <a:gd name="T2" fmla="*/ 8 w 12"/>
                  <a:gd name="T3" fmla="*/ 8 h 12"/>
                  <a:gd name="T4" fmla="*/ 1 w 12"/>
                  <a:gd name="T5" fmla="*/ 11 h 12"/>
                  <a:gd name="T6" fmla="*/ 4 w 12"/>
                  <a:gd name="T7" fmla="*/ 5 h 12"/>
                  <a:gd name="T8" fmla="*/ 11 w 12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1"/>
                    </a:moveTo>
                    <a:cubicBezTo>
                      <a:pt x="12" y="2"/>
                      <a:pt x="10" y="5"/>
                      <a:pt x="8" y="8"/>
                    </a:cubicBezTo>
                    <a:cubicBezTo>
                      <a:pt x="5" y="11"/>
                      <a:pt x="2" y="12"/>
                      <a:pt x="1" y="11"/>
                    </a:cubicBezTo>
                    <a:cubicBezTo>
                      <a:pt x="0" y="10"/>
                      <a:pt x="1" y="7"/>
                      <a:pt x="4" y="5"/>
                    </a:cubicBezTo>
                    <a:cubicBezTo>
                      <a:pt x="7" y="2"/>
                      <a:pt x="10" y="0"/>
                      <a:pt x="11" y="1"/>
                    </a:cubicBezTo>
                    <a:close/>
                  </a:path>
                </a:pathLst>
              </a:custGeom>
              <a:solidFill>
                <a:srgbClr val="DE97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140"/>
              <p:cNvSpPr>
                <a:spLocks/>
              </p:cNvSpPr>
              <p:nvPr/>
            </p:nvSpPr>
            <p:spPr bwMode="auto">
              <a:xfrm>
                <a:off x="7361238" y="2578101"/>
                <a:ext cx="28575" cy="28575"/>
              </a:xfrm>
              <a:custGeom>
                <a:avLst/>
                <a:gdLst>
                  <a:gd name="T0" fmla="*/ 11 w 12"/>
                  <a:gd name="T1" fmla="*/ 1 h 12"/>
                  <a:gd name="T2" fmla="*/ 8 w 12"/>
                  <a:gd name="T3" fmla="*/ 8 h 12"/>
                  <a:gd name="T4" fmla="*/ 1 w 12"/>
                  <a:gd name="T5" fmla="*/ 11 h 12"/>
                  <a:gd name="T6" fmla="*/ 5 w 12"/>
                  <a:gd name="T7" fmla="*/ 4 h 12"/>
                  <a:gd name="T8" fmla="*/ 11 w 12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1"/>
                    </a:moveTo>
                    <a:cubicBezTo>
                      <a:pt x="12" y="2"/>
                      <a:pt x="11" y="5"/>
                      <a:pt x="8" y="8"/>
                    </a:cubicBezTo>
                    <a:cubicBezTo>
                      <a:pt x="5" y="10"/>
                      <a:pt x="2" y="12"/>
                      <a:pt x="1" y="11"/>
                    </a:cubicBezTo>
                    <a:cubicBezTo>
                      <a:pt x="0" y="10"/>
                      <a:pt x="2" y="7"/>
                      <a:pt x="5" y="4"/>
                    </a:cubicBezTo>
                    <a:cubicBezTo>
                      <a:pt x="7" y="1"/>
                      <a:pt x="10" y="0"/>
                      <a:pt x="11" y="1"/>
                    </a:cubicBezTo>
                    <a:close/>
                  </a:path>
                </a:pathLst>
              </a:custGeom>
              <a:solidFill>
                <a:srgbClr val="DE97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41"/>
              <p:cNvSpPr>
                <a:spLocks/>
              </p:cNvSpPr>
              <p:nvPr/>
            </p:nvSpPr>
            <p:spPr bwMode="auto">
              <a:xfrm>
                <a:off x="7216776" y="2620964"/>
                <a:ext cx="28575" cy="28575"/>
              </a:xfrm>
              <a:custGeom>
                <a:avLst/>
                <a:gdLst>
                  <a:gd name="T0" fmla="*/ 11 w 12"/>
                  <a:gd name="T1" fmla="*/ 1 h 12"/>
                  <a:gd name="T2" fmla="*/ 8 w 12"/>
                  <a:gd name="T3" fmla="*/ 8 h 12"/>
                  <a:gd name="T4" fmla="*/ 1 w 12"/>
                  <a:gd name="T5" fmla="*/ 11 h 12"/>
                  <a:gd name="T6" fmla="*/ 4 w 12"/>
                  <a:gd name="T7" fmla="*/ 4 h 12"/>
                  <a:gd name="T8" fmla="*/ 11 w 12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1"/>
                    </a:moveTo>
                    <a:cubicBezTo>
                      <a:pt x="12" y="2"/>
                      <a:pt x="10" y="5"/>
                      <a:pt x="8" y="8"/>
                    </a:cubicBezTo>
                    <a:cubicBezTo>
                      <a:pt x="5" y="10"/>
                      <a:pt x="2" y="12"/>
                      <a:pt x="1" y="11"/>
                    </a:cubicBezTo>
                    <a:cubicBezTo>
                      <a:pt x="0" y="10"/>
                      <a:pt x="1" y="7"/>
                      <a:pt x="4" y="4"/>
                    </a:cubicBezTo>
                    <a:cubicBezTo>
                      <a:pt x="7" y="2"/>
                      <a:pt x="10" y="0"/>
                      <a:pt x="11" y="1"/>
                    </a:cubicBezTo>
                    <a:close/>
                  </a:path>
                </a:pathLst>
              </a:custGeom>
              <a:solidFill>
                <a:srgbClr val="DE97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42"/>
              <p:cNvSpPr>
                <a:spLocks/>
              </p:cNvSpPr>
              <p:nvPr/>
            </p:nvSpPr>
            <p:spPr bwMode="auto">
              <a:xfrm>
                <a:off x="7104063" y="2516189"/>
                <a:ext cx="25400" cy="25400"/>
              </a:xfrm>
              <a:custGeom>
                <a:avLst/>
                <a:gdLst>
                  <a:gd name="T0" fmla="*/ 11 w 11"/>
                  <a:gd name="T1" fmla="*/ 0 h 11"/>
                  <a:gd name="T2" fmla="*/ 7 w 11"/>
                  <a:gd name="T3" fmla="*/ 7 h 11"/>
                  <a:gd name="T4" fmla="*/ 1 w 11"/>
                  <a:gd name="T5" fmla="*/ 10 h 11"/>
                  <a:gd name="T6" fmla="*/ 4 w 11"/>
                  <a:gd name="T7" fmla="*/ 4 h 11"/>
                  <a:gd name="T8" fmla="*/ 11 w 11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1" y="0"/>
                    </a:moveTo>
                    <a:cubicBezTo>
                      <a:pt x="11" y="1"/>
                      <a:pt x="10" y="4"/>
                      <a:pt x="7" y="7"/>
                    </a:cubicBezTo>
                    <a:cubicBezTo>
                      <a:pt x="5" y="10"/>
                      <a:pt x="2" y="11"/>
                      <a:pt x="1" y="10"/>
                    </a:cubicBezTo>
                    <a:cubicBezTo>
                      <a:pt x="0" y="9"/>
                      <a:pt x="1" y="6"/>
                      <a:pt x="4" y="4"/>
                    </a:cubicBezTo>
                    <a:cubicBezTo>
                      <a:pt x="7" y="1"/>
                      <a:pt x="10" y="0"/>
                      <a:pt x="11" y="0"/>
                    </a:cubicBezTo>
                    <a:close/>
                  </a:path>
                </a:pathLst>
              </a:custGeom>
              <a:solidFill>
                <a:srgbClr val="DE97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43"/>
              <p:cNvSpPr>
                <a:spLocks/>
              </p:cNvSpPr>
              <p:nvPr/>
            </p:nvSpPr>
            <p:spPr bwMode="auto">
              <a:xfrm>
                <a:off x="7243763" y="2482851"/>
                <a:ext cx="44450" cy="46038"/>
              </a:xfrm>
              <a:custGeom>
                <a:avLst/>
                <a:gdLst>
                  <a:gd name="T0" fmla="*/ 19 w 19"/>
                  <a:gd name="T1" fmla="*/ 1 h 19"/>
                  <a:gd name="T2" fmla="*/ 12 w 19"/>
                  <a:gd name="T3" fmla="*/ 11 h 19"/>
                  <a:gd name="T4" fmla="*/ 1 w 19"/>
                  <a:gd name="T5" fmla="*/ 18 h 19"/>
                  <a:gd name="T6" fmla="*/ 8 w 19"/>
                  <a:gd name="T7" fmla="*/ 7 h 19"/>
                  <a:gd name="T8" fmla="*/ 19 w 19"/>
                  <a:gd name="T9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1"/>
                    </a:moveTo>
                    <a:cubicBezTo>
                      <a:pt x="19" y="2"/>
                      <a:pt x="16" y="6"/>
                      <a:pt x="12" y="11"/>
                    </a:cubicBezTo>
                    <a:cubicBezTo>
                      <a:pt x="7" y="16"/>
                      <a:pt x="2" y="19"/>
                      <a:pt x="1" y="18"/>
                    </a:cubicBezTo>
                    <a:cubicBezTo>
                      <a:pt x="0" y="17"/>
                      <a:pt x="3" y="12"/>
                      <a:pt x="8" y="7"/>
                    </a:cubicBezTo>
                    <a:cubicBezTo>
                      <a:pt x="13" y="3"/>
                      <a:pt x="18" y="0"/>
                      <a:pt x="19" y="1"/>
                    </a:cubicBezTo>
                    <a:close/>
                  </a:path>
                </a:pathLst>
              </a:custGeom>
              <a:solidFill>
                <a:srgbClr val="DE97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44"/>
              <p:cNvSpPr>
                <a:spLocks/>
              </p:cNvSpPr>
              <p:nvPr/>
            </p:nvSpPr>
            <p:spPr bwMode="auto">
              <a:xfrm>
                <a:off x="7027863" y="2392364"/>
                <a:ext cx="44450" cy="46038"/>
              </a:xfrm>
              <a:custGeom>
                <a:avLst/>
                <a:gdLst>
                  <a:gd name="T0" fmla="*/ 18 w 19"/>
                  <a:gd name="T1" fmla="*/ 1 h 19"/>
                  <a:gd name="T2" fmla="*/ 11 w 19"/>
                  <a:gd name="T3" fmla="*/ 11 h 19"/>
                  <a:gd name="T4" fmla="*/ 1 w 19"/>
                  <a:gd name="T5" fmla="*/ 18 h 19"/>
                  <a:gd name="T6" fmla="*/ 8 w 19"/>
                  <a:gd name="T7" fmla="*/ 8 h 19"/>
                  <a:gd name="T8" fmla="*/ 18 w 19"/>
                  <a:gd name="T9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8" y="1"/>
                    </a:moveTo>
                    <a:cubicBezTo>
                      <a:pt x="19" y="2"/>
                      <a:pt x="16" y="7"/>
                      <a:pt x="11" y="11"/>
                    </a:cubicBezTo>
                    <a:cubicBezTo>
                      <a:pt x="6" y="16"/>
                      <a:pt x="2" y="19"/>
                      <a:pt x="1" y="18"/>
                    </a:cubicBezTo>
                    <a:cubicBezTo>
                      <a:pt x="0" y="17"/>
                      <a:pt x="3" y="13"/>
                      <a:pt x="8" y="8"/>
                    </a:cubicBezTo>
                    <a:cubicBezTo>
                      <a:pt x="12" y="3"/>
                      <a:pt x="17" y="0"/>
                      <a:pt x="18" y="1"/>
                    </a:cubicBezTo>
                    <a:close/>
                  </a:path>
                </a:pathLst>
              </a:custGeom>
              <a:solidFill>
                <a:srgbClr val="DE97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5"/>
              <p:cNvSpPr>
                <a:spLocks/>
              </p:cNvSpPr>
              <p:nvPr/>
            </p:nvSpPr>
            <p:spPr bwMode="auto">
              <a:xfrm>
                <a:off x="7323138" y="2679701"/>
                <a:ext cx="76200" cy="76200"/>
              </a:xfrm>
              <a:custGeom>
                <a:avLst/>
                <a:gdLst>
                  <a:gd name="T0" fmla="*/ 31 w 32"/>
                  <a:gd name="T1" fmla="*/ 1 h 32"/>
                  <a:gd name="T2" fmla="*/ 18 w 32"/>
                  <a:gd name="T3" fmla="*/ 18 h 32"/>
                  <a:gd name="T4" fmla="*/ 1 w 32"/>
                  <a:gd name="T5" fmla="*/ 31 h 32"/>
                  <a:gd name="T6" fmla="*/ 14 w 32"/>
                  <a:gd name="T7" fmla="*/ 14 h 32"/>
                  <a:gd name="T8" fmla="*/ 31 w 32"/>
                  <a:gd name="T9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2">
                    <a:moveTo>
                      <a:pt x="31" y="1"/>
                    </a:moveTo>
                    <a:cubicBezTo>
                      <a:pt x="32" y="2"/>
                      <a:pt x="26" y="9"/>
                      <a:pt x="18" y="18"/>
                    </a:cubicBezTo>
                    <a:cubicBezTo>
                      <a:pt x="9" y="26"/>
                      <a:pt x="2" y="32"/>
                      <a:pt x="1" y="31"/>
                    </a:cubicBezTo>
                    <a:cubicBezTo>
                      <a:pt x="0" y="30"/>
                      <a:pt x="6" y="23"/>
                      <a:pt x="14" y="14"/>
                    </a:cubicBezTo>
                    <a:cubicBezTo>
                      <a:pt x="23" y="6"/>
                      <a:pt x="31" y="0"/>
                      <a:pt x="31" y="1"/>
                    </a:cubicBezTo>
                    <a:close/>
                  </a:path>
                </a:pathLst>
              </a:custGeom>
              <a:solidFill>
                <a:srgbClr val="DE97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23" name="文本框 122"/>
            <p:cNvSpPr txBox="1"/>
            <p:nvPr/>
          </p:nvSpPr>
          <p:spPr>
            <a:xfrm>
              <a:off x="3518366" y="3444881"/>
              <a:ext cx="12298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土豆的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360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倍</a:t>
              </a:r>
              <a:endParaRPr lang="zh-CN" altLang="en-US" sz="14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3369114" y="4407681"/>
            <a:ext cx="1503363" cy="1019246"/>
            <a:chOff x="3369114" y="4407681"/>
            <a:chExt cx="1503363" cy="1019246"/>
          </a:xfrm>
        </p:grpSpPr>
        <p:grpSp>
          <p:nvGrpSpPr>
            <p:cNvPr id="121" name="组合 120"/>
            <p:cNvGrpSpPr/>
            <p:nvPr/>
          </p:nvGrpSpPr>
          <p:grpSpPr>
            <a:xfrm rot="16948797">
              <a:off x="3796152" y="3980643"/>
              <a:ext cx="649288" cy="1503363"/>
              <a:chOff x="9302750" y="1645946"/>
              <a:chExt cx="649288" cy="1503363"/>
            </a:xfrm>
          </p:grpSpPr>
          <p:sp>
            <p:nvSpPr>
              <p:cNvPr id="83" name="Freeform 188"/>
              <p:cNvSpPr>
                <a:spLocks/>
              </p:cNvSpPr>
              <p:nvPr/>
            </p:nvSpPr>
            <p:spPr bwMode="auto">
              <a:xfrm>
                <a:off x="9377363" y="2909596"/>
                <a:ext cx="14288" cy="6350"/>
              </a:xfrm>
              <a:custGeom>
                <a:avLst/>
                <a:gdLst>
                  <a:gd name="T0" fmla="*/ 0 w 6"/>
                  <a:gd name="T1" fmla="*/ 3 h 3"/>
                  <a:gd name="T2" fmla="*/ 3 w 6"/>
                  <a:gd name="T3" fmla="*/ 2 h 3"/>
                  <a:gd name="T4" fmla="*/ 0 w 6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0" y="3"/>
                    </a:moveTo>
                    <a:cubicBezTo>
                      <a:pt x="1" y="3"/>
                      <a:pt x="2" y="2"/>
                      <a:pt x="3" y="2"/>
                    </a:cubicBezTo>
                    <a:cubicBezTo>
                      <a:pt x="6" y="0"/>
                      <a:pt x="4" y="1"/>
                      <a:pt x="0" y="3"/>
                    </a:cubicBezTo>
                    <a:close/>
                  </a:path>
                </a:pathLst>
              </a:custGeom>
              <a:solidFill>
                <a:srgbClr val="FFF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208"/>
              <p:cNvSpPr>
                <a:spLocks/>
              </p:cNvSpPr>
              <p:nvPr/>
            </p:nvSpPr>
            <p:spPr bwMode="auto">
              <a:xfrm>
                <a:off x="9525000" y="1707858"/>
                <a:ext cx="80963" cy="649288"/>
              </a:xfrm>
              <a:custGeom>
                <a:avLst/>
                <a:gdLst>
                  <a:gd name="T0" fmla="*/ 0 w 34"/>
                  <a:gd name="T1" fmla="*/ 3 h 274"/>
                  <a:gd name="T2" fmla="*/ 4 w 34"/>
                  <a:gd name="T3" fmla="*/ 229 h 274"/>
                  <a:gd name="T4" fmla="*/ 11 w 34"/>
                  <a:gd name="T5" fmla="*/ 274 h 274"/>
                  <a:gd name="T6" fmla="*/ 26 w 34"/>
                  <a:gd name="T7" fmla="*/ 242 h 274"/>
                  <a:gd name="T8" fmla="*/ 19 w 34"/>
                  <a:gd name="T9" fmla="*/ 0 h 274"/>
                  <a:gd name="T10" fmla="*/ 0 w 34"/>
                  <a:gd name="T11" fmla="*/ 3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274">
                    <a:moveTo>
                      <a:pt x="0" y="3"/>
                    </a:moveTo>
                    <a:cubicBezTo>
                      <a:pt x="0" y="3"/>
                      <a:pt x="25" y="113"/>
                      <a:pt x="4" y="229"/>
                    </a:cubicBezTo>
                    <a:cubicBezTo>
                      <a:pt x="11" y="274"/>
                      <a:pt x="11" y="274"/>
                      <a:pt x="11" y="274"/>
                    </a:cubicBezTo>
                    <a:cubicBezTo>
                      <a:pt x="26" y="242"/>
                      <a:pt x="26" y="242"/>
                      <a:pt x="26" y="242"/>
                    </a:cubicBezTo>
                    <a:cubicBezTo>
                      <a:pt x="26" y="242"/>
                      <a:pt x="34" y="70"/>
                      <a:pt x="19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D1DF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209"/>
              <p:cNvSpPr>
                <a:spLocks/>
              </p:cNvSpPr>
              <p:nvPr/>
            </p:nvSpPr>
            <p:spPr bwMode="auto">
              <a:xfrm>
                <a:off x="9407525" y="1723733"/>
                <a:ext cx="165100" cy="714375"/>
              </a:xfrm>
              <a:custGeom>
                <a:avLst/>
                <a:gdLst>
                  <a:gd name="T0" fmla="*/ 18 w 70"/>
                  <a:gd name="T1" fmla="*/ 0 h 301"/>
                  <a:gd name="T2" fmla="*/ 70 w 70"/>
                  <a:gd name="T3" fmla="*/ 270 h 301"/>
                  <a:gd name="T4" fmla="*/ 51 w 70"/>
                  <a:gd name="T5" fmla="*/ 301 h 301"/>
                  <a:gd name="T6" fmla="*/ 31 w 70"/>
                  <a:gd name="T7" fmla="*/ 112 h 301"/>
                  <a:gd name="T8" fmla="*/ 0 w 70"/>
                  <a:gd name="T9" fmla="*/ 2 h 301"/>
                  <a:gd name="T10" fmla="*/ 18 w 70"/>
                  <a:gd name="T11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" h="301">
                    <a:moveTo>
                      <a:pt x="18" y="0"/>
                    </a:moveTo>
                    <a:cubicBezTo>
                      <a:pt x="18" y="0"/>
                      <a:pt x="70" y="144"/>
                      <a:pt x="70" y="270"/>
                    </a:cubicBezTo>
                    <a:cubicBezTo>
                      <a:pt x="51" y="301"/>
                      <a:pt x="51" y="301"/>
                      <a:pt x="51" y="301"/>
                    </a:cubicBezTo>
                    <a:cubicBezTo>
                      <a:pt x="51" y="301"/>
                      <a:pt x="52" y="201"/>
                      <a:pt x="31" y="112"/>
                    </a:cubicBezTo>
                    <a:cubicBezTo>
                      <a:pt x="11" y="23"/>
                      <a:pt x="0" y="2"/>
                      <a:pt x="0" y="2"/>
                    </a:cubicBez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C9D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210"/>
              <p:cNvSpPr>
                <a:spLocks/>
              </p:cNvSpPr>
              <p:nvPr/>
            </p:nvSpPr>
            <p:spPr bwMode="auto">
              <a:xfrm>
                <a:off x="9532938" y="1674521"/>
                <a:ext cx="120650" cy="812800"/>
              </a:xfrm>
              <a:custGeom>
                <a:avLst/>
                <a:gdLst>
                  <a:gd name="T0" fmla="*/ 24 w 51"/>
                  <a:gd name="T1" fmla="*/ 1 h 343"/>
                  <a:gd name="T2" fmla="*/ 0 w 51"/>
                  <a:gd name="T3" fmla="*/ 317 h 343"/>
                  <a:gd name="T4" fmla="*/ 12 w 51"/>
                  <a:gd name="T5" fmla="*/ 343 h 343"/>
                  <a:gd name="T6" fmla="*/ 42 w 51"/>
                  <a:gd name="T7" fmla="*/ 0 h 343"/>
                  <a:gd name="T8" fmla="*/ 24 w 51"/>
                  <a:gd name="T9" fmla="*/ 1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343">
                    <a:moveTo>
                      <a:pt x="24" y="1"/>
                    </a:moveTo>
                    <a:cubicBezTo>
                      <a:pt x="24" y="1"/>
                      <a:pt x="31" y="217"/>
                      <a:pt x="0" y="317"/>
                    </a:cubicBezTo>
                    <a:cubicBezTo>
                      <a:pt x="12" y="343"/>
                      <a:pt x="12" y="343"/>
                      <a:pt x="12" y="343"/>
                    </a:cubicBezTo>
                    <a:cubicBezTo>
                      <a:pt x="12" y="343"/>
                      <a:pt x="51" y="125"/>
                      <a:pt x="42" y="0"/>
                    </a:cubicBezTo>
                    <a:lnTo>
                      <a:pt x="24" y="1"/>
                    </a:lnTo>
                    <a:close/>
                  </a:path>
                </a:pathLst>
              </a:custGeom>
              <a:solidFill>
                <a:srgbClr val="009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211"/>
              <p:cNvSpPr>
                <a:spLocks/>
              </p:cNvSpPr>
              <p:nvPr/>
            </p:nvSpPr>
            <p:spPr bwMode="auto">
              <a:xfrm>
                <a:off x="9302750" y="1825333"/>
                <a:ext cx="265113" cy="695325"/>
              </a:xfrm>
              <a:custGeom>
                <a:avLst/>
                <a:gdLst>
                  <a:gd name="T0" fmla="*/ 0 w 112"/>
                  <a:gd name="T1" fmla="*/ 0 h 293"/>
                  <a:gd name="T2" fmla="*/ 62 w 112"/>
                  <a:gd name="T3" fmla="*/ 183 h 293"/>
                  <a:gd name="T4" fmla="*/ 93 w 112"/>
                  <a:gd name="T5" fmla="*/ 276 h 293"/>
                  <a:gd name="T6" fmla="*/ 112 w 112"/>
                  <a:gd name="T7" fmla="*/ 226 h 293"/>
                  <a:gd name="T8" fmla="*/ 75 w 112"/>
                  <a:gd name="T9" fmla="*/ 167 h 293"/>
                  <a:gd name="T10" fmla="*/ 15 w 112"/>
                  <a:gd name="T11" fmla="*/ 0 h 293"/>
                  <a:gd name="T12" fmla="*/ 0 w 112"/>
                  <a:gd name="T1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2" h="293">
                    <a:moveTo>
                      <a:pt x="0" y="0"/>
                    </a:moveTo>
                    <a:cubicBezTo>
                      <a:pt x="0" y="0"/>
                      <a:pt x="24" y="123"/>
                      <a:pt x="62" y="183"/>
                    </a:cubicBezTo>
                    <a:cubicBezTo>
                      <a:pt x="100" y="242"/>
                      <a:pt x="90" y="259"/>
                      <a:pt x="93" y="276"/>
                    </a:cubicBezTo>
                    <a:cubicBezTo>
                      <a:pt x="95" y="293"/>
                      <a:pt x="112" y="226"/>
                      <a:pt x="112" y="226"/>
                    </a:cubicBezTo>
                    <a:cubicBezTo>
                      <a:pt x="112" y="226"/>
                      <a:pt x="94" y="194"/>
                      <a:pt x="75" y="167"/>
                    </a:cubicBezTo>
                    <a:cubicBezTo>
                      <a:pt x="55" y="140"/>
                      <a:pt x="23" y="52"/>
                      <a:pt x="1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BF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212"/>
              <p:cNvSpPr>
                <a:spLocks/>
              </p:cNvSpPr>
              <p:nvPr/>
            </p:nvSpPr>
            <p:spPr bwMode="auto">
              <a:xfrm>
                <a:off x="9517063" y="1645946"/>
                <a:ext cx="195263" cy="1017588"/>
              </a:xfrm>
              <a:custGeom>
                <a:avLst/>
                <a:gdLst>
                  <a:gd name="T0" fmla="*/ 67 w 83"/>
                  <a:gd name="T1" fmla="*/ 0 h 429"/>
                  <a:gd name="T2" fmla="*/ 21 w 83"/>
                  <a:gd name="T3" fmla="*/ 303 h 429"/>
                  <a:gd name="T4" fmla="*/ 0 w 83"/>
                  <a:gd name="T5" fmla="*/ 429 h 429"/>
                  <a:gd name="T6" fmla="*/ 19 w 83"/>
                  <a:gd name="T7" fmla="*/ 429 h 429"/>
                  <a:gd name="T8" fmla="*/ 43 w 83"/>
                  <a:gd name="T9" fmla="*/ 292 h 429"/>
                  <a:gd name="T10" fmla="*/ 83 w 83"/>
                  <a:gd name="T11" fmla="*/ 4 h 429"/>
                  <a:gd name="T12" fmla="*/ 67 w 83"/>
                  <a:gd name="T13" fmla="*/ 0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429">
                    <a:moveTo>
                      <a:pt x="67" y="0"/>
                    </a:moveTo>
                    <a:cubicBezTo>
                      <a:pt x="67" y="0"/>
                      <a:pt x="65" y="208"/>
                      <a:pt x="21" y="303"/>
                    </a:cubicBezTo>
                    <a:cubicBezTo>
                      <a:pt x="21" y="303"/>
                      <a:pt x="2" y="351"/>
                      <a:pt x="0" y="429"/>
                    </a:cubicBezTo>
                    <a:cubicBezTo>
                      <a:pt x="19" y="429"/>
                      <a:pt x="19" y="429"/>
                      <a:pt x="19" y="429"/>
                    </a:cubicBezTo>
                    <a:cubicBezTo>
                      <a:pt x="19" y="429"/>
                      <a:pt x="20" y="362"/>
                      <a:pt x="43" y="292"/>
                    </a:cubicBezTo>
                    <a:cubicBezTo>
                      <a:pt x="66" y="222"/>
                      <a:pt x="83" y="38"/>
                      <a:pt x="83" y="4"/>
                    </a:cubicBez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7FBF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213"/>
              <p:cNvSpPr>
                <a:spLocks/>
              </p:cNvSpPr>
              <p:nvPr/>
            </p:nvSpPr>
            <p:spPr bwMode="auto">
              <a:xfrm>
                <a:off x="9369425" y="1664996"/>
                <a:ext cx="269875" cy="1470025"/>
              </a:xfrm>
              <a:custGeom>
                <a:avLst/>
                <a:gdLst>
                  <a:gd name="T0" fmla="*/ 12 w 114"/>
                  <a:gd name="T1" fmla="*/ 0 h 620"/>
                  <a:gd name="T2" fmla="*/ 21 w 114"/>
                  <a:gd name="T3" fmla="*/ 177 h 620"/>
                  <a:gd name="T4" fmla="*/ 52 w 114"/>
                  <a:gd name="T5" fmla="*/ 400 h 620"/>
                  <a:gd name="T6" fmla="*/ 43 w 114"/>
                  <a:gd name="T7" fmla="*/ 532 h 620"/>
                  <a:gd name="T8" fmla="*/ 54 w 114"/>
                  <a:gd name="T9" fmla="*/ 620 h 620"/>
                  <a:gd name="T10" fmla="*/ 81 w 114"/>
                  <a:gd name="T11" fmla="*/ 620 h 620"/>
                  <a:gd name="T12" fmla="*/ 96 w 114"/>
                  <a:gd name="T13" fmla="*/ 539 h 620"/>
                  <a:gd name="T14" fmla="*/ 81 w 114"/>
                  <a:gd name="T15" fmla="*/ 476 h 620"/>
                  <a:gd name="T16" fmla="*/ 68 w 114"/>
                  <a:gd name="T17" fmla="*/ 283 h 620"/>
                  <a:gd name="T18" fmla="*/ 26 w 114"/>
                  <a:gd name="T19" fmla="*/ 3 h 620"/>
                  <a:gd name="T20" fmla="*/ 12 w 114"/>
                  <a:gd name="T21" fmla="*/ 0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620">
                    <a:moveTo>
                      <a:pt x="12" y="0"/>
                    </a:moveTo>
                    <a:cubicBezTo>
                      <a:pt x="12" y="0"/>
                      <a:pt x="0" y="104"/>
                      <a:pt x="21" y="177"/>
                    </a:cubicBezTo>
                    <a:cubicBezTo>
                      <a:pt x="42" y="250"/>
                      <a:pt x="55" y="328"/>
                      <a:pt x="52" y="400"/>
                    </a:cubicBezTo>
                    <a:cubicBezTo>
                      <a:pt x="48" y="478"/>
                      <a:pt x="53" y="490"/>
                      <a:pt x="43" y="532"/>
                    </a:cubicBezTo>
                    <a:cubicBezTo>
                      <a:pt x="43" y="532"/>
                      <a:pt x="19" y="584"/>
                      <a:pt x="54" y="620"/>
                    </a:cubicBezTo>
                    <a:cubicBezTo>
                      <a:pt x="81" y="620"/>
                      <a:pt x="81" y="620"/>
                      <a:pt x="81" y="620"/>
                    </a:cubicBezTo>
                    <a:cubicBezTo>
                      <a:pt x="81" y="620"/>
                      <a:pt x="114" y="598"/>
                      <a:pt x="96" y="539"/>
                    </a:cubicBezTo>
                    <a:cubicBezTo>
                      <a:pt x="96" y="539"/>
                      <a:pt x="79" y="507"/>
                      <a:pt x="81" y="476"/>
                    </a:cubicBezTo>
                    <a:cubicBezTo>
                      <a:pt x="83" y="433"/>
                      <a:pt x="90" y="367"/>
                      <a:pt x="68" y="283"/>
                    </a:cubicBezTo>
                    <a:cubicBezTo>
                      <a:pt x="68" y="283"/>
                      <a:pt x="10" y="131"/>
                      <a:pt x="26" y="3"/>
                    </a:cubicBez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CED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214"/>
              <p:cNvSpPr>
                <a:spLocks/>
              </p:cNvSpPr>
              <p:nvPr/>
            </p:nvSpPr>
            <p:spPr bwMode="auto">
              <a:xfrm>
                <a:off x="9461500" y="3006433"/>
                <a:ext cx="52388" cy="128588"/>
              </a:xfrm>
              <a:custGeom>
                <a:avLst/>
                <a:gdLst>
                  <a:gd name="T0" fmla="*/ 22 w 22"/>
                  <a:gd name="T1" fmla="*/ 54 h 54"/>
                  <a:gd name="T2" fmla="*/ 0 w 22"/>
                  <a:gd name="T3" fmla="*/ 0 h 54"/>
                  <a:gd name="T4" fmla="*/ 5 w 22"/>
                  <a:gd name="T5" fmla="*/ 24 h 54"/>
                  <a:gd name="T6" fmla="*/ 22 w 22"/>
                  <a:gd name="T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54">
                    <a:moveTo>
                      <a:pt x="22" y="54"/>
                    </a:moveTo>
                    <a:cubicBezTo>
                      <a:pt x="22" y="54"/>
                      <a:pt x="0" y="40"/>
                      <a:pt x="0" y="0"/>
                    </a:cubicBezTo>
                    <a:cubicBezTo>
                      <a:pt x="0" y="0"/>
                      <a:pt x="1" y="14"/>
                      <a:pt x="5" y="24"/>
                    </a:cubicBezTo>
                    <a:cubicBezTo>
                      <a:pt x="5" y="24"/>
                      <a:pt x="9" y="41"/>
                      <a:pt x="22" y="5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215"/>
              <p:cNvSpPr>
                <a:spLocks/>
              </p:cNvSpPr>
              <p:nvPr/>
            </p:nvSpPr>
            <p:spPr bwMode="auto">
              <a:xfrm>
                <a:off x="9474200" y="2947696"/>
                <a:ext cx="44450" cy="182563"/>
              </a:xfrm>
              <a:custGeom>
                <a:avLst/>
                <a:gdLst>
                  <a:gd name="T0" fmla="*/ 18 w 19"/>
                  <a:gd name="T1" fmla="*/ 77 h 77"/>
                  <a:gd name="T2" fmla="*/ 1 w 19"/>
                  <a:gd name="T3" fmla="*/ 24 h 77"/>
                  <a:gd name="T4" fmla="*/ 3 w 19"/>
                  <a:gd name="T5" fmla="*/ 0 h 77"/>
                  <a:gd name="T6" fmla="*/ 2 w 19"/>
                  <a:gd name="T7" fmla="*/ 34 h 77"/>
                  <a:gd name="T8" fmla="*/ 19 w 19"/>
                  <a:gd name="T9" fmla="*/ 77 h 77"/>
                  <a:gd name="T10" fmla="*/ 18 w 19"/>
                  <a:gd name="T1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77">
                    <a:moveTo>
                      <a:pt x="18" y="77"/>
                    </a:moveTo>
                    <a:cubicBezTo>
                      <a:pt x="18" y="77"/>
                      <a:pt x="0" y="55"/>
                      <a:pt x="1" y="24"/>
                    </a:cubicBezTo>
                    <a:cubicBezTo>
                      <a:pt x="1" y="24"/>
                      <a:pt x="0" y="9"/>
                      <a:pt x="3" y="0"/>
                    </a:cubicBezTo>
                    <a:cubicBezTo>
                      <a:pt x="3" y="0"/>
                      <a:pt x="0" y="16"/>
                      <a:pt x="2" y="34"/>
                    </a:cubicBezTo>
                    <a:cubicBezTo>
                      <a:pt x="5" y="52"/>
                      <a:pt x="10" y="65"/>
                      <a:pt x="19" y="77"/>
                    </a:cubicBezTo>
                    <a:lnTo>
                      <a:pt x="18" y="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216"/>
              <p:cNvSpPr>
                <a:spLocks/>
              </p:cNvSpPr>
              <p:nvPr/>
            </p:nvSpPr>
            <p:spPr bwMode="auto">
              <a:xfrm>
                <a:off x="9493250" y="3015958"/>
                <a:ext cx="26988" cy="114300"/>
              </a:xfrm>
              <a:custGeom>
                <a:avLst/>
                <a:gdLst>
                  <a:gd name="T0" fmla="*/ 12 w 12"/>
                  <a:gd name="T1" fmla="*/ 48 h 48"/>
                  <a:gd name="T2" fmla="*/ 0 w 12"/>
                  <a:gd name="T3" fmla="*/ 0 h 48"/>
                  <a:gd name="T4" fmla="*/ 12 w 12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48">
                    <a:moveTo>
                      <a:pt x="12" y="48"/>
                    </a:moveTo>
                    <a:cubicBezTo>
                      <a:pt x="12" y="48"/>
                      <a:pt x="1" y="30"/>
                      <a:pt x="0" y="0"/>
                    </a:cubicBezTo>
                    <a:cubicBezTo>
                      <a:pt x="0" y="0"/>
                      <a:pt x="2" y="29"/>
                      <a:pt x="12" y="4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217"/>
              <p:cNvSpPr>
                <a:spLocks/>
              </p:cNvSpPr>
              <p:nvPr/>
            </p:nvSpPr>
            <p:spPr bwMode="auto">
              <a:xfrm>
                <a:off x="9507538" y="2985796"/>
                <a:ext cx="17463" cy="141288"/>
              </a:xfrm>
              <a:custGeom>
                <a:avLst/>
                <a:gdLst>
                  <a:gd name="T0" fmla="*/ 7 w 8"/>
                  <a:gd name="T1" fmla="*/ 60 h 60"/>
                  <a:gd name="T2" fmla="*/ 2 w 8"/>
                  <a:gd name="T3" fmla="*/ 0 h 60"/>
                  <a:gd name="T4" fmla="*/ 8 w 8"/>
                  <a:gd name="T5" fmla="*/ 60 h 60"/>
                  <a:gd name="T6" fmla="*/ 7 w 8"/>
                  <a:gd name="T7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0">
                    <a:moveTo>
                      <a:pt x="7" y="60"/>
                    </a:moveTo>
                    <a:cubicBezTo>
                      <a:pt x="7" y="60"/>
                      <a:pt x="0" y="44"/>
                      <a:pt x="2" y="0"/>
                    </a:cubicBezTo>
                    <a:cubicBezTo>
                      <a:pt x="2" y="0"/>
                      <a:pt x="2" y="42"/>
                      <a:pt x="8" y="60"/>
                    </a:cubicBezTo>
                    <a:lnTo>
                      <a:pt x="7" y="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218"/>
              <p:cNvSpPr>
                <a:spLocks/>
              </p:cNvSpPr>
              <p:nvPr/>
            </p:nvSpPr>
            <p:spPr bwMode="auto">
              <a:xfrm>
                <a:off x="9529763" y="3047708"/>
                <a:ext cx="9525" cy="79375"/>
              </a:xfrm>
              <a:custGeom>
                <a:avLst/>
                <a:gdLst>
                  <a:gd name="T0" fmla="*/ 0 w 4"/>
                  <a:gd name="T1" fmla="*/ 34 h 34"/>
                  <a:gd name="T2" fmla="*/ 4 w 4"/>
                  <a:gd name="T3" fmla="*/ 0 h 34"/>
                  <a:gd name="T4" fmla="*/ 0 w 4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4">
                    <a:moveTo>
                      <a:pt x="0" y="34"/>
                    </a:moveTo>
                    <a:cubicBezTo>
                      <a:pt x="0" y="34"/>
                      <a:pt x="3" y="25"/>
                      <a:pt x="4" y="0"/>
                    </a:cubicBezTo>
                    <a:cubicBezTo>
                      <a:pt x="4" y="0"/>
                      <a:pt x="1" y="28"/>
                      <a:pt x="0" y="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219"/>
              <p:cNvSpPr>
                <a:spLocks/>
              </p:cNvSpPr>
              <p:nvPr/>
            </p:nvSpPr>
            <p:spPr bwMode="auto">
              <a:xfrm>
                <a:off x="9534525" y="2987383"/>
                <a:ext cx="19050" cy="144463"/>
              </a:xfrm>
              <a:custGeom>
                <a:avLst/>
                <a:gdLst>
                  <a:gd name="T0" fmla="*/ 0 w 8"/>
                  <a:gd name="T1" fmla="*/ 60 h 61"/>
                  <a:gd name="T2" fmla="*/ 6 w 8"/>
                  <a:gd name="T3" fmla="*/ 0 h 61"/>
                  <a:gd name="T4" fmla="*/ 1 w 8"/>
                  <a:gd name="T5" fmla="*/ 61 h 61"/>
                  <a:gd name="T6" fmla="*/ 0 w 8"/>
                  <a:gd name="T7" fmla="*/ 6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1">
                    <a:moveTo>
                      <a:pt x="0" y="60"/>
                    </a:moveTo>
                    <a:cubicBezTo>
                      <a:pt x="0" y="60"/>
                      <a:pt x="7" y="43"/>
                      <a:pt x="6" y="0"/>
                    </a:cubicBezTo>
                    <a:cubicBezTo>
                      <a:pt x="6" y="0"/>
                      <a:pt x="8" y="40"/>
                      <a:pt x="1" y="61"/>
                    </a:cubicBezTo>
                    <a:lnTo>
                      <a:pt x="0" y="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220"/>
              <p:cNvSpPr>
                <a:spLocks/>
              </p:cNvSpPr>
              <p:nvPr/>
            </p:nvSpPr>
            <p:spPr bwMode="auto">
              <a:xfrm>
                <a:off x="9539288" y="2968333"/>
                <a:ext cx="50800" cy="163513"/>
              </a:xfrm>
              <a:custGeom>
                <a:avLst/>
                <a:gdLst>
                  <a:gd name="T0" fmla="*/ 0 w 21"/>
                  <a:gd name="T1" fmla="*/ 68 h 69"/>
                  <a:gd name="T2" fmla="*/ 11 w 21"/>
                  <a:gd name="T3" fmla="*/ 0 h 69"/>
                  <a:gd name="T4" fmla="*/ 1 w 21"/>
                  <a:gd name="T5" fmla="*/ 69 h 69"/>
                  <a:gd name="T6" fmla="*/ 0 w 21"/>
                  <a:gd name="T7" fmla="*/ 68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69">
                    <a:moveTo>
                      <a:pt x="0" y="68"/>
                    </a:moveTo>
                    <a:cubicBezTo>
                      <a:pt x="0" y="68"/>
                      <a:pt x="18" y="48"/>
                      <a:pt x="11" y="0"/>
                    </a:cubicBezTo>
                    <a:cubicBezTo>
                      <a:pt x="11" y="0"/>
                      <a:pt x="21" y="46"/>
                      <a:pt x="1" y="69"/>
                    </a:cubicBez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221"/>
              <p:cNvSpPr>
                <a:spLocks/>
              </p:cNvSpPr>
              <p:nvPr/>
            </p:nvSpPr>
            <p:spPr bwMode="auto">
              <a:xfrm>
                <a:off x="9544050" y="2990558"/>
                <a:ext cx="69850" cy="141288"/>
              </a:xfrm>
              <a:custGeom>
                <a:avLst/>
                <a:gdLst>
                  <a:gd name="T0" fmla="*/ 0 w 29"/>
                  <a:gd name="T1" fmla="*/ 60 h 60"/>
                  <a:gd name="T2" fmla="*/ 21 w 29"/>
                  <a:gd name="T3" fmla="*/ 0 h 60"/>
                  <a:gd name="T4" fmla="*/ 0 w 29"/>
                  <a:gd name="T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60">
                    <a:moveTo>
                      <a:pt x="0" y="60"/>
                    </a:moveTo>
                    <a:cubicBezTo>
                      <a:pt x="0" y="60"/>
                      <a:pt x="26" y="38"/>
                      <a:pt x="21" y="0"/>
                    </a:cubicBezTo>
                    <a:cubicBezTo>
                      <a:pt x="21" y="0"/>
                      <a:pt x="29" y="38"/>
                      <a:pt x="0" y="6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222"/>
              <p:cNvSpPr>
                <a:spLocks/>
              </p:cNvSpPr>
              <p:nvPr/>
            </p:nvSpPr>
            <p:spPr bwMode="auto">
              <a:xfrm>
                <a:off x="9542463" y="2857208"/>
                <a:ext cx="34925" cy="71438"/>
              </a:xfrm>
              <a:custGeom>
                <a:avLst/>
                <a:gdLst>
                  <a:gd name="T0" fmla="*/ 0 w 15"/>
                  <a:gd name="T1" fmla="*/ 0 h 30"/>
                  <a:gd name="T2" fmla="*/ 8 w 15"/>
                  <a:gd name="T3" fmla="*/ 17 h 30"/>
                  <a:gd name="T4" fmla="*/ 15 w 15"/>
                  <a:gd name="T5" fmla="*/ 30 h 30"/>
                  <a:gd name="T6" fmla="*/ 7 w 15"/>
                  <a:gd name="T7" fmla="*/ 17 h 30"/>
                  <a:gd name="T8" fmla="*/ 0 w 15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30">
                    <a:moveTo>
                      <a:pt x="0" y="0"/>
                    </a:moveTo>
                    <a:cubicBezTo>
                      <a:pt x="0" y="0"/>
                      <a:pt x="2" y="10"/>
                      <a:pt x="8" y="17"/>
                    </a:cubicBezTo>
                    <a:cubicBezTo>
                      <a:pt x="8" y="17"/>
                      <a:pt x="13" y="24"/>
                      <a:pt x="15" y="30"/>
                    </a:cubicBezTo>
                    <a:cubicBezTo>
                      <a:pt x="15" y="30"/>
                      <a:pt x="11" y="21"/>
                      <a:pt x="7" y="17"/>
                    </a:cubicBezTo>
                    <a:cubicBezTo>
                      <a:pt x="2" y="1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223"/>
              <p:cNvSpPr>
                <a:spLocks/>
              </p:cNvSpPr>
              <p:nvPr/>
            </p:nvSpPr>
            <p:spPr bwMode="auto">
              <a:xfrm>
                <a:off x="9509125" y="2914358"/>
                <a:ext cx="7938" cy="52388"/>
              </a:xfrm>
              <a:custGeom>
                <a:avLst/>
                <a:gdLst>
                  <a:gd name="T0" fmla="*/ 1 w 3"/>
                  <a:gd name="T1" fmla="*/ 22 h 22"/>
                  <a:gd name="T2" fmla="*/ 3 w 3"/>
                  <a:gd name="T3" fmla="*/ 0 h 22"/>
                  <a:gd name="T4" fmla="*/ 1 w 3"/>
                  <a:gd name="T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2">
                    <a:moveTo>
                      <a:pt x="1" y="22"/>
                    </a:moveTo>
                    <a:cubicBezTo>
                      <a:pt x="1" y="22"/>
                      <a:pt x="1" y="7"/>
                      <a:pt x="3" y="0"/>
                    </a:cubicBezTo>
                    <a:cubicBezTo>
                      <a:pt x="3" y="0"/>
                      <a:pt x="0" y="11"/>
                      <a:pt x="1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224"/>
              <p:cNvSpPr>
                <a:spLocks/>
              </p:cNvSpPr>
              <p:nvPr/>
            </p:nvSpPr>
            <p:spPr bwMode="auto">
              <a:xfrm>
                <a:off x="9544050" y="2895308"/>
                <a:ext cx="19050" cy="57150"/>
              </a:xfrm>
              <a:custGeom>
                <a:avLst/>
                <a:gdLst>
                  <a:gd name="T0" fmla="*/ 0 w 8"/>
                  <a:gd name="T1" fmla="*/ 0 h 24"/>
                  <a:gd name="T2" fmla="*/ 5 w 8"/>
                  <a:gd name="T3" fmla="*/ 12 h 24"/>
                  <a:gd name="T4" fmla="*/ 8 w 8"/>
                  <a:gd name="T5" fmla="*/ 24 h 24"/>
                  <a:gd name="T6" fmla="*/ 3 w 8"/>
                  <a:gd name="T7" fmla="*/ 9 h 24"/>
                  <a:gd name="T8" fmla="*/ 0 w 8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4">
                    <a:moveTo>
                      <a:pt x="0" y="0"/>
                    </a:moveTo>
                    <a:cubicBezTo>
                      <a:pt x="0" y="0"/>
                      <a:pt x="2" y="7"/>
                      <a:pt x="5" y="12"/>
                    </a:cubicBezTo>
                    <a:cubicBezTo>
                      <a:pt x="7" y="18"/>
                      <a:pt x="8" y="24"/>
                      <a:pt x="8" y="24"/>
                    </a:cubicBezTo>
                    <a:cubicBezTo>
                      <a:pt x="8" y="24"/>
                      <a:pt x="5" y="15"/>
                      <a:pt x="3" y="9"/>
                    </a:cubicBezTo>
                    <a:cubicBezTo>
                      <a:pt x="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225"/>
              <p:cNvSpPr>
                <a:spLocks/>
              </p:cNvSpPr>
              <p:nvPr/>
            </p:nvSpPr>
            <p:spPr bwMode="auto">
              <a:xfrm>
                <a:off x="9498013" y="3120733"/>
                <a:ext cx="63500" cy="28575"/>
              </a:xfrm>
              <a:custGeom>
                <a:avLst/>
                <a:gdLst>
                  <a:gd name="T0" fmla="*/ 0 w 27"/>
                  <a:gd name="T1" fmla="*/ 6 h 12"/>
                  <a:gd name="T2" fmla="*/ 27 w 27"/>
                  <a:gd name="T3" fmla="*/ 6 h 12"/>
                  <a:gd name="T4" fmla="*/ 0 w 27"/>
                  <a:gd name="T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12">
                    <a:moveTo>
                      <a:pt x="0" y="6"/>
                    </a:moveTo>
                    <a:cubicBezTo>
                      <a:pt x="0" y="6"/>
                      <a:pt x="12" y="0"/>
                      <a:pt x="27" y="6"/>
                    </a:cubicBezTo>
                    <a:cubicBezTo>
                      <a:pt x="27" y="6"/>
                      <a:pt x="17" y="12"/>
                      <a:pt x="0" y="6"/>
                    </a:cubicBezTo>
                    <a:close/>
                  </a:path>
                </a:pathLst>
              </a:custGeom>
              <a:solidFill>
                <a:srgbClr val="4F39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226"/>
              <p:cNvSpPr>
                <a:spLocks/>
              </p:cNvSpPr>
              <p:nvPr/>
            </p:nvSpPr>
            <p:spPr bwMode="auto">
              <a:xfrm>
                <a:off x="9702800" y="1968208"/>
                <a:ext cx="66675" cy="531813"/>
              </a:xfrm>
              <a:custGeom>
                <a:avLst/>
                <a:gdLst>
                  <a:gd name="T0" fmla="*/ 28 w 28"/>
                  <a:gd name="T1" fmla="*/ 2 h 224"/>
                  <a:gd name="T2" fmla="*/ 24 w 28"/>
                  <a:gd name="T3" fmla="*/ 187 h 224"/>
                  <a:gd name="T4" fmla="*/ 18 w 28"/>
                  <a:gd name="T5" fmla="*/ 224 h 224"/>
                  <a:gd name="T6" fmla="*/ 6 w 28"/>
                  <a:gd name="T7" fmla="*/ 198 h 224"/>
                  <a:gd name="T8" fmla="*/ 12 w 28"/>
                  <a:gd name="T9" fmla="*/ 0 h 224"/>
                  <a:gd name="T10" fmla="*/ 28 w 28"/>
                  <a:gd name="T11" fmla="*/ 2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24">
                    <a:moveTo>
                      <a:pt x="28" y="2"/>
                    </a:moveTo>
                    <a:cubicBezTo>
                      <a:pt x="28" y="2"/>
                      <a:pt x="7" y="93"/>
                      <a:pt x="24" y="187"/>
                    </a:cubicBezTo>
                    <a:cubicBezTo>
                      <a:pt x="18" y="224"/>
                      <a:pt x="18" y="224"/>
                      <a:pt x="18" y="224"/>
                    </a:cubicBezTo>
                    <a:cubicBezTo>
                      <a:pt x="6" y="198"/>
                      <a:pt x="6" y="198"/>
                      <a:pt x="6" y="198"/>
                    </a:cubicBezTo>
                    <a:cubicBezTo>
                      <a:pt x="6" y="198"/>
                      <a:pt x="0" y="57"/>
                      <a:pt x="12" y="0"/>
                    </a:cubicBezTo>
                    <a:lnTo>
                      <a:pt x="28" y="2"/>
                    </a:lnTo>
                    <a:close/>
                  </a:path>
                </a:pathLst>
              </a:custGeom>
              <a:solidFill>
                <a:srgbClr val="D1DF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227"/>
              <p:cNvSpPr>
                <a:spLocks/>
              </p:cNvSpPr>
              <p:nvPr/>
            </p:nvSpPr>
            <p:spPr bwMode="auto">
              <a:xfrm>
                <a:off x="9729788" y="1980908"/>
                <a:ext cx="133350" cy="584200"/>
              </a:xfrm>
              <a:custGeom>
                <a:avLst/>
                <a:gdLst>
                  <a:gd name="T0" fmla="*/ 42 w 57"/>
                  <a:gd name="T1" fmla="*/ 0 h 247"/>
                  <a:gd name="T2" fmla="*/ 0 w 57"/>
                  <a:gd name="T3" fmla="*/ 221 h 247"/>
                  <a:gd name="T4" fmla="*/ 16 w 57"/>
                  <a:gd name="T5" fmla="*/ 247 h 247"/>
                  <a:gd name="T6" fmla="*/ 32 w 57"/>
                  <a:gd name="T7" fmla="*/ 92 h 247"/>
                  <a:gd name="T8" fmla="*/ 57 w 57"/>
                  <a:gd name="T9" fmla="*/ 2 h 247"/>
                  <a:gd name="T10" fmla="*/ 42 w 57"/>
                  <a:gd name="T1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247">
                    <a:moveTo>
                      <a:pt x="42" y="0"/>
                    </a:moveTo>
                    <a:cubicBezTo>
                      <a:pt x="42" y="0"/>
                      <a:pt x="0" y="118"/>
                      <a:pt x="0" y="221"/>
                    </a:cubicBezTo>
                    <a:cubicBezTo>
                      <a:pt x="16" y="247"/>
                      <a:pt x="16" y="247"/>
                      <a:pt x="16" y="247"/>
                    </a:cubicBezTo>
                    <a:cubicBezTo>
                      <a:pt x="16" y="247"/>
                      <a:pt x="15" y="165"/>
                      <a:pt x="32" y="92"/>
                    </a:cubicBezTo>
                    <a:cubicBezTo>
                      <a:pt x="48" y="19"/>
                      <a:pt x="57" y="2"/>
                      <a:pt x="57" y="2"/>
                    </a:cubicBez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CED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228"/>
              <p:cNvSpPr>
                <a:spLocks/>
              </p:cNvSpPr>
              <p:nvPr/>
            </p:nvSpPr>
            <p:spPr bwMode="auto">
              <a:xfrm>
                <a:off x="9663113" y="1939633"/>
                <a:ext cx="98425" cy="666750"/>
              </a:xfrm>
              <a:custGeom>
                <a:avLst/>
                <a:gdLst>
                  <a:gd name="T0" fmla="*/ 22 w 42"/>
                  <a:gd name="T1" fmla="*/ 1 h 281"/>
                  <a:gd name="T2" fmla="*/ 42 w 42"/>
                  <a:gd name="T3" fmla="*/ 260 h 281"/>
                  <a:gd name="T4" fmla="*/ 33 w 42"/>
                  <a:gd name="T5" fmla="*/ 281 h 281"/>
                  <a:gd name="T6" fmla="*/ 8 w 42"/>
                  <a:gd name="T7" fmla="*/ 0 h 281"/>
                  <a:gd name="T8" fmla="*/ 22 w 42"/>
                  <a:gd name="T9" fmla="*/ 1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81">
                    <a:moveTo>
                      <a:pt x="22" y="1"/>
                    </a:moveTo>
                    <a:cubicBezTo>
                      <a:pt x="22" y="1"/>
                      <a:pt x="16" y="178"/>
                      <a:pt x="42" y="260"/>
                    </a:cubicBezTo>
                    <a:cubicBezTo>
                      <a:pt x="33" y="281"/>
                      <a:pt x="33" y="281"/>
                      <a:pt x="33" y="281"/>
                    </a:cubicBezTo>
                    <a:cubicBezTo>
                      <a:pt x="33" y="281"/>
                      <a:pt x="0" y="103"/>
                      <a:pt x="8" y="0"/>
                    </a:cubicBezTo>
                    <a:lnTo>
                      <a:pt x="22" y="1"/>
                    </a:lnTo>
                    <a:close/>
                  </a:path>
                </a:pathLst>
              </a:custGeom>
              <a:solidFill>
                <a:srgbClr val="009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229"/>
              <p:cNvSpPr>
                <a:spLocks/>
              </p:cNvSpPr>
              <p:nvPr/>
            </p:nvSpPr>
            <p:spPr bwMode="auto">
              <a:xfrm>
                <a:off x="9734550" y="2063458"/>
                <a:ext cx="217488" cy="568325"/>
              </a:xfrm>
              <a:custGeom>
                <a:avLst/>
                <a:gdLst>
                  <a:gd name="T0" fmla="*/ 92 w 92"/>
                  <a:gd name="T1" fmla="*/ 1 h 240"/>
                  <a:gd name="T2" fmla="*/ 40 w 92"/>
                  <a:gd name="T3" fmla="*/ 150 h 240"/>
                  <a:gd name="T4" fmla="*/ 15 w 92"/>
                  <a:gd name="T5" fmla="*/ 227 h 240"/>
                  <a:gd name="T6" fmla="*/ 0 w 92"/>
                  <a:gd name="T7" fmla="*/ 186 h 240"/>
                  <a:gd name="T8" fmla="*/ 30 w 92"/>
                  <a:gd name="T9" fmla="*/ 138 h 240"/>
                  <a:gd name="T10" fmla="*/ 80 w 92"/>
                  <a:gd name="T11" fmla="*/ 0 h 240"/>
                  <a:gd name="T12" fmla="*/ 92 w 92"/>
                  <a:gd name="T13" fmla="*/ 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2" h="240">
                    <a:moveTo>
                      <a:pt x="92" y="1"/>
                    </a:moveTo>
                    <a:cubicBezTo>
                      <a:pt x="92" y="1"/>
                      <a:pt x="72" y="101"/>
                      <a:pt x="40" y="150"/>
                    </a:cubicBezTo>
                    <a:cubicBezTo>
                      <a:pt x="9" y="199"/>
                      <a:pt x="18" y="213"/>
                      <a:pt x="15" y="227"/>
                    </a:cubicBezTo>
                    <a:cubicBezTo>
                      <a:pt x="13" y="240"/>
                      <a:pt x="0" y="186"/>
                      <a:pt x="0" y="186"/>
                    </a:cubicBezTo>
                    <a:cubicBezTo>
                      <a:pt x="0" y="186"/>
                      <a:pt x="14" y="160"/>
                      <a:pt x="30" y="138"/>
                    </a:cubicBezTo>
                    <a:cubicBezTo>
                      <a:pt x="46" y="116"/>
                      <a:pt x="73" y="44"/>
                      <a:pt x="80" y="0"/>
                    </a:cubicBezTo>
                    <a:lnTo>
                      <a:pt x="92" y="1"/>
                    </a:lnTo>
                    <a:close/>
                  </a:path>
                </a:pathLst>
              </a:custGeom>
              <a:solidFill>
                <a:srgbClr val="009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230"/>
              <p:cNvSpPr>
                <a:spLocks/>
              </p:cNvSpPr>
              <p:nvPr/>
            </p:nvSpPr>
            <p:spPr bwMode="auto">
              <a:xfrm>
                <a:off x="9615488" y="1918996"/>
                <a:ext cx="160338" cy="831850"/>
              </a:xfrm>
              <a:custGeom>
                <a:avLst/>
                <a:gdLst>
                  <a:gd name="T0" fmla="*/ 13 w 68"/>
                  <a:gd name="T1" fmla="*/ 0 h 351"/>
                  <a:gd name="T2" fmla="*/ 50 w 68"/>
                  <a:gd name="T3" fmla="*/ 248 h 351"/>
                  <a:gd name="T4" fmla="*/ 68 w 68"/>
                  <a:gd name="T5" fmla="*/ 351 h 351"/>
                  <a:gd name="T6" fmla="*/ 53 w 68"/>
                  <a:gd name="T7" fmla="*/ 351 h 351"/>
                  <a:gd name="T8" fmla="*/ 33 w 68"/>
                  <a:gd name="T9" fmla="*/ 239 h 351"/>
                  <a:gd name="T10" fmla="*/ 0 w 68"/>
                  <a:gd name="T11" fmla="*/ 2 h 351"/>
                  <a:gd name="T12" fmla="*/ 13 w 68"/>
                  <a:gd name="T13" fmla="*/ 0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" h="351">
                    <a:moveTo>
                      <a:pt x="13" y="0"/>
                    </a:moveTo>
                    <a:cubicBezTo>
                      <a:pt x="13" y="0"/>
                      <a:pt x="15" y="170"/>
                      <a:pt x="50" y="248"/>
                    </a:cubicBezTo>
                    <a:cubicBezTo>
                      <a:pt x="50" y="248"/>
                      <a:pt x="66" y="287"/>
                      <a:pt x="68" y="351"/>
                    </a:cubicBezTo>
                    <a:cubicBezTo>
                      <a:pt x="53" y="351"/>
                      <a:pt x="53" y="351"/>
                      <a:pt x="53" y="351"/>
                    </a:cubicBezTo>
                    <a:cubicBezTo>
                      <a:pt x="53" y="351"/>
                      <a:pt x="52" y="296"/>
                      <a:pt x="33" y="239"/>
                    </a:cubicBezTo>
                    <a:cubicBezTo>
                      <a:pt x="14" y="181"/>
                      <a:pt x="0" y="31"/>
                      <a:pt x="0" y="2"/>
                    </a:cubicBez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CED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231"/>
              <p:cNvSpPr>
                <a:spLocks/>
              </p:cNvSpPr>
              <p:nvPr/>
            </p:nvSpPr>
            <p:spPr bwMode="auto">
              <a:xfrm>
                <a:off x="9674225" y="1933283"/>
                <a:ext cx="220663" cy="1203325"/>
              </a:xfrm>
              <a:custGeom>
                <a:avLst/>
                <a:gdLst>
                  <a:gd name="T0" fmla="*/ 84 w 93"/>
                  <a:gd name="T1" fmla="*/ 0 h 508"/>
                  <a:gd name="T2" fmla="*/ 76 w 93"/>
                  <a:gd name="T3" fmla="*/ 145 h 508"/>
                  <a:gd name="T4" fmla="*/ 51 w 93"/>
                  <a:gd name="T5" fmla="*/ 328 h 508"/>
                  <a:gd name="T6" fmla="*/ 58 w 93"/>
                  <a:gd name="T7" fmla="*/ 435 h 508"/>
                  <a:gd name="T8" fmla="*/ 49 w 93"/>
                  <a:gd name="T9" fmla="*/ 508 h 508"/>
                  <a:gd name="T10" fmla="*/ 28 w 93"/>
                  <a:gd name="T11" fmla="*/ 508 h 508"/>
                  <a:gd name="T12" fmla="*/ 15 w 93"/>
                  <a:gd name="T13" fmla="*/ 441 h 508"/>
                  <a:gd name="T14" fmla="*/ 28 w 93"/>
                  <a:gd name="T15" fmla="*/ 390 h 508"/>
                  <a:gd name="T16" fmla="*/ 38 w 93"/>
                  <a:gd name="T17" fmla="*/ 232 h 508"/>
                  <a:gd name="T18" fmla="*/ 72 w 93"/>
                  <a:gd name="T19" fmla="*/ 2 h 508"/>
                  <a:gd name="T20" fmla="*/ 84 w 93"/>
                  <a:gd name="T21" fmla="*/ 0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3" h="508">
                    <a:moveTo>
                      <a:pt x="84" y="0"/>
                    </a:moveTo>
                    <a:cubicBezTo>
                      <a:pt x="84" y="0"/>
                      <a:pt x="93" y="85"/>
                      <a:pt x="76" y="145"/>
                    </a:cubicBezTo>
                    <a:cubicBezTo>
                      <a:pt x="59" y="205"/>
                      <a:pt x="49" y="268"/>
                      <a:pt x="51" y="328"/>
                    </a:cubicBezTo>
                    <a:cubicBezTo>
                      <a:pt x="54" y="392"/>
                      <a:pt x="50" y="401"/>
                      <a:pt x="58" y="435"/>
                    </a:cubicBezTo>
                    <a:cubicBezTo>
                      <a:pt x="58" y="435"/>
                      <a:pt x="78" y="478"/>
                      <a:pt x="49" y="508"/>
                    </a:cubicBezTo>
                    <a:cubicBezTo>
                      <a:pt x="28" y="508"/>
                      <a:pt x="28" y="508"/>
                      <a:pt x="28" y="508"/>
                    </a:cubicBezTo>
                    <a:cubicBezTo>
                      <a:pt x="28" y="508"/>
                      <a:pt x="0" y="490"/>
                      <a:pt x="15" y="441"/>
                    </a:cubicBezTo>
                    <a:cubicBezTo>
                      <a:pt x="15" y="441"/>
                      <a:pt x="29" y="415"/>
                      <a:pt x="28" y="390"/>
                    </a:cubicBezTo>
                    <a:cubicBezTo>
                      <a:pt x="26" y="355"/>
                      <a:pt x="20" y="300"/>
                      <a:pt x="38" y="232"/>
                    </a:cubicBezTo>
                    <a:cubicBezTo>
                      <a:pt x="38" y="232"/>
                      <a:pt x="86" y="107"/>
                      <a:pt x="72" y="2"/>
                    </a:cubicBez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C9D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236"/>
              <p:cNvSpPr>
                <a:spLocks/>
              </p:cNvSpPr>
              <p:nvPr/>
            </p:nvSpPr>
            <p:spPr bwMode="auto">
              <a:xfrm>
                <a:off x="9755188" y="3066758"/>
                <a:ext cx="6350" cy="65088"/>
              </a:xfrm>
              <a:custGeom>
                <a:avLst/>
                <a:gdLst>
                  <a:gd name="T0" fmla="*/ 3 w 3"/>
                  <a:gd name="T1" fmla="*/ 28 h 28"/>
                  <a:gd name="T2" fmla="*/ 0 w 3"/>
                  <a:gd name="T3" fmla="*/ 0 h 28"/>
                  <a:gd name="T4" fmla="*/ 3 w 3"/>
                  <a:gd name="T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8">
                    <a:moveTo>
                      <a:pt x="3" y="28"/>
                    </a:moveTo>
                    <a:cubicBezTo>
                      <a:pt x="3" y="28"/>
                      <a:pt x="1" y="20"/>
                      <a:pt x="0" y="0"/>
                    </a:cubicBezTo>
                    <a:cubicBezTo>
                      <a:pt x="0" y="0"/>
                      <a:pt x="2" y="23"/>
                      <a:pt x="3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237"/>
              <p:cNvSpPr>
                <a:spLocks/>
              </p:cNvSpPr>
              <p:nvPr/>
            </p:nvSpPr>
            <p:spPr bwMode="auto">
              <a:xfrm>
                <a:off x="9740900" y="3015958"/>
                <a:ext cx="19050" cy="120650"/>
              </a:xfrm>
              <a:custGeom>
                <a:avLst/>
                <a:gdLst>
                  <a:gd name="T0" fmla="*/ 8 w 8"/>
                  <a:gd name="T1" fmla="*/ 50 h 51"/>
                  <a:gd name="T2" fmla="*/ 3 w 8"/>
                  <a:gd name="T3" fmla="*/ 0 h 51"/>
                  <a:gd name="T4" fmla="*/ 7 w 8"/>
                  <a:gd name="T5" fmla="*/ 51 h 51"/>
                  <a:gd name="T6" fmla="*/ 8 w 8"/>
                  <a:gd name="T7" fmla="*/ 5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51">
                    <a:moveTo>
                      <a:pt x="8" y="50"/>
                    </a:moveTo>
                    <a:cubicBezTo>
                      <a:pt x="8" y="50"/>
                      <a:pt x="2" y="36"/>
                      <a:pt x="3" y="0"/>
                    </a:cubicBezTo>
                    <a:cubicBezTo>
                      <a:pt x="3" y="0"/>
                      <a:pt x="0" y="33"/>
                      <a:pt x="7" y="51"/>
                    </a:cubicBezTo>
                    <a:lnTo>
                      <a:pt x="8" y="5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238"/>
              <p:cNvSpPr>
                <a:spLocks/>
              </p:cNvSpPr>
              <p:nvPr/>
            </p:nvSpPr>
            <p:spPr bwMode="auto">
              <a:xfrm>
                <a:off x="9715500" y="3000083"/>
                <a:ext cx="39688" cy="136525"/>
              </a:xfrm>
              <a:custGeom>
                <a:avLst/>
                <a:gdLst>
                  <a:gd name="T0" fmla="*/ 17 w 17"/>
                  <a:gd name="T1" fmla="*/ 57 h 58"/>
                  <a:gd name="T2" fmla="*/ 8 w 17"/>
                  <a:gd name="T3" fmla="*/ 0 h 58"/>
                  <a:gd name="T4" fmla="*/ 16 w 17"/>
                  <a:gd name="T5" fmla="*/ 58 h 58"/>
                  <a:gd name="T6" fmla="*/ 17 w 17"/>
                  <a:gd name="T7" fmla="*/ 5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58">
                    <a:moveTo>
                      <a:pt x="17" y="57"/>
                    </a:moveTo>
                    <a:cubicBezTo>
                      <a:pt x="17" y="57"/>
                      <a:pt x="2" y="41"/>
                      <a:pt x="8" y="0"/>
                    </a:cubicBezTo>
                    <a:cubicBezTo>
                      <a:pt x="8" y="0"/>
                      <a:pt x="0" y="39"/>
                      <a:pt x="16" y="58"/>
                    </a:cubicBezTo>
                    <a:lnTo>
                      <a:pt x="17" y="5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239"/>
              <p:cNvSpPr>
                <a:spLocks/>
              </p:cNvSpPr>
              <p:nvPr/>
            </p:nvSpPr>
            <p:spPr bwMode="auto">
              <a:xfrm>
                <a:off x="9693275" y="3019133"/>
                <a:ext cx="58738" cy="117475"/>
              </a:xfrm>
              <a:custGeom>
                <a:avLst/>
                <a:gdLst>
                  <a:gd name="T0" fmla="*/ 25 w 25"/>
                  <a:gd name="T1" fmla="*/ 50 h 50"/>
                  <a:gd name="T2" fmla="*/ 7 w 25"/>
                  <a:gd name="T3" fmla="*/ 0 h 50"/>
                  <a:gd name="T4" fmla="*/ 25 w 25"/>
                  <a:gd name="T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50">
                    <a:moveTo>
                      <a:pt x="25" y="50"/>
                    </a:moveTo>
                    <a:cubicBezTo>
                      <a:pt x="25" y="50"/>
                      <a:pt x="2" y="32"/>
                      <a:pt x="7" y="0"/>
                    </a:cubicBezTo>
                    <a:cubicBezTo>
                      <a:pt x="7" y="0"/>
                      <a:pt x="0" y="32"/>
                      <a:pt x="25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240"/>
              <p:cNvSpPr>
                <a:spLocks/>
              </p:cNvSpPr>
              <p:nvPr/>
            </p:nvSpPr>
            <p:spPr bwMode="auto">
              <a:xfrm>
                <a:off x="9725025" y="2909596"/>
                <a:ext cx="26988" cy="57150"/>
              </a:xfrm>
              <a:custGeom>
                <a:avLst/>
                <a:gdLst>
                  <a:gd name="T0" fmla="*/ 12 w 12"/>
                  <a:gd name="T1" fmla="*/ 0 h 24"/>
                  <a:gd name="T2" fmla="*/ 5 w 12"/>
                  <a:gd name="T3" fmla="*/ 14 h 24"/>
                  <a:gd name="T4" fmla="*/ 0 w 12"/>
                  <a:gd name="T5" fmla="*/ 24 h 24"/>
                  <a:gd name="T6" fmla="*/ 7 w 12"/>
                  <a:gd name="T7" fmla="*/ 13 h 24"/>
                  <a:gd name="T8" fmla="*/ 12 w 12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4">
                    <a:moveTo>
                      <a:pt x="12" y="0"/>
                    </a:moveTo>
                    <a:cubicBezTo>
                      <a:pt x="12" y="0"/>
                      <a:pt x="10" y="8"/>
                      <a:pt x="5" y="14"/>
                    </a:cubicBezTo>
                    <a:cubicBezTo>
                      <a:pt x="5" y="14"/>
                      <a:pt x="1" y="19"/>
                      <a:pt x="0" y="24"/>
                    </a:cubicBezTo>
                    <a:cubicBezTo>
                      <a:pt x="0" y="24"/>
                      <a:pt x="3" y="17"/>
                      <a:pt x="7" y="13"/>
                    </a:cubicBezTo>
                    <a:cubicBezTo>
                      <a:pt x="10" y="10"/>
                      <a:pt x="12" y="0"/>
                      <a:pt x="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242"/>
              <p:cNvSpPr>
                <a:spLocks/>
              </p:cNvSpPr>
              <p:nvPr/>
            </p:nvSpPr>
            <p:spPr bwMode="auto">
              <a:xfrm>
                <a:off x="9736138" y="2939758"/>
                <a:ext cx="14288" cy="47625"/>
              </a:xfrm>
              <a:custGeom>
                <a:avLst/>
                <a:gdLst>
                  <a:gd name="T0" fmla="*/ 6 w 6"/>
                  <a:gd name="T1" fmla="*/ 0 h 20"/>
                  <a:gd name="T2" fmla="*/ 2 w 6"/>
                  <a:gd name="T3" fmla="*/ 10 h 20"/>
                  <a:gd name="T4" fmla="*/ 0 w 6"/>
                  <a:gd name="T5" fmla="*/ 20 h 20"/>
                  <a:gd name="T6" fmla="*/ 4 w 6"/>
                  <a:gd name="T7" fmla="*/ 8 h 20"/>
                  <a:gd name="T8" fmla="*/ 6 w 6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20">
                    <a:moveTo>
                      <a:pt x="6" y="0"/>
                    </a:moveTo>
                    <a:cubicBezTo>
                      <a:pt x="6" y="0"/>
                      <a:pt x="4" y="6"/>
                      <a:pt x="2" y="10"/>
                    </a:cubicBezTo>
                    <a:cubicBezTo>
                      <a:pt x="0" y="15"/>
                      <a:pt x="0" y="20"/>
                      <a:pt x="0" y="20"/>
                    </a:cubicBezTo>
                    <a:cubicBezTo>
                      <a:pt x="0" y="20"/>
                      <a:pt x="2" y="12"/>
                      <a:pt x="4" y="8"/>
                    </a:cubicBezTo>
                    <a:cubicBezTo>
                      <a:pt x="6" y="4"/>
                      <a:pt x="6" y="0"/>
                      <a:pt x="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243"/>
              <p:cNvSpPr>
                <a:spLocks/>
              </p:cNvSpPr>
              <p:nvPr/>
            </p:nvSpPr>
            <p:spPr bwMode="auto">
              <a:xfrm>
                <a:off x="9740900" y="3122321"/>
                <a:ext cx="49213" cy="26988"/>
              </a:xfrm>
              <a:custGeom>
                <a:avLst/>
                <a:gdLst>
                  <a:gd name="T0" fmla="*/ 21 w 21"/>
                  <a:gd name="T1" fmla="*/ 6 h 11"/>
                  <a:gd name="T2" fmla="*/ 0 w 21"/>
                  <a:gd name="T3" fmla="*/ 6 h 11"/>
                  <a:gd name="T4" fmla="*/ 21 w 21"/>
                  <a:gd name="T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1">
                    <a:moveTo>
                      <a:pt x="21" y="6"/>
                    </a:moveTo>
                    <a:cubicBezTo>
                      <a:pt x="21" y="6"/>
                      <a:pt x="11" y="0"/>
                      <a:pt x="0" y="6"/>
                    </a:cubicBezTo>
                    <a:cubicBezTo>
                      <a:pt x="0" y="6"/>
                      <a:pt x="7" y="11"/>
                      <a:pt x="21" y="6"/>
                    </a:cubicBezTo>
                    <a:close/>
                  </a:path>
                </a:pathLst>
              </a:custGeom>
              <a:solidFill>
                <a:srgbClr val="4F39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24" name="文本框 123"/>
            <p:cNvSpPr txBox="1"/>
            <p:nvPr/>
          </p:nvSpPr>
          <p:spPr>
            <a:xfrm>
              <a:off x="3601444" y="5119150"/>
              <a:ext cx="11208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芹菜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的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36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倍</a:t>
              </a:r>
              <a:endParaRPr lang="zh-CN" altLang="en-US" sz="14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888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15888" y="74613"/>
            <a:ext cx="2702567" cy="711002"/>
            <a:chOff x="115888" y="74613"/>
            <a:chExt cx="2702567" cy="711002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888" y="74613"/>
              <a:ext cx="2702567" cy="711002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" name="文本框 4"/>
            <p:cNvSpPr txBox="1"/>
            <p:nvPr/>
          </p:nvSpPr>
          <p:spPr>
            <a:xfrm>
              <a:off x="805969" y="331645"/>
              <a:ext cx="13644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300" dirty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平衡膳食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427125" y="2544067"/>
            <a:ext cx="6537863" cy="2430463"/>
            <a:chOff x="5427125" y="2544067"/>
            <a:chExt cx="6537863" cy="2430463"/>
          </a:xfrm>
        </p:grpSpPr>
        <p:sp>
          <p:nvSpPr>
            <p:cNvPr id="17" name="文本框 16"/>
            <p:cNvSpPr txBox="1"/>
            <p:nvPr/>
          </p:nvSpPr>
          <p:spPr>
            <a:xfrm>
              <a:off x="7184487" y="4050106"/>
              <a:ext cx="36888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维生素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C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的含量极高，提高人体免疫力的功能</a:t>
              </a:r>
              <a:endParaRPr lang="zh-CN" altLang="en-US" sz="14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endParaRPr>
            </a:p>
          </p:txBody>
        </p:sp>
        <p:grpSp>
          <p:nvGrpSpPr>
            <p:cNvPr id="30" name="Group 17"/>
            <p:cNvGrpSpPr>
              <a:grpSpLocks noChangeAspect="1"/>
            </p:cNvGrpSpPr>
            <p:nvPr/>
          </p:nvGrpSpPr>
          <p:grpSpPr bwMode="auto">
            <a:xfrm rot="16200000">
              <a:off x="6962237" y="1008955"/>
              <a:ext cx="2430463" cy="5500688"/>
              <a:chOff x="3019" y="1338"/>
              <a:chExt cx="1531" cy="3465"/>
            </a:xfrm>
          </p:grpSpPr>
          <p:sp>
            <p:nvSpPr>
              <p:cNvPr id="32" name="Freeform 18"/>
              <p:cNvSpPr>
                <a:spLocks/>
              </p:cNvSpPr>
              <p:nvPr/>
            </p:nvSpPr>
            <p:spPr bwMode="auto">
              <a:xfrm>
                <a:off x="3629" y="2411"/>
                <a:ext cx="403" cy="2392"/>
              </a:xfrm>
              <a:custGeom>
                <a:avLst/>
                <a:gdLst>
                  <a:gd name="T0" fmla="*/ 170 w 170"/>
                  <a:gd name="T1" fmla="*/ 237 h 1011"/>
                  <a:gd name="T2" fmla="*/ 154 w 170"/>
                  <a:gd name="T3" fmla="*/ 5 h 1011"/>
                  <a:gd name="T4" fmla="*/ 148 w 170"/>
                  <a:gd name="T5" fmla="*/ 1 h 1011"/>
                  <a:gd name="T6" fmla="*/ 142 w 170"/>
                  <a:gd name="T7" fmla="*/ 5 h 1011"/>
                  <a:gd name="T8" fmla="*/ 135 w 170"/>
                  <a:gd name="T9" fmla="*/ 228 h 1011"/>
                  <a:gd name="T10" fmla="*/ 128 w 170"/>
                  <a:gd name="T11" fmla="*/ 235 h 1011"/>
                  <a:gd name="T12" fmla="*/ 121 w 170"/>
                  <a:gd name="T13" fmla="*/ 228 h 1011"/>
                  <a:gd name="T14" fmla="*/ 113 w 170"/>
                  <a:gd name="T15" fmla="*/ 5 h 1011"/>
                  <a:gd name="T16" fmla="*/ 107 w 170"/>
                  <a:gd name="T17" fmla="*/ 1 h 1011"/>
                  <a:gd name="T18" fmla="*/ 100 w 170"/>
                  <a:gd name="T19" fmla="*/ 5 h 1011"/>
                  <a:gd name="T20" fmla="*/ 93 w 170"/>
                  <a:gd name="T21" fmla="*/ 228 h 1011"/>
                  <a:gd name="T22" fmla="*/ 86 w 170"/>
                  <a:gd name="T23" fmla="*/ 235 h 1011"/>
                  <a:gd name="T24" fmla="*/ 79 w 170"/>
                  <a:gd name="T25" fmla="*/ 228 h 1011"/>
                  <a:gd name="T26" fmla="*/ 71 w 170"/>
                  <a:gd name="T27" fmla="*/ 5 h 1011"/>
                  <a:gd name="T28" fmla="*/ 64 w 170"/>
                  <a:gd name="T29" fmla="*/ 1 h 1011"/>
                  <a:gd name="T30" fmla="*/ 57 w 170"/>
                  <a:gd name="T31" fmla="*/ 5 h 1011"/>
                  <a:gd name="T32" fmla="*/ 50 w 170"/>
                  <a:gd name="T33" fmla="*/ 228 h 1011"/>
                  <a:gd name="T34" fmla="*/ 43 w 170"/>
                  <a:gd name="T35" fmla="*/ 235 h 1011"/>
                  <a:gd name="T36" fmla="*/ 36 w 170"/>
                  <a:gd name="T37" fmla="*/ 228 h 1011"/>
                  <a:gd name="T38" fmla="*/ 28 w 170"/>
                  <a:gd name="T39" fmla="*/ 5 h 1011"/>
                  <a:gd name="T40" fmla="*/ 22 w 170"/>
                  <a:gd name="T41" fmla="*/ 1 h 1011"/>
                  <a:gd name="T42" fmla="*/ 16 w 170"/>
                  <a:gd name="T43" fmla="*/ 5 h 1011"/>
                  <a:gd name="T44" fmla="*/ 0 w 170"/>
                  <a:gd name="T45" fmla="*/ 237 h 1011"/>
                  <a:gd name="T46" fmla="*/ 73 w 170"/>
                  <a:gd name="T47" fmla="*/ 321 h 1011"/>
                  <a:gd name="T48" fmla="*/ 74 w 170"/>
                  <a:gd name="T49" fmla="*/ 321 h 1011"/>
                  <a:gd name="T50" fmla="*/ 73 w 170"/>
                  <a:gd name="T51" fmla="*/ 321 h 1011"/>
                  <a:gd name="T52" fmla="*/ 41 w 170"/>
                  <a:gd name="T53" fmla="*/ 969 h 1011"/>
                  <a:gd name="T54" fmla="*/ 83 w 170"/>
                  <a:gd name="T55" fmla="*/ 1011 h 1011"/>
                  <a:gd name="T56" fmla="*/ 126 w 170"/>
                  <a:gd name="T57" fmla="*/ 969 h 1011"/>
                  <a:gd name="T58" fmla="*/ 94 w 170"/>
                  <a:gd name="T59" fmla="*/ 322 h 1011"/>
                  <a:gd name="T60" fmla="*/ 94 w 170"/>
                  <a:gd name="T61" fmla="*/ 322 h 1011"/>
                  <a:gd name="T62" fmla="*/ 170 w 170"/>
                  <a:gd name="T63" fmla="*/ 237 h 1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0" h="1011">
                    <a:moveTo>
                      <a:pt x="170" y="237"/>
                    </a:moveTo>
                    <a:cubicBezTo>
                      <a:pt x="154" y="5"/>
                      <a:pt x="154" y="5"/>
                      <a:pt x="154" y="5"/>
                    </a:cubicBezTo>
                    <a:cubicBezTo>
                      <a:pt x="154" y="5"/>
                      <a:pt x="153" y="0"/>
                      <a:pt x="148" y="1"/>
                    </a:cubicBezTo>
                    <a:cubicBezTo>
                      <a:pt x="142" y="1"/>
                      <a:pt x="142" y="5"/>
                      <a:pt x="142" y="5"/>
                    </a:cubicBezTo>
                    <a:cubicBezTo>
                      <a:pt x="135" y="228"/>
                      <a:pt x="135" y="228"/>
                      <a:pt x="135" y="228"/>
                    </a:cubicBezTo>
                    <a:cubicBezTo>
                      <a:pt x="135" y="232"/>
                      <a:pt x="132" y="235"/>
                      <a:pt x="128" y="235"/>
                    </a:cubicBezTo>
                    <a:cubicBezTo>
                      <a:pt x="124" y="235"/>
                      <a:pt x="121" y="232"/>
                      <a:pt x="121" y="228"/>
                    </a:cubicBezTo>
                    <a:cubicBezTo>
                      <a:pt x="113" y="5"/>
                      <a:pt x="113" y="5"/>
                      <a:pt x="113" y="5"/>
                    </a:cubicBezTo>
                    <a:cubicBezTo>
                      <a:pt x="113" y="5"/>
                      <a:pt x="112" y="1"/>
                      <a:pt x="107" y="1"/>
                    </a:cubicBezTo>
                    <a:cubicBezTo>
                      <a:pt x="101" y="1"/>
                      <a:pt x="100" y="5"/>
                      <a:pt x="100" y="5"/>
                    </a:cubicBezTo>
                    <a:cubicBezTo>
                      <a:pt x="93" y="228"/>
                      <a:pt x="93" y="228"/>
                      <a:pt x="93" y="228"/>
                    </a:cubicBezTo>
                    <a:cubicBezTo>
                      <a:pt x="93" y="232"/>
                      <a:pt x="90" y="235"/>
                      <a:pt x="86" y="235"/>
                    </a:cubicBezTo>
                    <a:cubicBezTo>
                      <a:pt x="82" y="235"/>
                      <a:pt x="79" y="232"/>
                      <a:pt x="79" y="228"/>
                    </a:cubicBezTo>
                    <a:cubicBezTo>
                      <a:pt x="71" y="5"/>
                      <a:pt x="71" y="5"/>
                      <a:pt x="71" y="5"/>
                    </a:cubicBezTo>
                    <a:cubicBezTo>
                      <a:pt x="71" y="5"/>
                      <a:pt x="71" y="1"/>
                      <a:pt x="64" y="1"/>
                    </a:cubicBezTo>
                    <a:cubicBezTo>
                      <a:pt x="58" y="1"/>
                      <a:pt x="57" y="5"/>
                      <a:pt x="57" y="5"/>
                    </a:cubicBezTo>
                    <a:cubicBezTo>
                      <a:pt x="50" y="228"/>
                      <a:pt x="50" y="228"/>
                      <a:pt x="50" y="228"/>
                    </a:cubicBezTo>
                    <a:cubicBezTo>
                      <a:pt x="50" y="232"/>
                      <a:pt x="47" y="235"/>
                      <a:pt x="43" y="235"/>
                    </a:cubicBezTo>
                    <a:cubicBezTo>
                      <a:pt x="39" y="235"/>
                      <a:pt x="36" y="232"/>
                      <a:pt x="36" y="228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7" y="1"/>
                      <a:pt x="22" y="1"/>
                    </a:cubicBezTo>
                    <a:cubicBezTo>
                      <a:pt x="17" y="1"/>
                      <a:pt x="16" y="5"/>
                      <a:pt x="16" y="5"/>
                    </a:cubicBezTo>
                    <a:cubicBezTo>
                      <a:pt x="0" y="237"/>
                      <a:pt x="0" y="237"/>
                      <a:pt x="0" y="237"/>
                    </a:cubicBezTo>
                    <a:cubicBezTo>
                      <a:pt x="0" y="280"/>
                      <a:pt x="49" y="305"/>
                      <a:pt x="73" y="321"/>
                    </a:cubicBezTo>
                    <a:cubicBezTo>
                      <a:pt x="74" y="321"/>
                      <a:pt x="74" y="321"/>
                      <a:pt x="74" y="321"/>
                    </a:cubicBezTo>
                    <a:cubicBezTo>
                      <a:pt x="73" y="321"/>
                      <a:pt x="73" y="321"/>
                      <a:pt x="73" y="321"/>
                    </a:cubicBezTo>
                    <a:cubicBezTo>
                      <a:pt x="41" y="969"/>
                      <a:pt x="41" y="969"/>
                      <a:pt x="41" y="969"/>
                    </a:cubicBezTo>
                    <a:cubicBezTo>
                      <a:pt x="41" y="992"/>
                      <a:pt x="60" y="1011"/>
                      <a:pt x="83" y="1011"/>
                    </a:cubicBezTo>
                    <a:cubicBezTo>
                      <a:pt x="107" y="1011"/>
                      <a:pt x="126" y="992"/>
                      <a:pt x="126" y="969"/>
                    </a:cubicBezTo>
                    <a:cubicBezTo>
                      <a:pt x="94" y="322"/>
                      <a:pt x="94" y="322"/>
                      <a:pt x="94" y="322"/>
                    </a:cubicBezTo>
                    <a:cubicBezTo>
                      <a:pt x="94" y="322"/>
                      <a:pt x="94" y="322"/>
                      <a:pt x="94" y="322"/>
                    </a:cubicBezTo>
                    <a:cubicBezTo>
                      <a:pt x="120" y="306"/>
                      <a:pt x="170" y="281"/>
                      <a:pt x="170" y="237"/>
                    </a:cubicBezTo>
                    <a:close/>
                  </a:path>
                </a:pathLst>
              </a:custGeom>
              <a:solidFill>
                <a:srgbClr val="009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9"/>
              <p:cNvSpPr>
                <a:spLocks/>
              </p:cNvSpPr>
              <p:nvPr/>
            </p:nvSpPr>
            <p:spPr bwMode="auto">
              <a:xfrm>
                <a:off x="3235" y="1745"/>
                <a:ext cx="560" cy="753"/>
              </a:xfrm>
              <a:custGeom>
                <a:avLst/>
                <a:gdLst>
                  <a:gd name="T0" fmla="*/ 216 w 236"/>
                  <a:gd name="T1" fmla="*/ 1 h 318"/>
                  <a:gd name="T2" fmla="*/ 200 w 236"/>
                  <a:gd name="T3" fmla="*/ 17 h 318"/>
                  <a:gd name="T4" fmla="*/ 219 w 236"/>
                  <a:gd name="T5" fmla="*/ 37 h 318"/>
                  <a:gd name="T6" fmla="*/ 210 w 236"/>
                  <a:gd name="T7" fmla="*/ 109 h 318"/>
                  <a:gd name="T8" fmla="*/ 205 w 236"/>
                  <a:gd name="T9" fmla="*/ 165 h 318"/>
                  <a:gd name="T10" fmla="*/ 185 w 236"/>
                  <a:gd name="T11" fmla="*/ 144 h 318"/>
                  <a:gd name="T12" fmla="*/ 151 w 236"/>
                  <a:gd name="T13" fmla="*/ 95 h 318"/>
                  <a:gd name="T14" fmla="*/ 181 w 236"/>
                  <a:gd name="T15" fmla="*/ 27 h 318"/>
                  <a:gd name="T16" fmla="*/ 151 w 236"/>
                  <a:gd name="T17" fmla="*/ 30 h 318"/>
                  <a:gd name="T18" fmla="*/ 129 w 236"/>
                  <a:gd name="T19" fmla="*/ 72 h 318"/>
                  <a:gd name="T20" fmla="*/ 139 w 236"/>
                  <a:gd name="T21" fmla="*/ 17 h 318"/>
                  <a:gd name="T22" fmla="*/ 103 w 236"/>
                  <a:gd name="T23" fmla="*/ 16 h 318"/>
                  <a:gd name="T24" fmla="*/ 102 w 236"/>
                  <a:gd name="T25" fmla="*/ 20 h 318"/>
                  <a:gd name="T26" fmla="*/ 100 w 236"/>
                  <a:gd name="T27" fmla="*/ 60 h 318"/>
                  <a:gd name="T28" fmla="*/ 90 w 236"/>
                  <a:gd name="T29" fmla="*/ 28 h 318"/>
                  <a:gd name="T30" fmla="*/ 69 w 236"/>
                  <a:gd name="T31" fmla="*/ 43 h 318"/>
                  <a:gd name="T32" fmla="*/ 99 w 236"/>
                  <a:gd name="T33" fmla="*/ 104 h 318"/>
                  <a:gd name="T34" fmla="*/ 61 w 236"/>
                  <a:gd name="T35" fmla="*/ 72 h 318"/>
                  <a:gd name="T36" fmla="*/ 39 w 236"/>
                  <a:gd name="T37" fmla="*/ 46 h 318"/>
                  <a:gd name="T38" fmla="*/ 21 w 236"/>
                  <a:gd name="T39" fmla="*/ 69 h 318"/>
                  <a:gd name="T40" fmla="*/ 62 w 236"/>
                  <a:gd name="T41" fmla="*/ 107 h 318"/>
                  <a:gd name="T42" fmla="*/ 99 w 236"/>
                  <a:gd name="T43" fmla="*/ 156 h 318"/>
                  <a:gd name="T44" fmla="*/ 67 w 236"/>
                  <a:gd name="T45" fmla="*/ 132 h 318"/>
                  <a:gd name="T46" fmla="*/ 20 w 236"/>
                  <a:gd name="T47" fmla="*/ 101 h 318"/>
                  <a:gd name="T48" fmla="*/ 0 w 236"/>
                  <a:gd name="T49" fmla="*/ 128 h 318"/>
                  <a:gd name="T50" fmla="*/ 109 w 236"/>
                  <a:gd name="T51" fmla="*/ 196 h 318"/>
                  <a:gd name="T52" fmla="*/ 178 w 236"/>
                  <a:gd name="T53" fmla="*/ 318 h 318"/>
                  <a:gd name="T54" fmla="*/ 236 w 236"/>
                  <a:gd name="T55" fmla="*/ 318 h 318"/>
                  <a:gd name="T56" fmla="*/ 236 w 236"/>
                  <a:gd name="T57" fmla="*/ 21 h 318"/>
                  <a:gd name="T58" fmla="*/ 216 w 236"/>
                  <a:gd name="T59" fmla="*/ 1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36" h="318">
                    <a:moveTo>
                      <a:pt x="216" y="1"/>
                    </a:moveTo>
                    <a:cubicBezTo>
                      <a:pt x="200" y="17"/>
                      <a:pt x="200" y="17"/>
                      <a:pt x="200" y="17"/>
                    </a:cubicBezTo>
                    <a:cubicBezTo>
                      <a:pt x="207" y="19"/>
                      <a:pt x="219" y="37"/>
                      <a:pt x="219" y="37"/>
                    </a:cubicBezTo>
                    <a:cubicBezTo>
                      <a:pt x="230" y="67"/>
                      <a:pt x="222" y="81"/>
                      <a:pt x="210" y="109"/>
                    </a:cubicBezTo>
                    <a:cubicBezTo>
                      <a:pt x="198" y="137"/>
                      <a:pt x="205" y="165"/>
                      <a:pt x="205" y="165"/>
                    </a:cubicBezTo>
                    <a:cubicBezTo>
                      <a:pt x="202" y="158"/>
                      <a:pt x="185" y="144"/>
                      <a:pt x="185" y="144"/>
                    </a:cubicBezTo>
                    <a:cubicBezTo>
                      <a:pt x="163" y="120"/>
                      <a:pt x="156" y="125"/>
                      <a:pt x="151" y="95"/>
                    </a:cubicBezTo>
                    <a:cubicBezTo>
                      <a:pt x="147" y="66"/>
                      <a:pt x="181" y="27"/>
                      <a:pt x="181" y="27"/>
                    </a:cubicBezTo>
                    <a:cubicBezTo>
                      <a:pt x="151" y="30"/>
                      <a:pt x="151" y="30"/>
                      <a:pt x="151" y="30"/>
                    </a:cubicBezTo>
                    <a:cubicBezTo>
                      <a:pt x="135" y="47"/>
                      <a:pt x="129" y="72"/>
                      <a:pt x="129" y="72"/>
                    </a:cubicBezTo>
                    <a:cubicBezTo>
                      <a:pt x="122" y="45"/>
                      <a:pt x="139" y="17"/>
                      <a:pt x="139" y="17"/>
                    </a:cubicBezTo>
                    <a:cubicBezTo>
                      <a:pt x="103" y="16"/>
                      <a:pt x="103" y="16"/>
                      <a:pt x="103" y="16"/>
                    </a:cubicBezTo>
                    <a:cubicBezTo>
                      <a:pt x="103" y="16"/>
                      <a:pt x="97" y="0"/>
                      <a:pt x="102" y="20"/>
                    </a:cubicBezTo>
                    <a:cubicBezTo>
                      <a:pt x="107" y="40"/>
                      <a:pt x="100" y="60"/>
                      <a:pt x="100" y="60"/>
                    </a:cubicBezTo>
                    <a:cubicBezTo>
                      <a:pt x="90" y="41"/>
                      <a:pt x="90" y="28"/>
                      <a:pt x="90" y="28"/>
                    </a:cubicBezTo>
                    <a:cubicBezTo>
                      <a:pt x="69" y="43"/>
                      <a:pt x="69" y="43"/>
                      <a:pt x="69" y="43"/>
                    </a:cubicBezTo>
                    <a:cubicBezTo>
                      <a:pt x="89" y="66"/>
                      <a:pt x="99" y="104"/>
                      <a:pt x="99" y="104"/>
                    </a:cubicBezTo>
                    <a:cubicBezTo>
                      <a:pt x="89" y="88"/>
                      <a:pt x="77" y="84"/>
                      <a:pt x="61" y="72"/>
                    </a:cubicBezTo>
                    <a:cubicBezTo>
                      <a:pt x="45" y="61"/>
                      <a:pt x="39" y="46"/>
                      <a:pt x="39" y="46"/>
                    </a:cubicBezTo>
                    <a:cubicBezTo>
                      <a:pt x="21" y="69"/>
                      <a:pt x="21" y="69"/>
                      <a:pt x="21" y="69"/>
                    </a:cubicBezTo>
                    <a:cubicBezTo>
                      <a:pt x="24" y="75"/>
                      <a:pt x="33" y="93"/>
                      <a:pt x="62" y="107"/>
                    </a:cubicBezTo>
                    <a:cubicBezTo>
                      <a:pt x="91" y="121"/>
                      <a:pt x="99" y="156"/>
                      <a:pt x="99" y="156"/>
                    </a:cubicBezTo>
                    <a:cubicBezTo>
                      <a:pt x="92" y="150"/>
                      <a:pt x="95" y="144"/>
                      <a:pt x="67" y="132"/>
                    </a:cubicBezTo>
                    <a:cubicBezTo>
                      <a:pt x="39" y="120"/>
                      <a:pt x="20" y="101"/>
                      <a:pt x="20" y="101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5" y="135"/>
                      <a:pt x="58" y="146"/>
                      <a:pt x="109" y="196"/>
                    </a:cubicBezTo>
                    <a:cubicBezTo>
                      <a:pt x="175" y="259"/>
                      <a:pt x="178" y="318"/>
                      <a:pt x="178" y="318"/>
                    </a:cubicBezTo>
                    <a:cubicBezTo>
                      <a:pt x="236" y="318"/>
                      <a:pt x="236" y="318"/>
                      <a:pt x="236" y="318"/>
                    </a:cubicBezTo>
                    <a:cubicBezTo>
                      <a:pt x="236" y="21"/>
                      <a:pt x="236" y="21"/>
                      <a:pt x="236" y="21"/>
                    </a:cubicBezTo>
                    <a:cubicBezTo>
                      <a:pt x="231" y="9"/>
                      <a:pt x="216" y="1"/>
                      <a:pt x="216" y="1"/>
                    </a:cubicBezTo>
                    <a:close/>
                  </a:path>
                </a:pathLst>
              </a:custGeom>
              <a:solidFill>
                <a:srgbClr val="009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20"/>
              <p:cNvSpPr>
                <a:spLocks/>
              </p:cNvSpPr>
              <p:nvPr/>
            </p:nvSpPr>
            <p:spPr bwMode="auto">
              <a:xfrm>
                <a:off x="3795" y="1700"/>
                <a:ext cx="575" cy="798"/>
              </a:xfrm>
              <a:custGeom>
                <a:avLst/>
                <a:gdLst>
                  <a:gd name="T0" fmla="*/ 124 w 242"/>
                  <a:gd name="T1" fmla="*/ 246 h 337"/>
                  <a:gd name="T2" fmla="*/ 175 w 242"/>
                  <a:gd name="T3" fmla="*/ 142 h 337"/>
                  <a:gd name="T4" fmla="*/ 242 w 242"/>
                  <a:gd name="T5" fmla="*/ 72 h 337"/>
                  <a:gd name="T6" fmla="*/ 236 w 242"/>
                  <a:gd name="T7" fmla="*/ 60 h 337"/>
                  <a:gd name="T8" fmla="*/ 216 w 242"/>
                  <a:gd name="T9" fmla="*/ 74 h 337"/>
                  <a:gd name="T10" fmla="*/ 223 w 242"/>
                  <a:gd name="T11" fmla="*/ 50 h 337"/>
                  <a:gd name="T12" fmla="*/ 192 w 242"/>
                  <a:gd name="T13" fmla="*/ 36 h 337"/>
                  <a:gd name="T14" fmla="*/ 172 w 242"/>
                  <a:gd name="T15" fmla="*/ 79 h 337"/>
                  <a:gd name="T16" fmla="*/ 170 w 242"/>
                  <a:gd name="T17" fmla="*/ 27 h 337"/>
                  <a:gd name="T18" fmla="*/ 144 w 242"/>
                  <a:gd name="T19" fmla="*/ 28 h 337"/>
                  <a:gd name="T20" fmla="*/ 138 w 242"/>
                  <a:gd name="T21" fmla="*/ 72 h 337"/>
                  <a:gd name="T22" fmla="*/ 112 w 242"/>
                  <a:gd name="T23" fmla="*/ 27 h 337"/>
                  <a:gd name="T24" fmla="*/ 89 w 242"/>
                  <a:gd name="T25" fmla="*/ 50 h 337"/>
                  <a:gd name="T26" fmla="*/ 102 w 242"/>
                  <a:gd name="T27" fmla="*/ 69 h 337"/>
                  <a:gd name="T28" fmla="*/ 104 w 242"/>
                  <a:gd name="T29" fmla="*/ 141 h 337"/>
                  <a:gd name="T30" fmla="*/ 38 w 242"/>
                  <a:gd name="T31" fmla="*/ 155 h 337"/>
                  <a:gd name="T32" fmla="*/ 47 w 242"/>
                  <a:gd name="T33" fmla="*/ 77 h 337"/>
                  <a:gd name="T34" fmla="*/ 70 w 242"/>
                  <a:gd name="T35" fmla="*/ 22 h 337"/>
                  <a:gd name="T36" fmla="*/ 52 w 242"/>
                  <a:gd name="T37" fmla="*/ 11 h 337"/>
                  <a:gd name="T38" fmla="*/ 29 w 242"/>
                  <a:gd name="T39" fmla="*/ 39 h 337"/>
                  <a:gd name="T40" fmla="*/ 20 w 242"/>
                  <a:gd name="T41" fmla="*/ 0 h 337"/>
                  <a:gd name="T42" fmla="*/ 1 w 242"/>
                  <a:gd name="T43" fmla="*/ 1 h 337"/>
                  <a:gd name="T44" fmla="*/ 0 w 242"/>
                  <a:gd name="T45" fmla="*/ 41 h 337"/>
                  <a:gd name="T46" fmla="*/ 0 w 242"/>
                  <a:gd name="T47" fmla="*/ 40 h 337"/>
                  <a:gd name="T48" fmla="*/ 0 w 242"/>
                  <a:gd name="T49" fmla="*/ 337 h 337"/>
                  <a:gd name="T50" fmla="*/ 93 w 242"/>
                  <a:gd name="T51" fmla="*/ 337 h 337"/>
                  <a:gd name="T52" fmla="*/ 124 w 242"/>
                  <a:gd name="T53" fmla="*/ 246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2" h="337">
                    <a:moveTo>
                      <a:pt x="124" y="246"/>
                    </a:moveTo>
                    <a:cubicBezTo>
                      <a:pt x="137" y="218"/>
                      <a:pt x="150" y="206"/>
                      <a:pt x="175" y="142"/>
                    </a:cubicBezTo>
                    <a:cubicBezTo>
                      <a:pt x="199" y="77"/>
                      <a:pt x="242" y="72"/>
                      <a:pt x="242" y="72"/>
                    </a:cubicBezTo>
                    <a:cubicBezTo>
                      <a:pt x="236" y="60"/>
                      <a:pt x="236" y="60"/>
                      <a:pt x="236" y="60"/>
                    </a:cubicBezTo>
                    <a:cubicBezTo>
                      <a:pt x="231" y="62"/>
                      <a:pt x="216" y="74"/>
                      <a:pt x="216" y="74"/>
                    </a:cubicBezTo>
                    <a:cubicBezTo>
                      <a:pt x="221" y="65"/>
                      <a:pt x="223" y="50"/>
                      <a:pt x="223" y="50"/>
                    </a:cubicBezTo>
                    <a:cubicBezTo>
                      <a:pt x="192" y="36"/>
                      <a:pt x="192" y="36"/>
                      <a:pt x="192" y="36"/>
                    </a:cubicBezTo>
                    <a:cubicBezTo>
                      <a:pt x="192" y="55"/>
                      <a:pt x="172" y="79"/>
                      <a:pt x="172" y="79"/>
                    </a:cubicBezTo>
                    <a:cubicBezTo>
                      <a:pt x="175" y="60"/>
                      <a:pt x="170" y="27"/>
                      <a:pt x="170" y="27"/>
                    </a:cubicBezTo>
                    <a:cubicBezTo>
                      <a:pt x="144" y="28"/>
                      <a:pt x="144" y="28"/>
                      <a:pt x="144" y="28"/>
                    </a:cubicBezTo>
                    <a:cubicBezTo>
                      <a:pt x="147" y="47"/>
                      <a:pt x="138" y="72"/>
                      <a:pt x="138" y="72"/>
                    </a:cubicBezTo>
                    <a:cubicBezTo>
                      <a:pt x="136" y="51"/>
                      <a:pt x="112" y="27"/>
                      <a:pt x="112" y="27"/>
                    </a:cubicBezTo>
                    <a:cubicBezTo>
                      <a:pt x="89" y="50"/>
                      <a:pt x="89" y="50"/>
                      <a:pt x="89" y="50"/>
                    </a:cubicBezTo>
                    <a:cubicBezTo>
                      <a:pt x="96" y="54"/>
                      <a:pt x="102" y="69"/>
                      <a:pt x="102" y="69"/>
                    </a:cubicBezTo>
                    <a:cubicBezTo>
                      <a:pt x="119" y="112"/>
                      <a:pt x="104" y="141"/>
                      <a:pt x="104" y="141"/>
                    </a:cubicBezTo>
                    <a:cubicBezTo>
                      <a:pt x="58" y="249"/>
                      <a:pt x="44" y="174"/>
                      <a:pt x="38" y="155"/>
                    </a:cubicBezTo>
                    <a:cubicBezTo>
                      <a:pt x="32" y="136"/>
                      <a:pt x="42" y="105"/>
                      <a:pt x="47" y="77"/>
                    </a:cubicBezTo>
                    <a:cubicBezTo>
                      <a:pt x="52" y="50"/>
                      <a:pt x="70" y="22"/>
                      <a:pt x="70" y="22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1" y="28"/>
                      <a:pt x="29" y="39"/>
                      <a:pt x="29" y="39"/>
                    </a:cubicBezTo>
                    <a:cubicBezTo>
                      <a:pt x="31" y="18"/>
                      <a:pt x="20" y="0"/>
                      <a:pt x="2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0" y="19"/>
                      <a:pt x="0" y="41"/>
                      <a:pt x="0" y="41"/>
                    </a:cubicBezTo>
                    <a:cubicBezTo>
                      <a:pt x="0" y="41"/>
                      <a:pt x="0" y="40"/>
                      <a:pt x="0" y="40"/>
                    </a:cubicBezTo>
                    <a:cubicBezTo>
                      <a:pt x="0" y="337"/>
                      <a:pt x="0" y="337"/>
                      <a:pt x="0" y="337"/>
                    </a:cubicBezTo>
                    <a:cubicBezTo>
                      <a:pt x="93" y="337"/>
                      <a:pt x="93" y="337"/>
                      <a:pt x="93" y="337"/>
                    </a:cubicBezTo>
                    <a:cubicBezTo>
                      <a:pt x="92" y="309"/>
                      <a:pt x="111" y="274"/>
                      <a:pt x="124" y="246"/>
                    </a:cubicBezTo>
                    <a:close/>
                  </a:path>
                </a:pathLst>
              </a:custGeom>
              <a:solidFill>
                <a:srgbClr val="7FBF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21"/>
              <p:cNvSpPr>
                <a:spLocks/>
              </p:cNvSpPr>
              <p:nvPr/>
            </p:nvSpPr>
            <p:spPr bwMode="auto">
              <a:xfrm>
                <a:off x="3308" y="1930"/>
                <a:ext cx="7" cy="5"/>
              </a:xfrm>
              <a:custGeom>
                <a:avLst/>
                <a:gdLst>
                  <a:gd name="T0" fmla="*/ 3 w 3"/>
                  <a:gd name="T1" fmla="*/ 2 h 2"/>
                  <a:gd name="T2" fmla="*/ 0 w 3"/>
                  <a:gd name="T3" fmla="*/ 0 h 2"/>
                  <a:gd name="T4" fmla="*/ 3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cubicBezTo>
                      <a:pt x="2" y="1"/>
                      <a:pt x="1" y="0"/>
                      <a:pt x="0" y="0"/>
                    </a:cubicBezTo>
                    <a:cubicBezTo>
                      <a:pt x="1" y="1"/>
                      <a:pt x="2" y="1"/>
                      <a:pt x="3" y="2"/>
                    </a:cubicBezTo>
                    <a:close/>
                  </a:path>
                </a:pathLst>
              </a:custGeom>
              <a:solidFill>
                <a:srgbClr val="1167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22"/>
              <p:cNvSpPr>
                <a:spLocks/>
              </p:cNvSpPr>
              <p:nvPr/>
            </p:nvSpPr>
            <p:spPr bwMode="auto">
              <a:xfrm>
                <a:off x="3019" y="1369"/>
                <a:ext cx="776" cy="736"/>
              </a:xfrm>
              <a:custGeom>
                <a:avLst/>
                <a:gdLst>
                  <a:gd name="T0" fmla="*/ 301 w 327"/>
                  <a:gd name="T1" fmla="*/ 9 h 311"/>
                  <a:gd name="T2" fmla="*/ 284 w 327"/>
                  <a:gd name="T3" fmla="*/ 17 h 311"/>
                  <a:gd name="T4" fmla="*/ 250 w 327"/>
                  <a:gd name="T5" fmla="*/ 14 h 311"/>
                  <a:gd name="T6" fmla="*/ 210 w 327"/>
                  <a:gd name="T7" fmla="*/ 9 h 311"/>
                  <a:gd name="T8" fmla="*/ 196 w 327"/>
                  <a:gd name="T9" fmla="*/ 15 h 311"/>
                  <a:gd name="T10" fmla="*/ 185 w 327"/>
                  <a:gd name="T11" fmla="*/ 26 h 311"/>
                  <a:gd name="T12" fmla="*/ 176 w 327"/>
                  <a:gd name="T13" fmla="*/ 26 h 311"/>
                  <a:gd name="T14" fmla="*/ 147 w 327"/>
                  <a:gd name="T15" fmla="*/ 30 h 311"/>
                  <a:gd name="T16" fmla="*/ 118 w 327"/>
                  <a:gd name="T17" fmla="*/ 44 h 311"/>
                  <a:gd name="T18" fmla="*/ 94 w 327"/>
                  <a:gd name="T19" fmla="*/ 67 h 311"/>
                  <a:gd name="T20" fmla="*/ 97 w 327"/>
                  <a:gd name="T21" fmla="*/ 78 h 311"/>
                  <a:gd name="T22" fmla="*/ 81 w 327"/>
                  <a:gd name="T23" fmla="*/ 94 h 311"/>
                  <a:gd name="T24" fmla="*/ 55 w 327"/>
                  <a:gd name="T25" fmla="*/ 103 h 311"/>
                  <a:gd name="T26" fmla="*/ 45 w 327"/>
                  <a:gd name="T27" fmla="*/ 114 h 311"/>
                  <a:gd name="T28" fmla="*/ 28 w 327"/>
                  <a:gd name="T29" fmla="*/ 149 h 311"/>
                  <a:gd name="T30" fmla="*/ 18 w 327"/>
                  <a:gd name="T31" fmla="*/ 161 h 311"/>
                  <a:gd name="T32" fmla="*/ 19 w 327"/>
                  <a:gd name="T33" fmla="*/ 182 h 311"/>
                  <a:gd name="T34" fmla="*/ 11 w 327"/>
                  <a:gd name="T35" fmla="*/ 205 h 311"/>
                  <a:gd name="T36" fmla="*/ 17 w 327"/>
                  <a:gd name="T37" fmla="*/ 237 h 311"/>
                  <a:gd name="T38" fmla="*/ 26 w 327"/>
                  <a:gd name="T39" fmla="*/ 254 h 311"/>
                  <a:gd name="T40" fmla="*/ 47 w 327"/>
                  <a:gd name="T41" fmla="*/ 270 h 311"/>
                  <a:gd name="T42" fmla="*/ 57 w 327"/>
                  <a:gd name="T43" fmla="*/ 282 h 311"/>
                  <a:gd name="T44" fmla="*/ 79 w 327"/>
                  <a:gd name="T45" fmla="*/ 296 h 311"/>
                  <a:gd name="T46" fmla="*/ 105 w 327"/>
                  <a:gd name="T47" fmla="*/ 265 h 311"/>
                  <a:gd name="T48" fmla="*/ 125 w 327"/>
                  <a:gd name="T49" fmla="*/ 239 h 311"/>
                  <a:gd name="T50" fmla="*/ 125 w 327"/>
                  <a:gd name="T51" fmla="*/ 239 h 311"/>
                  <a:gd name="T52" fmla="*/ 153 w 327"/>
                  <a:gd name="T53" fmla="*/ 209 h 311"/>
                  <a:gd name="T54" fmla="*/ 189 w 327"/>
                  <a:gd name="T55" fmla="*/ 190 h 311"/>
                  <a:gd name="T56" fmla="*/ 215 w 327"/>
                  <a:gd name="T57" fmla="*/ 185 h 311"/>
                  <a:gd name="T58" fmla="*/ 249 w 327"/>
                  <a:gd name="T59" fmla="*/ 188 h 311"/>
                  <a:gd name="T60" fmla="*/ 279 w 327"/>
                  <a:gd name="T61" fmla="*/ 190 h 311"/>
                  <a:gd name="T62" fmla="*/ 294 w 327"/>
                  <a:gd name="T63" fmla="*/ 179 h 311"/>
                  <a:gd name="T64" fmla="*/ 319 w 327"/>
                  <a:gd name="T65" fmla="*/ 160 h 311"/>
                  <a:gd name="T66" fmla="*/ 327 w 327"/>
                  <a:gd name="T67" fmla="*/ 5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27" h="311">
                    <a:moveTo>
                      <a:pt x="315" y="9"/>
                    </a:moveTo>
                    <a:cubicBezTo>
                      <a:pt x="311" y="5"/>
                      <a:pt x="304" y="4"/>
                      <a:pt x="301" y="9"/>
                    </a:cubicBezTo>
                    <a:cubicBezTo>
                      <a:pt x="298" y="0"/>
                      <a:pt x="289" y="6"/>
                      <a:pt x="293" y="14"/>
                    </a:cubicBezTo>
                    <a:cubicBezTo>
                      <a:pt x="289" y="14"/>
                      <a:pt x="286" y="15"/>
                      <a:pt x="284" y="17"/>
                    </a:cubicBezTo>
                    <a:cubicBezTo>
                      <a:pt x="280" y="11"/>
                      <a:pt x="275" y="5"/>
                      <a:pt x="267" y="6"/>
                    </a:cubicBezTo>
                    <a:cubicBezTo>
                      <a:pt x="260" y="7"/>
                      <a:pt x="256" y="15"/>
                      <a:pt x="250" y="14"/>
                    </a:cubicBezTo>
                    <a:cubicBezTo>
                      <a:pt x="245" y="14"/>
                      <a:pt x="237" y="1"/>
                      <a:pt x="231" y="9"/>
                    </a:cubicBezTo>
                    <a:cubicBezTo>
                      <a:pt x="228" y="3"/>
                      <a:pt x="213" y="4"/>
                      <a:pt x="210" y="9"/>
                    </a:cubicBezTo>
                    <a:cubicBezTo>
                      <a:pt x="206" y="7"/>
                      <a:pt x="201" y="11"/>
                      <a:pt x="197" y="12"/>
                    </a:cubicBezTo>
                    <a:cubicBezTo>
                      <a:pt x="196" y="13"/>
                      <a:pt x="197" y="14"/>
                      <a:pt x="196" y="15"/>
                    </a:cubicBezTo>
                    <a:cubicBezTo>
                      <a:pt x="193" y="15"/>
                      <a:pt x="189" y="16"/>
                      <a:pt x="186" y="17"/>
                    </a:cubicBezTo>
                    <a:cubicBezTo>
                      <a:pt x="186" y="20"/>
                      <a:pt x="185" y="23"/>
                      <a:pt x="185" y="26"/>
                    </a:cubicBezTo>
                    <a:cubicBezTo>
                      <a:pt x="182" y="27"/>
                      <a:pt x="181" y="27"/>
                      <a:pt x="178" y="29"/>
                    </a:cubicBezTo>
                    <a:cubicBezTo>
                      <a:pt x="177" y="28"/>
                      <a:pt x="177" y="27"/>
                      <a:pt x="176" y="26"/>
                    </a:cubicBezTo>
                    <a:cubicBezTo>
                      <a:pt x="171" y="27"/>
                      <a:pt x="163" y="26"/>
                      <a:pt x="159" y="29"/>
                    </a:cubicBezTo>
                    <a:cubicBezTo>
                      <a:pt x="156" y="25"/>
                      <a:pt x="150" y="26"/>
                      <a:pt x="147" y="30"/>
                    </a:cubicBezTo>
                    <a:cubicBezTo>
                      <a:pt x="140" y="28"/>
                      <a:pt x="133" y="33"/>
                      <a:pt x="130" y="39"/>
                    </a:cubicBezTo>
                    <a:cubicBezTo>
                      <a:pt x="125" y="38"/>
                      <a:pt x="118" y="38"/>
                      <a:pt x="118" y="44"/>
                    </a:cubicBezTo>
                    <a:cubicBezTo>
                      <a:pt x="113" y="43"/>
                      <a:pt x="105" y="44"/>
                      <a:pt x="105" y="51"/>
                    </a:cubicBezTo>
                    <a:cubicBezTo>
                      <a:pt x="98" y="51"/>
                      <a:pt x="84" y="63"/>
                      <a:pt x="94" y="67"/>
                    </a:cubicBezTo>
                    <a:cubicBezTo>
                      <a:pt x="93" y="68"/>
                      <a:pt x="93" y="69"/>
                      <a:pt x="91" y="69"/>
                    </a:cubicBezTo>
                    <a:cubicBezTo>
                      <a:pt x="90" y="73"/>
                      <a:pt x="93" y="77"/>
                      <a:pt x="97" y="78"/>
                    </a:cubicBezTo>
                    <a:cubicBezTo>
                      <a:pt x="89" y="80"/>
                      <a:pt x="91" y="85"/>
                      <a:pt x="96" y="89"/>
                    </a:cubicBezTo>
                    <a:cubicBezTo>
                      <a:pt x="94" y="89"/>
                      <a:pt x="82" y="95"/>
                      <a:pt x="81" y="94"/>
                    </a:cubicBezTo>
                    <a:cubicBezTo>
                      <a:pt x="78" y="88"/>
                      <a:pt x="68" y="89"/>
                      <a:pt x="67" y="95"/>
                    </a:cubicBezTo>
                    <a:cubicBezTo>
                      <a:pt x="61" y="95"/>
                      <a:pt x="52" y="95"/>
                      <a:pt x="55" y="103"/>
                    </a:cubicBezTo>
                    <a:cubicBezTo>
                      <a:pt x="52" y="102"/>
                      <a:pt x="45" y="100"/>
                      <a:pt x="43" y="103"/>
                    </a:cubicBezTo>
                    <a:cubicBezTo>
                      <a:pt x="40" y="106"/>
                      <a:pt x="46" y="111"/>
                      <a:pt x="45" y="114"/>
                    </a:cubicBezTo>
                    <a:cubicBezTo>
                      <a:pt x="43" y="119"/>
                      <a:pt x="30" y="119"/>
                      <a:pt x="40" y="127"/>
                    </a:cubicBezTo>
                    <a:cubicBezTo>
                      <a:pt x="21" y="126"/>
                      <a:pt x="35" y="142"/>
                      <a:pt x="28" y="149"/>
                    </a:cubicBezTo>
                    <a:cubicBezTo>
                      <a:pt x="26" y="152"/>
                      <a:pt x="20" y="147"/>
                      <a:pt x="17" y="151"/>
                    </a:cubicBezTo>
                    <a:cubicBezTo>
                      <a:pt x="16" y="153"/>
                      <a:pt x="16" y="161"/>
                      <a:pt x="18" y="161"/>
                    </a:cubicBezTo>
                    <a:cubicBezTo>
                      <a:pt x="6" y="159"/>
                      <a:pt x="11" y="169"/>
                      <a:pt x="18" y="173"/>
                    </a:cubicBezTo>
                    <a:cubicBezTo>
                      <a:pt x="11" y="175"/>
                      <a:pt x="13" y="180"/>
                      <a:pt x="19" y="182"/>
                    </a:cubicBezTo>
                    <a:cubicBezTo>
                      <a:pt x="12" y="183"/>
                      <a:pt x="7" y="191"/>
                      <a:pt x="17" y="193"/>
                    </a:cubicBezTo>
                    <a:cubicBezTo>
                      <a:pt x="12" y="195"/>
                      <a:pt x="1" y="200"/>
                      <a:pt x="11" y="205"/>
                    </a:cubicBezTo>
                    <a:cubicBezTo>
                      <a:pt x="3" y="207"/>
                      <a:pt x="1" y="215"/>
                      <a:pt x="11" y="216"/>
                    </a:cubicBezTo>
                    <a:cubicBezTo>
                      <a:pt x="0" y="224"/>
                      <a:pt x="15" y="230"/>
                      <a:pt x="17" y="237"/>
                    </a:cubicBezTo>
                    <a:cubicBezTo>
                      <a:pt x="18" y="241"/>
                      <a:pt x="13" y="246"/>
                      <a:pt x="15" y="250"/>
                    </a:cubicBezTo>
                    <a:cubicBezTo>
                      <a:pt x="16" y="252"/>
                      <a:pt x="25" y="257"/>
                      <a:pt x="26" y="254"/>
                    </a:cubicBezTo>
                    <a:cubicBezTo>
                      <a:pt x="24" y="265"/>
                      <a:pt x="29" y="271"/>
                      <a:pt x="42" y="267"/>
                    </a:cubicBezTo>
                    <a:cubicBezTo>
                      <a:pt x="44" y="268"/>
                      <a:pt x="44" y="269"/>
                      <a:pt x="47" y="270"/>
                    </a:cubicBezTo>
                    <a:cubicBezTo>
                      <a:pt x="47" y="274"/>
                      <a:pt x="47" y="278"/>
                      <a:pt x="47" y="281"/>
                    </a:cubicBezTo>
                    <a:cubicBezTo>
                      <a:pt x="50" y="283"/>
                      <a:pt x="54" y="283"/>
                      <a:pt x="57" y="282"/>
                    </a:cubicBezTo>
                    <a:cubicBezTo>
                      <a:pt x="56" y="288"/>
                      <a:pt x="60" y="293"/>
                      <a:pt x="66" y="290"/>
                    </a:cubicBezTo>
                    <a:cubicBezTo>
                      <a:pt x="55" y="309"/>
                      <a:pt x="80" y="304"/>
                      <a:pt x="79" y="296"/>
                    </a:cubicBezTo>
                    <a:cubicBezTo>
                      <a:pt x="81" y="311"/>
                      <a:pt x="124" y="291"/>
                      <a:pt x="106" y="278"/>
                    </a:cubicBezTo>
                    <a:cubicBezTo>
                      <a:pt x="113" y="273"/>
                      <a:pt x="117" y="263"/>
                      <a:pt x="105" y="265"/>
                    </a:cubicBezTo>
                    <a:cubicBezTo>
                      <a:pt x="116" y="263"/>
                      <a:pt x="114" y="255"/>
                      <a:pt x="106" y="252"/>
                    </a:cubicBezTo>
                    <a:cubicBezTo>
                      <a:pt x="112" y="252"/>
                      <a:pt x="133" y="246"/>
                      <a:pt x="125" y="239"/>
                    </a:cubicBezTo>
                    <a:cubicBezTo>
                      <a:pt x="124" y="238"/>
                      <a:pt x="123" y="238"/>
                      <a:pt x="122" y="237"/>
                    </a:cubicBezTo>
                    <a:cubicBezTo>
                      <a:pt x="123" y="237"/>
                      <a:pt x="124" y="238"/>
                      <a:pt x="125" y="239"/>
                    </a:cubicBezTo>
                    <a:cubicBezTo>
                      <a:pt x="130" y="240"/>
                      <a:pt x="139" y="230"/>
                      <a:pt x="134" y="223"/>
                    </a:cubicBezTo>
                    <a:cubicBezTo>
                      <a:pt x="142" y="222"/>
                      <a:pt x="156" y="219"/>
                      <a:pt x="153" y="209"/>
                    </a:cubicBezTo>
                    <a:cubicBezTo>
                      <a:pt x="159" y="215"/>
                      <a:pt x="179" y="207"/>
                      <a:pt x="169" y="201"/>
                    </a:cubicBezTo>
                    <a:cubicBezTo>
                      <a:pt x="177" y="202"/>
                      <a:pt x="194" y="201"/>
                      <a:pt x="189" y="190"/>
                    </a:cubicBezTo>
                    <a:cubicBezTo>
                      <a:pt x="196" y="190"/>
                      <a:pt x="200" y="186"/>
                      <a:pt x="204" y="182"/>
                    </a:cubicBezTo>
                    <a:cubicBezTo>
                      <a:pt x="201" y="186"/>
                      <a:pt x="215" y="185"/>
                      <a:pt x="215" y="185"/>
                    </a:cubicBezTo>
                    <a:cubicBezTo>
                      <a:pt x="223" y="185"/>
                      <a:pt x="220" y="181"/>
                      <a:pt x="227" y="185"/>
                    </a:cubicBezTo>
                    <a:cubicBezTo>
                      <a:pt x="234" y="189"/>
                      <a:pt x="240" y="201"/>
                      <a:pt x="249" y="188"/>
                    </a:cubicBezTo>
                    <a:cubicBezTo>
                      <a:pt x="246" y="198"/>
                      <a:pt x="263" y="202"/>
                      <a:pt x="266" y="193"/>
                    </a:cubicBezTo>
                    <a:cubicBezTo>
                      <a:pt x="269" y="198"/>
                      <a:pt x="277" y="195"/>
                      <a:pt x="279" y="190"/>
                    </a:cubicBezTo>
                    <a:cubicBezTo>
                      <a:pt x="286" y="196"/>
                      <a:pt x="287" y="184"/>
                      <a:pt x="288" y="179"/>
                    </a:cubicBezTo>
                    <a:cubicBezTo>
                      <a:pt x="289" y="180"/>
                      <a:pt x="291" y="179"/>
                      <a:pt x="294" y="179"/>
                    </a:cubicBezTo>
                    <a:cubicBezTo>
                      <a:pt x="296" y="185"/>
                      <a:pt x="302" y="183"/>
                      <a:pt x="302" y="177"/>
                    </a:cubicBezTo>
                    <a:cubicBezTo>
                      <a:pt x="311" y="187"/>
                      <a:pt x="316" y="164"/>
                      <a:pt x="319" y="160"/>
                    </a:cubicBezTo>
                    <a:cubicBezTo>
                      <a:pt x="321" y="162"/>
                      <a:pt x="324" y="163"/>
                      <a:pt x="327" y="163"/>
                    </a:cubicBezTo>
                    <a:cubicBezTo>
                      <a:pt x="327" y="5"/>
                      <a:pt x="327" y="5"/>
                      <a:pt x="327" y="5"/>
                    </a:cubicBezTo>
                    <a:cubicBezTo>
                      <a:pt x="323" y="2"/>
                      <a:pt x="315" y="3"/>
                      <a:pt x="315" y="9"/>
                    </a:cubicBezTo>
                    <a:close/>
                  </a:path>
                </a:pathLst>
              </a:custGeom>
              <a:solidFill>
                <a:srgbClr val="1167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3"/>
              <p:cNvSpPr>
                <a:spLocks/>
              </p:cNvSpPr>
              <p:nvPr/>
            </p:nvSpPr>
            <p:spPr bwMode="auto">
              <a:xfrm>
                <a:off x="4498" y="1670"/>
                <a:ext cx="7" cy="4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1" y="1"/>
                      <a:pt x="2" y="1"/>
                      <a:pt x="3" y="0"/>
                    </a:cubicBezTo>
                    <a:close/>
                  </a:path>
                </a:pathLst>
              </a:custGeom>
              <a:solidFill>
                <a:srgbClr val="009C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4"/>
              <p:cNvSpPr>
                <a:spLocks/>
              </p:cNvSpPr>
              <p:nvPr/>
            </p:nvSpPr>
            <p:spPr bwMode="auto">
              <a:xfrm>
                <a:off x="4481" y="1646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009C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5"/>
              <p:cNvSpPr>
                <a:spLocks/>
              </p:cNvSpPr>
              <p:nvPr/>
            </p:nvSpPr>
            <p:spPr bwMode="auto">
              <a:xfrm>
                <a:off x="4374" y="1525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0 h 2"/>
                  <a:gd name="T4" fmla="*/ 0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1"/>
                      <a:pt x="2" y="1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009C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6"/>
              <p:cNvSpPr>
                <a:spLocks/>
              </p:cNvSpPr>
              <p:nvPr/>
            </p:nvSpPr>
            <p:spPr bwMode="auto">
              <a:xfrm>
                <a:off x="3795" y="1338"/>
                <a:ext cx="755" cy="613"/>
              </a:xfrm>
              <a:custGeom>
                <a:avLst/>
                <a:gdLst>
                  <a:gd name="T0" fmla="*/ 26 w 318"/>
                  <a:gd name="T1" fmla="*/ 168 h 259"/>
                  <a:gd name="T2" fmla="*/ 73 w 318"/>
                  <a:gd name="T3" fmla="*/ 185 h 259"/>
                  <a:gd name="T4" fmla="*/ 118 w 318"/>
                  <a:gd name="T5" fmla="*/ 217 h 259"/>
                  <a:gd name="T6" fmla="*/ 147 w 318"/>
                  <a:gd name="T7" fmla="*/ 203 h 259"/>
                  <a:gd name="T8" fmla="*/ 172 w 318"/>
                  <a:gd name="T9" fmla="*/ 188 h 259"/>
                  <a:gd name="T10" fmla="*/ 201 w 318"/>
                  <a:gd name="T11" fmla="*/ 192 h 259"/>
                  <a:gd name="T12" fmla="*/ 242 w 318"/>
                  <a:gd name="T13" fmla="*/ 214 h 259"/>
                  <a:gd name="T14" fmla="*/ 257 w 318"/>
                  <a:gd name="T15" fmla="*/ 231 h 259"/>
                  <a:gd name="T16" fmla="*/ 294 w 318"/>
                  <a:gd name="T17" fmla="*/ 228 h 259"/>
                  <a:gd name="T18" fmla="*/ 308 w 318"/>
                  <a:gd name="T19" fmla="*/ 196 h 259"/>
                  <a:gd name="T20" fmla="*/ 304 w 318"/>
                  <a:gd name="T21" fmla="*/ 167 h 259"/>
                  <a:gd name="T22" fmla="*/ 299 w 318"/>
                  <a:gd name="T23" fmla="*/ 140 h 259"/>
                  <a:gd name="T24" fmla="*/ 299 w 318"/>
                  <a:gd name="T25" fmla="*/ 140 h 259"/>
                  <a:gd name="T26" fmla="*/ 289 w 318"/>
                  <a:gd name="T27" fmla="*/ 131 h 259"/>
                  <a:gd name="T28" fmla="*/ 284 w 318"/>
                  <a:gd name="T29" fmla="*/ 123 h 259"/>
                  <a:gd name="T30" fmla="*/ 278 w 318"/>
                  <a:gd name="T31" fmla="*/ 113 h 259"/>
                  <a:gd name="T32" fmla="*/ 266 w 318"/>
                  <a:gd name="T33" fmla="*/ 100 h 259"/>
                  <a:gd name="T34" fmla="*/ 246 w 318"/>
                  <a:gd name="T35" fmla="*/ 79 h 259"/>
                  <a:gd name="T36" fmla="*/ 246 w 318"/>
                  <a:gd name="T37" fmla="*/ 79 h 259"/>
                  <a:gd name="T38" fmla="*/ 230 w 318"/>
                  <a:gd name="T39" fmla="*/ 74 h 259"/>
                  <a:gd name="T40" fmla="*/ 226 w 318"/>
                  <a:gd name="T41" fmla="*/ 68 h 259"/>
                  <a:gd name="T42" fmla="*/ 217 w 318"/>
                  <a:gd name="T43" fmla="*/ 59 h 259"/>
                  <a:gd name="T44" fmla="*/ 198 w 318"/>
                  <a:gd name="T45" fmla="*/ 56 h 259"/>
                  <a:gd name="T46" fmla="*/ 172 w 318"/>
                  <a:gd name="T47" fmla="*/ 65 h 259"/>
                  <a:gd name="T48" fmla="*/ 172 w 318"/>
                  <a:gd name="T49" fmla="*/ 65 h 259"/>
                  <a:gd name="T50" fmla="*/ 153 w 318"/>
                  <a:gd name="T51" fmla="*/ 79 h 259"/>
                  <a:gd name="T52" fmla="*/ 125 w 318"/>
                  <a:gd name="T53" fmla="*/ 74 h 259"/>
                  <a:gd name="T54" fmla="*/ 94 w 318"/>
                  <a:gd name="T55" fmla="*/ 46 h 259"/>
                  <a:gd name="T56" fmla="*/ 87 w 318"/>
                  <a:gd name="T57" fmla="*/ 27 h 259"/>
                  <a:gd name="T58" fmla="*/ 56 w 318"/>
                  <a:gd name="T59" fmla="*/ 11 h 259"/>
                  <a:gd name="T60" fmla="*/ 35 w 318"/>
                  <a:gd name="T61" fmla="*/ 6 h 259"/>
                  <a:gd name="T62" fmla="*/ 11 w 318"/>
                  <a:gd name="T63" fmla="*/ 10 h 259"/>
                  <a:gd name="T64" fmla="*/ 1 w 318"/>
                  <a:gd name="T65" fmla="*/ 19 h 259"/>
                  <a:gd name="T66" fmla="*/ 0 w 318"/>
                  <a:gd name="T67" fmla="*/ 176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8" h="259">
                    <a:moveTo>
                      <a:pt x="9" y="176"/>
                    </a:moveTo>
                    <a:cubicBezTo>
                      <a:pt x="11" y="176"/>
                      <a:pt x="26" y="170"/>
                      <a:pt x="26" y="168"/>
                    </a:cubicBezTo>
                    <a:cubicBezTo>
                      <a:pt x="25" y="187"/>
                      <a:pt x="39" y="186"/>
                      <a:pt x="52" y="180"/>
                    </a:cubicBezTo>
                    <a:cubicBezTo>
                      <a:pt x="55" y="192"/>
                      <a:pt x="65" y="198"/>
                      <a:pt x="73" y="185"/>
                    </a:cubicBezTo>
                    <a:cubicBezTo>
                      <a:pt x="67" y="208"/>
                      <a:pt x="88" y="202"/>
                      <a:pt x="101" y="197"/>
                    </a:cubicBezTo>
                    <a:cubicBezTo>
                      <a:pt x="101" y="207"/>
                      <a:pt x="106" y="220"/>
                      <a:pt x="118" y="217"/>
                    </a:cubicBezTo>
                    <a:cubicBezTo>
                      <a:pt x="126" y="215"/>
                      <a:pt x="128" y="206"/>
                      <a:pt x="132" y="201"/>
                    </a:cubicBezTo>
                    <a:cubicBezTo>
                      <a:pt x="134" y="206"/>
                      <a:pt x="142" y="206"/>
                      <a:pt x="147" y="203"/>
                    </a:cubicBezTo>
                    <a:cubicBezTo>
                      <a:pt x="153" y="199"/>
                      <a:pt x="152" y="192"/>
                      <a:pt x="155" y="187"/>
                    </a:cubicBezTo>
                    <a:cubicBezTo>
                      <a:pt x="154" y="197"/>
                      <a:pt x="169" y="195"/>
                      <a:pt x="172" y="188"/>
                    </a:cubicBezTo>
                    <a:cubicBezTo>
                      <a:pt x="175" y="195"/>
                      <a:pt x="181" y="203"/>
                      <a:pt x="190" y="201"/>
                    </a:cubicBezTo>
                    <a:cubicBezTo>
                      <a:pt x="197" y="199"/>
                      <a:pt x="197" y="195"/>
                      <a:pt x="201" y="192"/>
                    </a:cubicBezTo>
                    <a:cubicBezTo>
                      <a:pt x="199" y="205"/>
                      <a:pt x="214" y="213"/>
                      <a:pt x="222" y="202"/>
                    </a:cubicBezTo>
                    <a:cubicBezTo>
                      <a:pt x="223" y="214"/>
                      <a:pt x="229" y="222"/>
                      <a:pt x="242" y="214"/>
                    </a:cubicBezTo>
                    <a:cubicBezTo>
                      <a:pt x="242" y="219"/>
                      <a:pt x="240" y="231"/>
                      <a:pt x="245" y="235"/>
                    </a:cubicBezTo>
                    <a:cubicBezTo>
                      <a:pt x="250" y="239"/>
                      <a:pt x="254" y="236"/>
                      <a:pt x="257" y="231"/>
                    </a:cubicBezTo>
                    <a:cubicBezTo>
                      <a:pt x="250" y="246"/>
                      <a:pt x="284" y="259"/>
                      <a:pt x="280" y="239"/>
                    </a:cubicBezTo>
                    <a:cubicBezTo>
                      <a:pt x="287" y="251"/>
                      <a:pt x="300" y="232"/>
                      <a:pt x="294" y="228"/>
                    </a:cubicBezTo>
                    <a:cubicBezTo>
                      <a:pt x="297" y="230"/>
                      <a:pt x="300" y="230"/>
                      <a:pt x="300" y="225"/>
                    </a:cubicBezTo>
                    <a:cubicBezTo>
                      <a:pt x="310" y="223"/>
                      <a:pt x="317" y="200"/>
                      <a:pt x="308" y="196"/>
                    </a:cubicBezTo>
                    <a:cubicBezTo>
                      <a:pt x="310" y="192"/>
                      <a:pt x="316" y="182"/>
                      <a:pt x="308" y="180"/>
                    </a:cubicBezTo>
                    <a:cubicBezTo>
                      <a:pt x="318" y="175"/>
                      <a:pt x="316" y="164"/>
                      <a:pt x="304" y="167"/>
                    </a:cubicBezTo>
                    <a:cubicBezTo>
                      <a:pt x="308" y="164"/>
                      <a:pt x="311" y="154"/>
                      <a:pt x="303" y="153"/>
                    </a:cubicBezTo>
                    <a:cubicBezTo>
                      <a:pt x="306" y="148"/>
                      <a:pt x="304" y="137"/>
                      <a:pt x="299" y="140"/>
                    </a:cubicBezTo>
                    <a:cubicBezTo>
                      <a:pt x="298" y="141"/>
                      <a:pt x="297" y="141"/>
                      <a:pt x="296" y="142"/>
                    </a:cubicBezTo>
                    <a:cubicBezTo>
                      <a:pt x="297" y="141"/>
                      <a:pt x="298" y="140"/>
                      <a:pt x="299" y="140"/>
                    </a:cubicBezTo>
                    <a:cubicBezTo>
                      <a:pt x="303" y="135"/>
                      <a:pt x="297" y="126"/>
                      <a:pt x="290" y="130"/>
                    </a:cubicBezTo>
                    <a:cubicBezTo>
                      <a:pt x="290" y="130"/>
                      <a:pt x="290" y="130"/>
                      <a:pt x="289" y="131"/>
                    </a:cubicBezTo>
                    <a:cubicBezTo>
                      <a:pt x="289" y="130"/>
                      <a:pt x="290" y="130"/>
                      <a:pt x="290" y="130"/>
                    </a:cubicBezTo>
                    <a:cubicBezTo>
                      <a:pt x="296" y="125"/>
                      <a:pt x="290" y="120"/>
                      <a:pt x="284" y="123"/>
                    </a:cubicBezTo>
                    <a:cubicBezTo>
                      <a:pt x="288" y="115"/>
                      <a:pt x="279" y="114"/>
                      <a:pt x="275" y="119"/>
                    </a:cubicBezTo>
                    <a:cubicBezTo>
                      <a:pt x="277" y="117"/>
                      <a:pt x="277" y="115"/>
                      <a:pt x="278" y="113"/>
                    </a:cubicBezTo>
                    <a:cubicBezTo>
                      <a:pt x="274" y="113"/>
                      <a:pt x="274" y="111"/>
                      <a:pt x="271" y="115"/>
                    </a:cubicBezTo>
                    <a:cubicBezTo>
                      <a:pt x="276" y="110"/>
                      <a:pt x="274" y="99"/>
                      <a:pt x="266" y="100"/>
                    </a:cubicBezTo>
                    <a:cubicBezTo>
                      <a:pt x="269" y="92"/>
                      <a:pt x="262" y="77"/>
                      <a:pt x="256" y="89"/>
                    </a:cubicBezTo>
                    <a:cubicBezTo>
                      <a:pt x="259" y="82"/>
                      <a:pt x="252" y="76"/>
                      <a:pt x="246" y="79"/>
                    </a:cubicBezTo>
                    <a:cubicBezTo>
                      <a:pt x="246" y="80"/>
                      <a:pt x="245" y="80"/>
                      <a:pt x="244" y="81"/>
                    </a:cubicBezTo>
                    <a:cubicBezTo>
                      <a:pt x="244" y="80"/>
                      <a:pt x="245" y="79"/>
                      <a:pt x="246" y="79"/>
                    </a:cubicBezTo>
                    <a:cubicBezTo>
                      <a:pt x="249" y="75"/>
                      <a:pt x="242" y="71"/>
                      <a:pt x="238" y="77"/>
                    </a:cubicBezTo>
                    <a:cubicBezTo>
                      <a:pt x="238" y="71"/>
                      <a:pt x="233" y="69"/>
                      <a:pt x="230" y="74"/>
                    </a:cubicBezTo>
                    <a:cubicBezTo>
                      <a:pt x="230" y="69"/>
                      <a:pt x="229" y="69"/>
                      <a:pt x="227" y="66"/>
                    </a:cubicBezTo>
                    <a:cubicBezTo>
                      <a:pt x="227" y="66"/>
                      <a:pt x="226" y="67"/>
                      <a:pt x="226" y="68"/>
                    </a:cubicBezTo>
                    <a:cubicBezTo>
                      <a:pt x="226" y="62"/>
                      <a:pt x="221" y="60"/>
                      <a:pt x="218" y="64"/>
                    </a:cubicBezTo>
                    <a:cubicBezTo>
                      <a:pt x="218" y="62"/>
                      <a:pt x="217" y="60"/>
                      <a:pt x="217" y="59"/>
                    </a:cubicBezTo>
                    <a:cubicBezTo>
                      <a:pt x="215" y="60"/>
                      <a:pt x="213" y="60"/>
                      <a:pt x="211" y="63"/>
                    </a:cubicBezTo>
                    <a:cubicBezTo>
                      <a:pt x="212" y="54"/>
                      <a:pt x="202" y="47"/>
                      <a:pt x="198" y="56"/>
                    </a:cubicBezTo>
                    <a:cubicBezTo>
                      <a:pt x="197" y="45"/>
                      <a:pt x="186" y="51"/>
                      <a:pt x="184" y="57"/>
                    </a:cubicBezTo>
                    <a:cubicBezTo>
                      <a:pt x="178" y="51"/>
                      <a:pt x="171" y="58"/>
                      <a:pt x="172" y="65"/>
                    </a:cubicBezTo>
                    <a:cubicBezTo>
                      <a:pt x="172" y="65"/>
                      <a:pt x="172" y="66"/>
                      <a:pt x="172" y="67"/>
                    </a:cubicBezTo>
                    <a:cubicBezTo>
                      <a:pt x="172" y="66"/>
                      <a:pt x="172" y="65"/>
                      <a:pt x="172" y="65"/>
                    </a:cubicBezTo>
                    <a:cubicBezTo>
                      <a:pt x="169" y="59"/>
                      <a:pt x="160" y="65"/>
                      <a:pt x="161" y="73"/>
                    </a:cubicBezTo>
                    <a:cubicBezTo>
                      <a:pt x="160" y="66"/>
                      <a:pt x="152" y="80"/>
                      <a:pt x="153" y="79"/>
                    </a:cubicBezTo>
                    <a:cubicBezTo>
                      <a:pt x="150" y="82"/>
                      <a:pt x="152" y="86"/>
                      <a:pt x="145" y="84"/>
                    </a:cubicBezTo>
                    <a:cubicBezTo>
                      <a:pt x="135" y="81"/>
                      <a:pt x="140" y="69"/>
                      <a:pt x="125" y="74"/>
                    </a:cubicBezTo>
                    <a:cubicBezTo>
                      <a:pt x="126" y="64"/>
                      <a:pt x="120" y="58"/>
                      <a:pt x="111" y="61"/>
                    </a:cubicBezTo>
                    <a:cubicBezTo>
                      <a:pt x="120" y="50"/>
                      <a:pt x="105" y="42"/>
                      <a:pt x="94" y="46"/>
                    </a:cubicBezTo>
                    <a:cubicBezTo>
                      <a:pt x="96" y="42"/>
                      <a:pt x="98" y="36"/>
                      <a:pt x="96" y="32"/>
                    </a:cubicBezTo>
                    <a:cubicBezTo>
                      <a:pt x="95" y="30"/>
                      <a:pt x="86" y="24"/>
                      <a:pt x="87" y="27"/>
                    </a:cubicBezTo>
                    <a:cubicBezTo>
                      <a:pt x="86" y="21"/>
                      <a:pt x="70" y="14"/>
                      <a:pt x="65" y="20"/>
                    </a:cubicBezTo>
                    <a:cubicBezTo>
                      <a:pt x="70" y="16"/>
                      <a:pt x="61" y="10"/>
                      <a:pt x="56" y="11"/>
                    </a:cubicBezTo>
                    <a:cubicBezTo>
                      <a:pt x="56" y="4"/>
                      <a:pt x="49" y="5"/>
                      <a:pt x="45" y="8"/>
                    </a:cubicBezTo>
                    <a:cubicBezTo>
                      <a:pt x="45" y="1"/>
                      <a:pt x="37" y="0"/>
                      <a:pt x="35" y="6"/>
                    </a:cubicBezTo>
                    <a:cubicBezTo>
                      <a:pt x="31" y="1"/>
                      <a:pt x="26" y="2"/>
                      <a:pt x="26" y="8"/>
                    </a:cubicBezTo>
                    <a:cubicBezTo>
                      <a:pt x="20" y="5"/>
                      <a:pt x="16" y="7"/>
                      <a:pt x="11" y="10"/>
                    </a:cubicBezTo>
                    <a:cubicBezTo>
                      <a:pt x="9" y="11"/>
                      <a:pt x="6" y="12"/>
                      <a:pt x="5" y="13"/>
                    </a:cubicBezTo>
                    <a:cubicBezTo>
                      <a:pt x="4" y="13"/>
                      <a:pt x="2" y="18"/>
                      <a:pt x="1" y="19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3" y="177"/>
                      <a:pt x="6" y="177"/>
                      <a:pt x="9" y="176"/>
                    </a:cubicBezTo>
                    <a:close/>
                  </a:path>
                </a:pathLst>
              </a:custGeom>
              <a:solidFill>
                <a:srgbClr val="008C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7"/>
              <p:cNvSpPr>
                <a:spLocks/>
              </p:cNvSpPr>
              <p:nvPr/>
            </p:nvSpPr>
            <p:spPr bwMode="auto">
              <a:xfrm>
                <a:off x="4203" y="1492"/>
                <a:ext cx="0" cy="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9C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2" name="任意多边形 41"/>
            <p:cNvSpPr/>
            <p:nvPr/>
          </p:nvSpPr>
          <p:spPr>
            <a:xfrm>
              <a:off x="10133847" y="3405288"/>
              <a:ext cx="1831141" cy="605631"/>
            </a:xfrm>
            <a:custGeom>
              <a:avLst/>
              <a:gdLst>
                <a:gd name="connsiteX0" fmla="*/ 0 w 2298700"/>
                <a:gd name="connsiteY0" fmla="*/ 152400 h 787400"/>
                <a:gd name="connsiteX1" fmla="*/ 2298700 w 2298700"/>
                <a:gd name="connsiteY1" fmla="*/ 0 h 787400"/>
                <a:gd name="connsiteX2" fmla="*/ 2298700 w 2298700"/>
                <a:gd name="connsiteY2" fmla="*/ 787400 h 787400"/>
                <a:gd name="connsiteX3" fmla="*/ 177800 w 2298700"/>
                <a:gd name="connsiteY3" fmla="*/ 431800 h 787400"/>
                <a:gd name="connsiteX4" fmla="*/ 165100 w 2298700"/>
                <a:gd name="connsiteY4" fmla="*/ 139700 h 787400"/>
                <a:gd name="connsiteX5" fmla="*/ 165100 w 2298700"/>
                <a:gd name="connsiteY5" fmla="*/ 139700 h 787400"/>
                <a:gd name="connsiteX0" fmla="*/ 0 w 2311400"/>
                <a:gd name="connsiteY0" fmla="*/ 152400 h 596900"/>
                <a:gd name="connsiteX1" fmla="*/ 2298700 w 2311400"/>
                <a:gd name="connsiteY1" fmla="*/ 0 h 596900"/>
                <a:gd name="connsiteX2" fmla="*/ 2311400 w 2311400"/>
                <a:gd name="connsiteY2" fmla="*/ 596900 h 596900"/>
                <a:gd name="connsiteX3" fmla="*/ 177800 w 2311400"/>
                <a:gd name="connsiteY3" fmla="*/ 431800 h 596900"/>
                <a:gd name="connsiteX4" fmla="*/ 165100 w 2311400"/>
                <a:gd name="connsiteY4" fmla="*/ 139700 h 596900"/>
                <a:gd name="connsiteX5" fmla="*/ 165100 w 2311400"/>
                <a:gd name="connsiteY5" fmla="*/ 139700 h 596900"/>
                <a:gd name="connsiteX0" fmla="*/ 0 w 2298700"/>
                <a:gd name="connsiteY0" fmla="*/ 152400 h 596900"/>
                <a:gd name="connsiteX1" fmla="*/ 2298700 w 2298700"/>
                <a:gd name="connsiteY1" fmla="*/ 0 h 596900"/>
                <a:gd name="connsiteX2" fmla="*/ 2273300 w 2298700"/>
                <a:gd name="connsiteY2" fmla="*/ 596900 h 596900"/>
                <a:gd name="connsiteX3" fmla="*/ 177800 w 2298700"/>
                <a:gd name="connsiteY3" fmla="*/ 431800 h 596900"/>
                <a:gd name="connsiteX4" fmla="*/ 165100 w 2298700"/>
                <a:gd name="connsiteY4" fmla="*/ 139700 h 596900"/>
                <a:gd name="connsiteX5" fmla="*/ 165100 w 2298700"/>
                <a:gd name="connsiteY5" fmla="*/ 139700 h 596900"/>
                <a:gd name="connsiteX0" fmla="*/ 0 w 2298700"/>
                <a:gd name="connsiteY0" fmla="*/ 152400 h 596900"/>
                <a:gd name="connsiteX1" fmla="*/ 2298700 w 2298700"/>
                <a:gd name="connsiteY1" fmla="*/ 0 h 596900"/>
                <a:gd name="connsiteX2" fmla="*/ 2273300 w 2298700"/>
                <a:gd name="connsiteY2" fmla="*/ 596900 h 596900"/>
                <a:gd name="connsiteX3" fmla="*/ 177800 w 2298700"/>
                <a:gd name="connsiteY3" fmla="*/ 431800 h 596900"/>
                <a:gd name="connsiteX4" fmla="*/ 165100 w 2298700"/>
                <a:gd name="connsiteY4" fmla="*/ 139700 h 596900"/>
                <a:gd name="connsiteX5" fmla="*/ 165100 w 2298700"/>
                <a:gd name="connsiteY5" fmla="*/ 139700 h 596900"/>
                <a:gd name="connsiteX0" fmla="*/ 0 w 2298700"/>
                <a:gd name="connsiteY0" fmla="*/ 152400 h 596900"/>
                <a:gd name="connsiteX1" fmla="*/ 2298700 w 2298700"/>
                <a:gd name="connsiteY1" fmla="*/ 0 h 596900"/>
                <a:gd name="connsiteX2" fmla="*/ 2273300 w 2298700"/>
                <a:gd name="connsiteY2" fmla="*/ 596900 h 596900"/>
                <a:gd name="connsiteX3" fmla="*/ 177800 w 2298700"/>
                <a:gd name="connsiteY3" fmla="*/ 431800 h 596900"/>
                <a:gd name="connsiteX4" fmla="*/ 165100 w 2298700"/>
                <a:gd name="connsiteY4" fmla="*/ 139700 h 596900"/>
                <a:gd name="connsiteX5" fmla="*/ 165100 w 2298700"/>
                <a:gd name="connsiteY5" fmla="*/ 177399 h 596900"/>
                <a:gd name="connsiteX0" fmla="*/ 0 w 2298700"/>
                <a:gd name="connsiteY0" fmla="*/ 152400 h 596900"/>
                <a:gd name="connsiteX1" fmla="*/ 2298700 w 2298700"/>
                <a:gd name="connsiteY1" fmla="*/ 0 h 596900"/>
                <a:gd name="connsiteX2" fmla="*/ 2273300 w 2298700"/>
                <a:gd name="connsiteY2" fmla="*/ 596900 h 596900"/>
                <a:gd name="connsiteX3" fmla="*/ 177800 w 2298700"/>
                <a:gd name="connsiteY3" fmla="*/ 431800 h 596900"/>
                <a:gd name="connsiteX4" fmla="*/ 165100 w 2298700"/>
                <a:gd name="connsiteY4" fmla="*/ 139700 h 596900"/>
                <a:gd name="connsiteX0" fmla="*/ 2133600 w 2133600"/>
                <a:gd name="connsiteY0" fmla="*/ 0 h 596900"/>
                <a:gd name="connsiteX1" fmla="*/ 2108200 w 2133600"/>
                <a:gd name="connsiteY1" fmla="*/ 596900 h 596900"/>
                <a:gd name="connsiteX2" fmla="*/ 12700 w 2133600"/>
                <a:gd name="connsiteY2" fmla="*/ 431800 h 596900"/>
                <a:gd name="connsiteX3" fmla="*/ 0 w 2133600"/>
                <a:gd name="connsiteY3" fmla="*/ 139700 h 596900"/>
                <a:gd name="connsiteX0" fmla="*/ 2133600 w 2133600"/>
                <a:gd name="connsiteY0" fmla="*/ 0 h 596900"/>
                <a:gd name="connsiteX1" fmla="*/ 2108200 w 2133600"/>
                <a:gd name="connsiteY1" fmla="*/ 596900 h 596900"/>
                <a:gd name="connsiteX2" fmla="*/ 12700 w 2133600"/>
                <a:gd name="connsiteY2" fmla="*/ 431800 h 596900"/>
                <a:gd name="connsiteX3" fmla="*/ 0 w 2133600"/>
                <a:gd name="connsiteY3" fmla="*/ 169859 h 596900"/>
                <a:gd name="connsiteX0" fmla="*/ 2151879 w 2151879"/>
                <a:gd name="connsiteY0" fmla="*/ 0 h 596900"/>
                <a:gd name="connsiteX1" fmla="*/ 2126479 w 2151879"/>
                <a:gd name="connsiteY1" fmla="*/ 596900 h 596900"/>
                <a:gd name="connsiteX2" fmla="*/ 499 w 2151879"/>
                <a:gd name="connsiteY2" fmla="*/ 401641 h 596900"/>
                <a:gd name="connsiteX3" fmla="*/ 18279 w 2151879"/>
                <a:gd name="connsiteY3" fmla="*/ 169859 h 596900"/>
                <a:gd name="connsiteX0" fmla="*/ 2137592 w 2137592"/>
                <a:gd name="connsiteY0" fmla="*/ 0 h 596900"/>
                <a:gd name="connsiteX1" fmla="*/ 2126479 w 2137592"/>
                <a:gd name="connsiteY1" fmla="*/ 596900 h 596900"/>
                <a:gd name="connsiteX2" fmla="*/ 499 w 2137592"/>
                <a:gd name="connsiteY2" fmla="*/ 401641 h 596900"/>
                <a:gd name="connsiteX3" fmla="*/ 18279 w 2137592"/>
                <a:gd name="connsiteY3" fmla="*/ 169859 h 596900"/>
                <a:gd name="connsiteX0" fmla="*/ 2137592 w 2137592"/>
                <a:gd name="connsiteY0" fmla="*/ 0 h 599256"/>
                <a:gd name="connsiteX1" fmla="*/ 2136004 w 2137592"/>
                <a:gd name="connsiteY1" fmla="*/ 599256 h 599256"/>
                <a:gd name="connsiteX2" fmla="*/ 499 w 2137592"/>
                <a:gd name="connsiteY2" fmla="*/ 401641 h 599256"/>
                <a:gd name="connsiteX3" fmla="*/ 18279 w 2137592"/>
                <a:gd name="connsiteY3" fmla="*/ 169859 h 599256"/>
                <a:gd name="connsiteX0" fmla="*/ 2144631 w 2144631"/>
                <a:gd name="connsiteY0" fmla="*/ 0 h 599256"/>
                <a:gd name="connsiteX1" fmla="*/ 2143043 w 2144631"/>
                <a:gd name="connsiteY1" fmla="*/ 599256 h 599256"/>
                <a:gd name="connsiteX2" fmla="*/ 394 w 2144631"/>
                <a:gd name="connsiteY2" fmla="*/ 394573 h 599256"/>
                <a:gd name="connsiteX3" fmla="*/ 25318 w 2144631"/>
                <a:gd name="connsiteY3" fmla="*/ 169859 h 599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4631" h="599256">
                  <a:moveTo>
                    <a:pt x="2144631" y="0"/>
                  </a:moveTo>
                  <a:cubicBezTo>
                    <a:pt x="2144102" y="199752"/>
                    <a:pt x="2143572" y="399504"/>
                    <a:pt x="2143043" y="599256"/>
                  </a:cubicBezTo>
                  <a:lnTo>
                    <a:pt x="394" y="394573"/>
                  </a:lnTo>
                  <a:cubicBezTo>
                    <a:pt x="-3839" y="297206"/>
                    <a:pt x="27435" y="212259"/>
                    <a:pt x="25318" y="169859"/>
                  </a:cubicBezTo>
                </a:path>
              </a:pathLst>
            </a:custGeom>
            <a:solidFill>
              <a:srgbClr val="009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034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4466432" y="2339975"/>
            <a:ext cx="3259137" cy="2405063"/>
            <a:chOff x="2900" y="1482"/>
            <a:chExt cx="2053" cy="1515"/>
          </a:xfrm>
        </p:grpSpPr>
        <p:sp>
          <p:nvSpPr>
            <p:cNvPr id="222" name="Freeform 5"/>
            <p:cNvSpPr>
              <a:spLocks noEditPoints="1"/>
            </p:cNvSpPr>
            <p:nvPr/>
          </p:nvSpPr>
          <p:spPr bwMode="auto">
            <a:xfrm>
              <a:off x="2941" y="2303"/>
              <a:ext cx="1972" cy="694"/>
            </a:xfrm>
            <a:custGeom>
              <a:avLst/>
              <a:gdLst>
                <a:gd name="T0" fmla="*/ 217 w 294"/>
                <a:gd name="T1" fmla="*/ 1 h 103"/>
                <a:gd name="T2" fmla="*/ 190 w 294"/>
                <a:gd name="T3" fmla="*/ 1 h 103"/>
                <a:gd name="T4" fmla="*/ 163 w 294"/>
                <a:gd name="T5" fmla="*/ 1 h 103"/>
                <a:gd name="T6" fmla="*/ 143 w 294"/>
                <a:gd name="T7" fmla="*/ 1 h 103"/>
                <a:gd name="T8" fmla="*/ 112 w 294"/>
                <a:gd name="T9" fmla="*/ 1 h 103"/>
                <a:gd name="T10" fmla="*/ 107 w 294"/>
                <a:gd name="T11" fmla="*/ 1 h 103"/>
                <a:gd name="T12" fmla="*/ 95 w 294"/>
                <a:gd name="T13" fmla="*/ 1 h 103"/>
                <a:gd name="T14" fmla="*/ 82 w 294"/>
                <a:gd name="T15" fmla="*/ 0 h 103"/>
                <a:gd name="T16" fmla="*/ 39 w 294"/>
                <a:gd name="T17" fmla="*/ 0 h 103"/>
                <a:gd name="T18" fmla="*/ 30 w 294"/>
                <a:gd name="T19" fmla="*/ 0 h 103"/>
                <a:gd name="T20" fmla="*/ 18 w 294"/>
                <a:gd name="T21" fmla="*/ 0 h 103"/>
                <a:gd name="T22" fmla="*/ 289 w 294"/>
                <a:gd name="T23" fmla="*/ 0 h 103"/>
                <a:gd name="T24" fmla="*/ 61 w 294"/>
                <a:gd name="T25" fmla="*/ 96 h 103"/>
                <a:gd name="T26" fmla="*/ 58 w 294"/>
                <a:gd name="T27" fmla="*/ 95 h 103"/>
                <a:gd name="T28" fmla="*/ 55 w 294"/>
                <a:gd name="T29" fmla="*/ 94 h 103"/>
                <a:gd name="T30" fmla="*/ 52 w 294"/>
                <a:gd name="T31" fmla="*/ 91 h 103"/>
                <a:gd name="T32" fmla="*/ 49 w 294"/>
                <a:gd name="T33" fmla="*/ 87 h 103"/>
                <a:gd name="T34" fmla="*/ 27 w 294"/>
                <a:gd name="T35" fmla="*/ 31 h 103"/>
                <a:gd name="T36" fmla="*/ 21 w 294"/>
                <a:gd name="T37" fmla="*/ 10 h 103"/>
                <a:gd name="T38" fmla="*/ 46 w 294"/>
                <a:gd name="T39" fmla="*/ 9 h 103"/>
                <a:gd name="T40" fmla="*/ 57 w 294"/>
                <a:gd name="T41" fmla="*/ 28 h 103"/>
                <a:gd name="T42" fmla="*/ 69 w 294"/>
                <a:gd name="T43" fmla="*/ 63 h 103"/>
                <a:gd name="T44" fmla="*/ 114 w 294"/>
                <a:gd name="T45" fmla="*/ 96 h 103"/>
                <a:gd name="T46" fmla="*/ 98 w 294"/>
                <a:gd name="T47" fmla="*/ 95 h 103"/>
                <a:gd name="T48" fmla="*/ 94 w 294"/>
                <a:gd name="T49" fmla="*/ 91 h 103"/>
                <a:gd name="T50" fmla="*/ 81 w 294"/>
                <a:gd name="T51" fmla="*/ 36 h 103"/>
                <a:gd name="T52" fmla="*/ 80 w 294"/>
                <a:gd name="T53" fmla="*/ 31 h 103"/>
                <a:gd name="T54" fmla="*/ 78 w 294"/>
                <a:gd name="T55" fmla="*/ 11 h 103"/>
                <a:gd name="T56" fmla="*/ 84 w 294"/>
                <a:gd name="T57" fmla="*/ 8 h 103"/>
                <a:gd name="T58" fmla="*/ 105 w 294"/>
                <a:gd name="T59" fmla="*/ 10 h 103"/>
                <a:gd name="T60" fmla="*/ 110 w 294"/>
                <a:gd name="T61" fmla="*/ 15 h 103"/>
                <a:gd name="T62" fmla="*/ 113 w 294"/>
                <a:gd name="T63" fmla="*/ 40 h 103"/>
                <a:gd name="T64" fmla="*/ 118 w 294"/>
                <a:gd name="T65" fmla="*/ 77 h 103"/>
                <a:gd name="T66" fmla="*/ 164 w 294"/>
                <a:gd name="T67" fmla="*/ 71 h 103"/>
                <a:gd name="T68" fmla="*/ 135 w 294"/>
                <a:gd name="T69" fmla="*/ 90 h 103"/>
                <a:gd name="T70" fmla="*/ 138 w 294"/>
                <a:gd name="T71" fmla="*/ 10 h 103"/>
                <a:gd name="T72" fmla="*/ 156 w 294"/>
                <a:gd name="T73" fmla="*/ 8 h 103"/>
                <a:gd name="T74" fmla="*/ 161 w 294"/>
                <a:gd name="T75" fmla="*/ 10 h 103"/>
                <a:gd name="T76" fmla="*/ 164 w 294"/>
                <a:gd name="T77" fmla="*/ 17 h 103"/>
                <a:gd name="T78" fmla="*/ 215 w 294"/>
                <a:gd name="T79" fmla="*/ 32 h 103"/>
                <a:gd name="T80" fmla="*/ 214 w 294"/>
                <a:gd name="T81" fmla="*/ 38 h 103"/>
                <a:gd name="T82" fmla="*/ 212 w 294"/>
                <a:gd name="T83" fmla="*/ 51 h 103"/>
                <a:gd name="T84" fmla="*/ 211 w 294"/>
                <a:gd name="T85" fmla="*/ 58 h 103"/>
                <a:gd name="T86" fmla="*/ 211 w 294"/>
                <a:gd name="T87" fmla="*/ 62 h 103"/>
                <a:gd name="T88" fmla="*/ 209 w 294"/>
                <a:gd name="T89" fmla="*/ 71 h 103"/>
                <a:gd name="T90" fmla="*/ 208 w 294"/>
                <a:gd name="T91" fmla="*/ 79 h 103"/>
                <a:gd name="T92" fmla="*/ 207 w 294"/>
                <a:gd name="T93" fmla="*/ 87 h 103"/>
                <a:gd name="T94" fmla="*/ 180 w 294"/>
                <a:gd name="T95" fmla="*/ 93 h 103"/>
                <a:gd name="T96" fmla="*/ 180 w 294"/>
                <a:gd name="T97" fmla="*/ 65 h 103"/>
                <a:gd name="T98" fmla="*/ 181 w 294"/>
                <a:gd name="T99" fmla="*/ 53 h 103"/>
                <a:gd name="T100" fmla="*/ 182 w 294"/>
                <a:gd name="T101" fmla="*/ 44 h 103"/>
                <a:gd name="T102" fmla="*/ 183 w 294"/>
                <a:gd name="T103" fmla="*/ 32 h 103"/>
                <a:gd name="T104" fmla="*/ 213 w 294"/>
                <a:gd name="T105" fmla="*/ 9 h 103"/>
                <a:gd name="T106" fmla="*/ 218 w 294"/>
                <a:gd name="T107" fmla="*/ 16 h 103"/>
                <a:gd name="T108" fmla="*/ 269 w 294"/>
                <a:gd name="T109" fmla="*/ 33 h 103"/>
                <a:gd name="T110" fmla="*/ 257 w 294"/>
                <a:gd name="T111" fmla="*/ 67 h 103"/>
                <a:gd name="T112" fmla="*/ 230 w 294"/>
                <a:gd name="T113" fmla="*/ 96 h 103"/>
                <a:gd name="T114" fmla="*/ 221 w 294"/>
                <a:gd name="T115" fmla="*/ 88 h 103"/>
                <a:gd name="T116" fmla="*/ 232 w 294"/>
                <a:gd name="T117" fmla="*/ 52 h 103"/>
                <a:gd name="T118" fmla="*/ 234 w 294"/>
                <a:gd name="T119" fmla="*/ 43 h 103"/>
                <a:gd name="T120" fmla="*/ 237 w 294"/>
                <a:gd name="T121" fmla="*/ 34 h 103"/>
                <a:gd name="T122" fmla="*/ 241 w 294"/>
                <a:gd name="T123" fmla="*/ 20 h 103"/>
                <a:gd name="T124" fmla="*/ 274 w 294"/>
                <a:gd name="T125" fmla="*/ 1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94" h="103">
                  <a:moveTo>
                    <a:pt x="289" y="0"/>
                  </a:moveTo>
                  <a:cubicBezTo>
                    <a:pt x="288" y="0"/>
                    <a:pt x="286" y="0"/>
                    <a:pt x="285" y="0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84" y="0"/>
                    <a:pt x="283" y="0"/>
                    <a:pt x="283" y="0"/>
                  </a:cubicBezTo>
                  <a:cubicBezTo>
                    <a:pt x="281" y="0"/>
                    <a:pt x="280" y="0"/>
                    <a:pt x="279" y="0"/>
                  </a:cubicBezTo>
                  <a:cubicBezTo>
                    <a:pt x="269" y="0"/>
                    <a:pt x="255" y="0"/>
                    <a:pt x="239" y="1"/>
                  </a:cubicBezTo>
                  <a:cubicBezTo>
                    <a:pt x="234" y="1"/>
                    <a:pt x="228" y="1"/>
                    <a:pt x="222" y="1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20" y="1"/>
                    <a:pt x="219" y="1"/>
                    <a:pt x="217" y="1"/>
                  </a:cubicBezTo>
                  <a:cubicBezTo>
                    <a:pt x="214" y="1"/>
                    <a:pt x="214" y="1"/>
                    <a:pt x="214" y="1"/>
                  </a:cubicBezTo>
                  <a:cubicBezTo>
                    <a:pt x="214" y="1"/>
                    <a:pt x="214" y="1"/>
                    <a:pt x="213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1" y="1"/>
                    <a:pt x="210" y="1"/>
                  </a:cubicBezTo>
                  <a:cubicBezTo>
                    <a:pt x="207" y="1"/>
                    <a:pt x="207" y="1"/>
                    <a:pt x="207" y="1"/>
                  </a:cubicBezTo>
                  <a:cubicBezTo>
                    <a:pt x="206" y="1"/>
                    <a:pt x="205" y="1"/>
                    <a:pt x="204" y="1"/>
                  </a:cubicBezTo>
                  <a:cubicBezTo>
                    <a:pt x="201" y="1"/>
                    <a:pt x="201" y="1"/>
                    <a:pt x="201" y="1"/>
                  </a:cubicBezTo>
                  <a:cubicBezTo>
                    <a:pt x="200" y="1"/>
                    <a:pt x="199" y="1"/>
                    <a:pt x="197" y="1"/>
                  </a:cubicBezTo>
                  <a:cubicBezTo>
                    <a:pt x="190" y="1"/>
                    <a:pt x="190" y="1"/>
                    <a:pt x="190" y="1"/>
                  </a:cubicBezTo>
                  <a:cubicBezTo>
                    <a:pt x="190" y="1"/>
                    <a:pt x="190" y="1"/>
                    <a:pt x="190" y="1"/>
                  </a:cubicBezTo>
                  <a:cubicBezTo>
                    <a:pt x="189" y="1"/>
                    <a:pt x="188" y="1"/>
                    <a:pt x="188" y="1"/>
                  </a:cubicBezTo>
                  <a:cubicBezTo>
                    <a:pt x="186" y="1"/>
                    <a:pt x="184" y="1"/>
                    <a:pt x="183" y="1"/>
                  </a:cubicBezTo>
                  <a:cubicBezTo>
                    <a:pt x="180" y="1"/>
                    <a:pt x="180" y="1"/>
                    <a:pt x="180" y="1"/>
                  </a:cubicBezTo>
                  <a:cubicBezTo>
                    <a:pt x="176" y="1"/>
                    <a:pt x="173" y="1"/>
                    <a:pt x="169" y="1"/>
                  </a:cubicBezTo>
                  <a:cubicBezTo>
                    <a:pt x="165" y="1"/>
                    <a:pt x="165" y="1"/>
                    <a:pt x="165" y="1"/>
                  </a:cubicBezTo>
                  <a:cubicBezTo>
                    <a:pt x="164" y="1"/>
                    <a:pt x="164" y="1"/>
                    <a:pt x="163" y="1"/>
                  </a:cubicBezTo>
                  <a:cubicBezTo>
                    <a:pt x="163" y="1"/>
                    <a:pt x="163" y="1"/>
                    <a:pt x="163" y="1"/>
                  </a:cubicBezTo>
                  <a:cubicBezTo>
                    <a:pt x="163" y="1"/>
                    <a:pt x="163" y="1"/>
                    <a:pt x="163" y="1"/>
                  </a:cubicBezTo>
                  <a:cubicBezTo>
                    <a:pt x="162" y="1"/>
                    <a:pt x="162" y="1"/>
                    <a:pt x="162" y="1"/>
                  </a:cubicBezTo>
                  <a:cubicBezTo>
                    <a:pt x="162" y="1"/>
                    <a:pt x="162" y="1"/>
                    <a:pt x="162" y="1"/>
                  </a:cubicBezTo>
                  <a:cubicBezTo>
                    <a:pt x="161" y="1"/>
                    <a:pt x="161" y="1"/>
                    <a:pt x="161" y="1"/>
                  </a:cubicBezTo>
                  <a:cubicBezTo>
                    <a:pt x="159" y="1"/>
                    <a:pt x="158" y="1"/>
                    <a:pt x="156" y="1"/>
                  </a:cubicBezTo>
                  <a:cubicBezTo>
                    <a:pt x="153" y="1"/>
                    <a:pt x="153" y="1"/>
                    <a:pt x="153" y="1"/>
                  </a:cubicBezTo>
                  <a:cubicBezTo>
                    <a:pt x="151" y="1"/>
                    <a:pt x="150" y="1"/>
                    <a:pt x="149" y="1"/>
                  </a:cubicBezTo>
                  <a:cubicBezTo>
                    <a:pt x="148" y="1"/>
                    <a:pt x="148" y="1"/>
                    <a:pt x="147" y="1"/>
                  </a:cubicBezTo>
                  <a:cubicBezTo>
                    <a:pt x="147" y="1"/>
                    <a:pt x="147" y="1"/>
                    <a:pt x="147" y="1"/>
                  </a:cubicBezTo>
                  <a:cubicBezTo>
                    <a:pt x="143" y="1"/>
                    <a:pt x="143" y="1"/>
                    <a:pt x="143" y="1"/>
                  </a:cubicBezTo>
                  <a:cubicBezTo>
                    <a:pt x="141" y="1"/>
                    <a:pt x="139" y="1"/>
                    <a:pt x="137" y="1"/>
                  </a:cubicBezTo>
                  <a:cubicBezTo>
                    <a:pt x="134" y="1"/>
                    <a:pt x="134" y="1"/>
                    <a:pt x="134" y="1"/>
                  </a:cubicBezTo>
                  <a:cubicBezTo>
                    <a:pt x="134" y="1"/>
                    <a:pt x="133" y="1"/>
                    <a:pt x="132" y="1"/>
                  </a:cubicBezTo>
                  <a:cubicBezTo>
                    <a:pt x="129" y="1"/>
                    <a:pt x="126" y="1"/>
                    <a:pt x="123" y="1"/>
                  </a:cubicBezTo>
                  <a:cubicBezTo>
                    <a:pt x="120" y="1"/>
                    <a:pt x="118" y="1"/>
                    <a:pt x="115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5" y="1"/>
                    <a:pt x="115" y="1"/>
                    <a:pt x="114" y="1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1"/>
                    <a:pt x="108" y="1"/>
                  </a:cubicBezTo>
                  <a:cubicBezTo>
                    <a:pt x="108" y="1"/>
                    <a:pt x="108" y="1"/>
                    <a:pt x="108" y="1"/>
                  </a:cubicBezTo>
                  <a:cubicBezTo>
                    <a:pt x="108" y="1"/>
                    <a:pt x="108" y="1"/>
                    <a:pt x="108" y="1"/>
                  </a:cubicBezTo>
                  <a:cubicBezTo>
                    <a:pt x="108" y="1"/>
                    <a:pt x="107" y="1"/>
                    <a:pt x="107" y="1"/>
                  </a:cubicBezTo>
                  <a:cubicBezTo>
                    <a:pt x="107" y="1"/>
                    <a:pt x="107" y="1"/>
                    <a:pt x="107" y="1"/>
                  </a:cubicBezTo>
                  <a:cubicBezTo>
                    <a:pt x="106" y="1"/>
                    <a:pt x="105" y="1"/>
                    <a:pt x="104" y="1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101" y="1"/>
                    <a:pt x="101" y="1"/>
                    <a:pt x="101" y="1"/>
                  </a:cubicBezTo>
                  <a:cubicBezTo>
                    <a:pt x="101" y="1"/>
                    <a:pt x="100" y="1"/>
                    <a:pt x="100" y="1"/>
                  </a:cubicBezTo>
                  <a:cubicBezTo>
                    <a:pt x="98" y="1"/>
                    <a:pt x="98" y="1"/>
                    <a:pt x="98" y="1"/>
                  </a:cubicBezTo>
                  <a:cubicBezTo>
                    <a:pt x="98" y="1"/>
                    <a:pt x="97" y="1"/>
                    <a:pt x="97" y="1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5" y="1"/>
                    <a:pt x="95" y="1"/>
                    <a:pt x="94" y="1"/>
                  </a:cubicBezTo>
                  <a:cubicBezTo>
                    <a:pt x="93" y="1"/>
                    <a:pt x="93" y="1"/>
                    <a:pt x="93" y="1"/>
                  </a:cubicBezTo>
                  <a:cubicBezTo>
                    <a:pt x="92" y="1"/>
                    <a:pt x="92" y="1"/>
                    <a:pt x="91" y="1"/>
                  </a:cubicBezTo>
                  <a:cubicBezTo>
                    <a:pt x="90" y="1"/>
                    <a:pt x="89" y="1"/>
                    <a:pt x="88" y="1"/>
                  </a:cubicBezTo>
                  <a:cubicBezTo>
                    <a:pt x="87" y="1"/>
                    <a:pt x="87" y="1"/>
                    <a:pt x="87" y="1"/>
                  </a:cubicBezTo>
                  <a:cubicBezTo>
                    <a:pt x="87" y="1"/>
                    <a:pt x="86" y="1"/>
                    <a:pt x="86" y="1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5" y="1"/>
                    <a:pt x="84" y="0"/>
                    <a:pt x="84" y="1"/>
                  </a:cubicBezTo>
                  <a:cubicBezTo>
                    <a:pt x="83" y="0"/>
                    <a:pt x="82" y="0"/>
                    <a:pt x="82" y="0"/>
                  </a:cubicBezTo>
                  <a:cubicBezTo>
                    <a:pt x="79" y="0"/>
                    <a:pt x="76" y="0"/>
                    <a:pt x="74" y="0"/>
                  </a:cubicBezTo>
                  <a:cubicBezTo>
                    <a:pt x="69" y="0"/>
                    <a:pt x="64" y="0"/>
                    <a:pt x="60" y="0"/>
                  </a:cubicBezTo>
                  <a:cubicBezTo>
                    <a:pt x="56" y="0"/>
                    <a:pt x="53" y="0"/>
                    <a:pt x="49" y="0"/>
                  </a:cubicBezTo>
                  <a:cubicBezTo>
                    <a:pt x="48" y="0"/>
                    <a:pt x="47" y="0"/>
                    <a:pt x="4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3" y="0"/>
                    <a:pt x="41" y="0"/>
                    <a:pt x="40" y="0"/>
                  </a:cubicBezTo>
                  <a:cubicBezTo>
                    <a:pt x="40" y="0"/>
                    <a:pt x="40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2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4" y="0"/>
                    <a:pt x="22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4" y="0"/>
                    <a:pt x="10" y="0"/>
                    <a:pt x="7" y="0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9"/>
                    <a:pt x="43" y="103"/>
                    <a:pt x="47" y="103"/>
                  </a:cubicBezTo>
                  <a:cubicBezTo>
                    <a:pt x="248" y="103"/>
                    <a:pt x="248" y="103"/>
                    <a:pt x="248" y="103"/>
                  </a:cubicBezTo>
                  <a:cubicBezTo>
                    <a:pt x="253" y="103"/>
                    <a:pt x="257" y="99"/>
                    <a:pt x="257" y="94"/>
                  </a:cubicBezTo>
                  <a:cubicBezTo>
                    <a:pt x="284" y="26"/>
                    <a:pt x="284" y="26"/>
                    <a:pt x="284" y="26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93" y="0"/>
                    <a:pt x="291" y="0"/>
                    <a:pt x="289" y="0"/>
                  </a:cubicBezTo>
                  <a:close/>
                  <a:moveTo>
                    <a:pt x="78" y="92"/>
                  </a:moveTo>
                  <a:cubicBezTo>
                    <a:pt x="78" y="93"/>
                    <a:pt x="77" y="95"/>
                    <a:pt x="76" y="95"/>
                  </a:cubicBezTo>
                  <a:cubicBezTo>
                    <a:pt x="76" y="96"/>
                    <a:pt x="75" y="96"/>
                    <a:pt x="75" y="96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68" y="96"/>
                    <a:pt x="68" y="96"/>
                    <a:pt x="68" y="96"/>
                  </a:cubicBezTo>
                  <a:cubicBezTo>
                    <a:pt x="61" y="96"/>
                    <a:pt x="61" y="96"/>
                    <a:pt x="61" y="96"/>
                  </a:cubicBezTo>
                  <a:cubicBezTo>
                    <a:pt x="61" y="96"/>
                    <a:pt x="61" y="96"/>
                    <a:pt x="61" y="96"/>
                  </a:cubicBezTo>
                  <a:cubicBezTo>
                    <a:pt x="61" y="96"/>
                    <a:pt x="61" y="96"/>
                    <a:pt x="61" y="96"/>
                  </a:cubicBezTo>
                  <a:cubicBezTo>
                    <a:pt x="61" y="96"/>
                    <a:pt x="60" y="96"/>
                    <a:pt x="60" y="96"/>
                  </a:cubicBezTo>
                  <a:cubicBezTo>
                    <a:pt x="60" y="96"/>
                    <a:pt x="59" y="96"/>
                    <a:pt x="59" y="95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59" y="95"/>
                    <a:pt x="58" y="95"/>
                    <a:pt x="58" y="95"/>
                  </a:cubicBezTo>
                  <a:cubicBezTo>
                    <a:pt x="58" y="95"/>
                    <a:pt x="58" y="95"/>
                    <a:pt x="58" y="95"/>
                  </a:cubicBezTo>
                  <a:cubicBezTo>
                    <a:pt x="58" y="95"/>
                    <a:pt x="58" y="95"/>
                    <a:pt x="58" y="95"/>
                  </a:cubicBezTo>
                  <a:cubicBezTo>
                    <a:pt x="58" y="95"/>
                    <a:pt x="57" y="95"/>
                    <a:pt x="57" y="95"/>
                  </a:cubicBezTo>
                  <a:cubicBezTo>
                    <a:pt x="57" y="95"/>
                    <a:pt x="57" y="95"/>
                    <a:pt x="57" y="95"/>
                  </a:cubicBezTo>
                  <a:cubicBezTo>
                    <a:pt x="57" y="95"/>
                    <a:pt x="57" y="95"/>
                    <a:pt x="57" y="95"/>
                  </a:cubicBezTo>
                  <a:cubicBezTo>
                    <a:pt x="57" y="95"/>
                    <a:pt x="57" y="95"/>
                    <a:pt x="57" y="95"/>
                  </a:cubicBezTo>
                  <a:cubicBezTo>
                    <a:pt x="57" y="95"/>
                    <a:pt x="57" y="95"/>
                    <a:pt x="57" y="95"/>
                  </a:cubicBezTo>
                  <a:cubicBezTo>
                    <a:pt x="56" y="95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4" y="93"/>
                    <a:pt x="54" y="93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54" y="93"/>
                    <a:pt x="53" y="93"/>
                    <a:pt x="53" y="92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3" y="92"/>
                    <a:pt x="52" y="92"/>
                    <a:pt x="52" y="92"/>
                  </a:cubicBezTo>
                  <a:cubicBezTo>
                    <a:pt x="52" y="92"/>
                    <a:pt x="52" y="92"/>
                    <a:pt x="52" y="91"/>
                  </a:cubicBezTo>
                  <a:cubicBezTo>
                    <a:pt x="52" y="91"/>
                    <a:pt x="52" y="91"/>
                    <a:pt x="52" y="91"/>
                  </a:cubicBezTo>
                  <a:cubicBezTo>
                    <a:pt x="52" y="91"/>
                    <a:pt x="52" y="91"/>
                    <a:pt x="52" y="91"/>
                  </a:cubicBezTo>
                  <a:cubicBezTo>
                    <a:pt x="52" y="91"/>
                    <a:pt x="51" y="91"/>
                    <a:pt x="51" y="91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90"/>
                    <a:pt x="50" y="89"/>
                    <a:pt x="50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9" y="88"/>
                    <a:pt x="49" y="87"/>
                    <a:pt x="49" y="87"/>
                  </a:cubicBezTo>
                  <a:cubicBezTo>
                    <a:pt x="47" y="82"/>
                    <a:pt x="47" y="82"/>
                    <a:pt x="47" y="82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0" y="15"/>
                    <a:pt x="20" y="13"/>
                    <a:pt x="20" y="12"/>
                  </a:cubicBezTo>
                  <a:cubicBezTo>
                    <a:pt x="20" y="11"/>
                    <a:pt x="20" y="11"/>
                    <a:pt x="21" y="11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2" y="9"/>
                    <a:pt x="23" y="9"/>
                    <a:pt x="24" y="9"/>
                  </a:cubicBezTo>
                  <a:cubicBezTo>
                    <a:pt x="24" y="8"/>
                    <a:pt x="24" y="8"/>
                    <a:pt x="25" y="8"/>
                  </a:cubicBezTo>
                  <a:cubicBezTo>
                    <a:pt x="25" y="8"/>
                    <a:pt x="25" y="8"/>
                    <a:pt x="26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2" y="8"/>
                    <a:pt x="43" y="8"/>
                    <a:pt x="44" y="9"/>
                  </a:cubicBezTo>
                  <a:cubicBezTo>
                    <a:pt x="45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8" y="10"/>
                    <a:pt x="49" y="11"/>
                    <a:pt x="50" y="12"/>
                  </a:cubicBezTo>
                  <a:cubicBezTo>
                    <a:pt x="51" y="13"/>
                    <a:pt x="51" y="13"/>
                    <a:pt x="52" y="14"/>
                  </a:cubicBezTo>
                  <a:cubicBezTo>
                    <a:pt x="52" y="14"/>
                    <a:pt x="53" y="15"/>
                    <a:pt x="53" y="16"/>
                  </a:cubicBezTo>
                  <a:cubicBezTo>
                    <a:pt x="53" y="16"/>
                    <a:pt x="53" y="16"/>
                    <a:pt x="53" y="17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3"/>
                    <a:pt x="66" y="53"/>
                    <a:pt x="66" y="53"/>
                  </a:cubicBezTo>
                  <a:cubicBezTo>
                    <a:pt x="66" y="53"/>
                    <a:pt x="66" y="53"/>
                    <a:pt x="66" y="53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73" y="74"/>
                    <a:pt x="73" y="74"/>
                    <a:pt x="73" y="74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78" y="89"/>
                    <a:pt x="79" y="90"/>
                    <a:pt x="79" y="91"/>
                  </a:cubicBezTo>
                  <a:cubicBezTo>
                    <a:pt x="79" y="91"/>
                    <a:pt x="78" y="91"/>
                    <a:pt x="78" y="92"/>
                  </a:cubicBezTo>
                  <a:close/>
                  <a:moveTo>
                    <a:pt x="117" y="94"/>
                  </a:moveTo>
                  <a:cubicBezTo>
                    <a:pt x="117" y="94"/>
                    <a:pt x="117" y="94"/>
                    <a:pt x="117" y="94"/>
                  </a:cubicBezTo>
                  <a:cubicBezTo>
                    <a:pt x="117" y="95"/>
                    <a:pt x="116" y="95"/>
                    <a:pt x="116" y="95"/>
                  </a:cubicBezTo>
                  <a:cubicBezTo>
                    <a:pt x="115" y="95"/>
                    <a:pt x="115" y="95"/>
                    <a:pt x="114" y="96"/>
                  </a:cubicBezTo>
                  <a:cubicBezTo>
                    <a:pt x="113" y="96"/>
                    <a:pt x="113" y="96"/>
                    <a:pt x="113" y="96"/>
                  </a:cubicBezTo>
                  <a:cubicBezTo>
                    <a:pt x="109" y="96"/>
                    <a:pt x="109" y="96"/>
                    <a:pt x="109" y="96"/>
                  </a:cubicBezTo>
                  <a:cubicBezTo>
                    <a:pt x="103" y="96"/>
                    <a:pt x="103" y="96"/>
                    <a:pt x="103" y="96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1" y="96"/>
                    <a:pt x="101" y="96"/>
                    <a:pt x="100" y="95"/>
                  </a:cubicBezTo>
                  <a:cubicBezTo>
                    <a:pt x="100" y="95"/>
                    <a:pt x="99" y="95"/>
                    <a:pt x="99" y="95"/>
                  </a:cubicBezTo>
                  <a:cubicBezTo>
                    <a:pt x="99" y="95"/>
                    <a:pt x="99" y="95"/>
                    <a:pt x="99" y="95"/>
                  </a:cubicBezTo>
                  <a:cubicBezTo>
                    <a:pt x="99" y="95"/>
                    <a:pt x="98" y="95"/>
                    <a:pt x="98" y="95"/>
                  </a:cubicBezTo>
                  <a:cubicBezTo>
                    <a:pt x="98" y="95"/>
                    <a:pt x="98" y="95"/>
                    <a:pt x="98" y="95"/>
                  </a:cubicBezTo>
                  <a:cubicBezTo>
                    <a:pt x="98" y="94"/>
                    <a:pt x="97" y="94"/>
                    <a:pt x="97" y="94"/>
                  </a:cubicBezTo>
                  <a:cubicBezTo>
                    <a:pt x="97" y="94"/>
                    <a:pt x="97" y="94"/>
                    <a:pt x="97" y="94"/>
                  </a:cubicBezTo>
                  <a:cubicBezTo>
                    <a:pt x="97" y="94"/>
                    <a:pt x="96" y="93"/>
                    <a:pt x="96" y="93"/>
                  </a:cubicBezTo>
                  <a:cubicBezTo>
                    <a:pt x="96" y="93"/>
                    <a:pt x="96" y="93"/>
                    <a:pt x="96" y="93"/>
                  </a:cubicBezTo>
                  <a:cubicBezTo>
                    <a:pt x="95" y="93"/>
                    <a:pt x="95" y="92"/>
                    <a:pt x="95" y="92"/>
                  </a:cubicBezTo>
                  <a:cubicBezTo>
                    <a:pt x="95" y="92"/>
                    <a:pt x="94" y="92"/>
                    <a:pt x="94" y="92"/>
                  </a:cubicBezTo>
                  <a:cubicBezTo>
                    <a:pt x="94" y="92"/>
                    <a:pt x="94" y="91"/>
                    <a:pt x="94" y="91"/>
                  </a:cubicBezTo>
                  <a:cubicBezTo>
                    <a:pt x="94" y="91"/>
                    <a:pt x="94" y="91"/>
                    <a:pt x="94" y="91"/>
                  </a:cubicBezTo>
                  <a:cubicBezTo>
                    <a:pt x="94" y="91"/>
                    <a:pt x="94" y="91"/>
                    <a:pt x="94" y="91"/>
                  </a:cubicBezTo>
                  <a:cubicBezTo>
                    <a:pt x="93" y="90"/>
                    <a:pt x="93" y="90"/>
                    <a:pt x="93" y="90"/>
                  </a:cubicBezTo>
                  <a:cubicBezTo>
                    <a:pt x="93" y="90"/>
                    <a:pt x="93" y="90"/>
                    <a:pt x="93" y="90"/>
                  </a:cubicBezTo>
                  <a:cubicBezTo>
                    <a:pt x="93" y="90"/>
                    <a:pt x="93" y="90"/>
                    <a:pt x="93" y="89"/>
                  </a:cubicBezTo>
                  <a:cubicBezTo>
                    <a:pt x="93" y="89"/>
                    <a:pt x="92" y="88"/>
                    <a:pt x="92" y="87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1"/>
                    <a:pt x="91" y="81"/>
                    <a:pt x="91" y="81"/>
                  </a:cubicBezTo>
                  <a:cubicBezTo>
                    <a:pt x="81" y="36"/>
                    <a:pt x="81" y="36"/>
                    <a:pt x="81" y="36"/>
                  </a:cubicBezTo>
                  <a:cubicBezTo>
                    <a:pt x="81" y="36"/>
                    <a:pt x="81" y="36"/>
                    <a:pt x="81" y="36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7" y="17"/>
                    <a:pt x="77" y="17"/>
                    <a:pt x="77" y="17"/>
                  </a:cubicBezTo>
                  <a:cubicBezTo>
                    <a:pt x="77" y="16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8" y="12"/>
                    <a:pt x="78" y="12"/>
                    <a:pt x="78" y="11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78" y="11"/>
                    <a:pt x="79" y="11"/>
                    <a:pt x="79" y="10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10"/>
                    <a:pt x="80" y="10"/>
                    <a:pt x="80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1" y="9"/>
                    <a:pt x="81" y="9"/>
                    <a:pt x="82" y="8"/>
                  </a:cubicBezTo>
                  <a:cubicBezTo>
                    <a:pt x="82" y="8"/>
                    <a:pt x="83" y="8"/>
                    <a:pt x="83" y="8"/>
                  </a:cubicBezTo>
                  <a:cubicBezTo>
                    <a:pt x="83" y="8"/>
                    <a:pt x="84" y="8"/>
                    <a:pt x="84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1" y="8"/>
                    <a:pt x="102" y="8"/>
                    <a:pt x="103" y="9"/>
                  </a:cubicBezTo>
                  <a:cubicBezTo>
                    <a:pt x="103" y="9"/>
                    <a:pt x="103" y="9"/>
                    <a:pt x="104" y="9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104" y="9"/>
                    <a:pt x="104" y="9"/>
                    <a:pt x="105" y="10"/>
                  </a:cubicBezTo>
                  <a:cubicBezTo>
                    <a:pt x="105" y="10"/>
                    <a:pt x="105" y="10"/>
                    <a:pt x="105" y="10"/>
                  </a:cubicBezTo>
                  <a:cubicBezTo>
                    <a:pt x="105" y="10"/>
                    <a:pt x="105" y="10"/>
                    <a:pt x="105" y="10"/>
                  </a:cubicBezTo>
                  <a:cubicBezTo>
                    <a:pt x="105" y="10"/>
                    <a:pt x="105" y="10"/>
                    <a:pt x="105" y="10"/>
                  </a:cubicBezTo>
                  <a:cubicBezTo>
                    <a:pt x="106" y="10"/>
                    <a:pt x="106" y="11"/>
                    <a:pt x="107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8" y="12"/>
                    <a:pt x="108" y="13"/>
                    <a:pt x="108" y="13"/>
                  </a:cubicBezTo>
                  <a:cubicBezTo>
                    <a:pt x="108" y="13"/>
                    <a:pt x="109" y="13"/>
                    <a:pt x="109" y="13"/>
                  </a:cubicBezTo>
                  <a:cubicBezTo>
                    <a:pt x="109" y="13"/>
                    <a:pt x="109" y="14"/>
                    <a:pt x="109" y="14"/>
                  </a:cubicBezTo>
                  <a:cubicBezTo>
                    <a:pt x="110" y="14"/>
                    <a:pt x="110" y="15"/>
                    <a:pt x="110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16"/>
                    <a:pt x="110" y="16"/>
                    <a:pt x="110" y="17"/>
                  </a:cubicBezTo>
                  <a:cubicBezTo>
                    <a:pt x="110" y="18"/>
                    <a:pt x="110" y="18"/>
                    <a:pt x="110" y="18"/>
                  </a:cubicBezTo>
                  <a:cubicBezTo>
                    <a:pt x="110" y="18"/>
                    <a:pt x="110" y="18"/>
                    <a:pt x="110" y="18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5"/>
                    <a:pt x="111" y="25"/>
                    <a:pt x="111" y="25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113" y="40"/>
                    <a:pt x="113" y="40"/>
                    <a:pt x="113" y="40"/>
                  </a:cubicBezTo>
                  <a:cubicBezTo>
                    <a:pt x="115" y="50"/>
                    <a:pt x="115" y="50"/>
                    <a:pt x="115" y="50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116" y="57"/>
                    <a:pt x="116" y="57"/>
                    <a:pt x="116" y="57"/>
                  </a:cubicBezTo>
                  <a:cubicBezTo>
                    <a:pt x="116" y="57"/>
                    <a:pt x="116" y="57"/>
                    <a:pt x="116" y="57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7" y="70"/>
                    <a:pt x="117" y="70"/>
                    <a:pt x="117" y="70"/>
                  </a:cubicBezTo>
                  <a:cubicBezTo>
                    <a:pt x="118" y="74"/>
                    <a:pt x="118" y="74"/>
                    <a:pt x="118" y="74"/>
                  </a:cubicBezTo>
                  <a:cubicBezTo>
                    <a:pt x="118" y="77"/>
                    <a:pt x="118" y="77"/>
                    <a:pt x="118" y="77"/>
                  </a:cubicBezTo>
                  <a:cubicBezTo>
                    <a:pt x="119" y="84"/>
                    <a:pt x="119" y="84"/>
                    <a:pt x="119" y="84"/>
                  </a:cubicBezTo>
                  <a:cubicBezTo>
                    <a:pt x="119" y="85"/>
                    <a:pt x="119" y="85"/>
                    <a:pt x="119" y="85"/>
                  </a:cubicBezTo>
                  <a:cubicBezTo>
                    <a:pt x="120" y="87"/>
                    <a:pt x="120" y="87"/>
                    <a:pt x="120" y="87"/>
                  </a:cubicBezTo>
                  <a:cubicBezTo>
                    <a:pt x="120" y="87"/>
                    <a:pt x="120" y="87"/>
                    <a:pt x="120" y="87"/>
                  </a:cubicBezTo>
                  <a:cubicBezTo>
                    <a:pt x="120" y="87"/>
                    <a:pt x="120" y="87"/>
                    <a:pt x="120" y="87"/>
                  </a:cubicBezTo>
                  <a:cubicBezTo>
                    <a:pt x="120" y="88"/>
                    <a:pt x="120" y="88"/>
                    <a:pt x="120" y="88"/>
                  </a:cubicBezTo>
                  <a:cubicBezTo>
                    <a:pt x="120" y="91"/>
                    <a:pt x="119" y="93"/>
                    <a:pt x="117" y="94"/>
                  </a:cubicBezTo>
                  <a:close/>
                  <a:moveTo>
                    <a:pt x="164" y="36"/>
                  </a:moveTo>
                  <a:cubicBezTo>
                    <a:pt x="164" y="71"/>
                    <a:pt x="164" y="71"/>
                    <a:pt x="164" y="71"/>
                  </a:cubicBezTo>
                  <a:cubicBezTo>
                    <a:pt x="164" y="87"/>
                    <a:pt x="164" y="87"/>
                    <a:pt x="164" y="87"/>
                  </a:cubicBezTo>
                  <a:cubicBezTo>
                    <a:pt x="164" y="88"/>
                    <a:pt x="164" y="88"/>
                    <a:pt x="164" y="89"/>
                  </a:cubicBezTo>
                  <a:cubicBezTo>
                    <a:pt x="163" y="93"/>
                    <a:pt x="160" y="96"/>
                    <a:pt x="156" y="96"/>
                  </a:cubicBezTo>
                  <a:cubicBezTo>
                    <a:pt x="143" y="96"/>
                    <a:pt x="143" y="96"/>
                    <a:pt x="143" y="96"/>
                  </a:cubicBezTo>
                  <a:cubicBezTo>
                    <a:pt x="141" y="96"/>
                    <a:pt x="139" y="95"/>
                    <a:pt x="138" y="94"/>
                  </a:cubicBezTo>
                  <a:cubicBezTo>
                    <a:pt x="138" y="94"/>
                    <a:pt x="138" y="94"/>
                    <a:pt x="138" y="94"/>
                  </a:cubicBezTo>
                  <a:cubicBezTo>
                    <a:pt x="137" y="93"/>
                    <a:pt x="137" y="93"/>
                    <a:pt x="137" y="93"/>
                  </a:cubicBezTo>
                  <a:cubicBezTo>
                    <a:pt x="136" y="92"/>
                    <a:pt x="136" y="91"/>
                    <a:pt x="135" y="90"/>
                  </a:cubicBezTo>
                  <a:cubicBezTo>
                    <a:pt x="135" y="90"/>
                    <a:pt x="135" y="90"/>
                    <a:pt x="135" y="90"/>
                  </a:cubicBezTo>
                  <a:cubicBezTo>
                    <a:pt x="135" y="89"/>
                    <a:pt x="135" y="89"/>
                    <a:pt x="135" y="89"/>
                  </a:cubicBezTo>
                  <a:cubicBezTo>
                    <a:pt x="135" y="88"/>
                    <a:pt x="135" y="88"/>
                    <a:pt x="135" y="87"/>
                  </a:cubicBezTo>
                  <a:cubicBezTo>
                    <a:pt x="135" y="72"/>
                    <a:pt x="135" y="72"/>
                    <a:pt x="135" y="72"/>
                  </a:cubicBezTo>
                  <a:cubicBezTo>
                    <a:pt x="135" y="30"/>
                    <a:pt x="135" y="30"/>
                    <a:pt x="135" y="30"/>
                  </a:cubicBezTo>
                  <a:cubicBezTo>
                    <a:pt x="135" y="17"/>
                    <a:pt x="135" y="17"/>
                    <a:pt x="135" y="17"/>
                  </a:cubicBezTo>
                  <a:cubicBezTo>
                    <a:pt x="135" y="16"/>
                    <a:pt x="135" y="15"/>
                    <a:pt x="135" y="14"/>
                  </a:cubicBezTo>
                  <a:cubicBezTo>
                    <a:pt x="136" y="14"/>
                    <a:pt x="136" y="13"/>
                    <a:pt x="136" y="13"/>
                  </a:cubicBezTo>
                  <a:cubicBezTo>
                    <a:pt x="136" y="12"/>
                    <a:pt x="137" y="11"/>
                    <a:pt x="138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9" y="10"/>
                    <a:pt x="139" y="9"/>
                    <a:pt x="139" y="9"/>
                  </a:cubicBezTo>
                  <a:cubicBezTo>
                    <a:pt x="139" y="9"/>
                    <a:pt x="139" y="9"/>
                    <a:pt x="139" y="9"/>
                  </a:cubicBezTo>
                  <a:cubicBezTo>
                    <a:pt x="139" y="9"/>
                    <a:pt x="140" y="9"/>
                    <a:pt x="140" y="9"/>
                  </a:cubicBezTo>
                  <a:cubicBezTo>
                    <a:pt x="140" y="9"/>
                    <a:pt x="140" y="9"/>
                    <a:pt x="140" y="9"/>
                  </a:cubicBezTo>
                  <a:cubicBezTo>
                    <a:pt x="140" y="9"/>
                    <a:pt x="140" y="9"/>
                    <a:pt x="140" y="9"/>
                  </a:cubicBezTo>
                  <a:cubicBezTo>
                    <a:pt x="141" y="8"/>
                    <a:pt x="142" y="8"/>
                    <a:pt x="142" y="8"/>
                  </a:cubicBezTo>
                  <a:cubicBezTo>
                    <a:pt x="142" y="8"/>
                    <a:pt x="143" y="8"/>
                    <a:pt x="143" y="8"/>
                  </a:cubicBezTo>
                  <a:cubicBezTo>
                    <a:pt x="156" y="8"/>
                    <a:pt x="156" y="8"/>
                    <a:pt x="156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8" y="8"/>
                    <a:pt x="158" y="9"/>
                    <a:pt x="159" y="9"/>
                  </a:cubicBezTo>
                  <a:cubicBezTo>
                    <a:pt x="159" y="9"/>
                    <a:pt x="159" y="9"/>
                    <a:pt x="159" y="9"/>
                  </a:cubicBezTo>
                  <a:cubicBezTo>
                    <a:pt x="159" y="9"/>
                    <a:pt x="159" y="9"/>
                    <a:pt x="159" y="9"/>
                  </a:cubicBezTo>
                  <a:cubicBezTo>
                    <a:pt x="160" y="9"/>
                    <a:pt x="160" y="9"/>
                    <a:pt x="160" y="9"/>
                  </a:cubicBezTo>
                  <a:cubicBezTo>
                    <a:pt x="160" y="9"/>
                    <a:pt x="160" y="9"/>
                    <a:pt x="160" y="9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10"/>
                    <a:pt x="162" y="10"/>
                    <a:pt x="162" y="11"/>
                  </a:cubicBezTo>
                  <a:cubicBezTo>
                    <a:pt x="162" y="11"/>
                    <a:pt x="162" y="11"/>
                    <a:pt x="162" y="11"/>
                  </a:cubicBezTo>
                  <a:cubicBezTo>
                    <a:pt x="162" y="11"/>
                    <a:pt x="162" y="11"/>
                    <a:pt x="162" y="11"/>
                  </a:cubicBezTo>
                  <a:cubicBezTo>
                    <a:pt x="162" y="11"/>
                    <a:pt x="163" y="12"/>
                    <a:pt x="163" y="12"/>
                  </a:cubicBezTo>
                  <a:cubicBezTo>
                    <a:pt x="163" y="13"/>
                    <a:pt x="163" y="13"/>
                    <a:pt x="163" y="13"/>
                  </a:cubicBezTo>
                  <a:cubicBezTo>
                    <a:pt x="164" y="14"/>
                    <a:pt x="164" y="14"/>
                    <a:pt x="164" y="15"/>
                  </a:cubicBezTo>
                  <a:cubicBezTo>
                    <a:pt x="164" y="15"/>
                    <a:pt x="164" y="15"/>
                    <a:pt x="164" y="16"/>
                  </a:cubicBezTo>
                  <a:cubicBezTo>
                    <a:pt x="164" y="16"/>
                    <a:pt x="164" y="16"/>
                    <a:pt x="164" y="16"/>
                  </a:cubicBezTo>
                  <a:cubicBezTo>
                    <a:pt x="164" y="16"/>
                    <a:pt x="164" y="17"/>
                    <a:pt x="164" y="17"/>
                  </a:cubicBezTo>
                  <a:lnTo>
                    <a:pt x="164" y="36"/>
                  </a:lnTo>
                  <a:close/>
                  <a:moveTo>
                    <a:pt x="218" y="16"/>
                  </a:moveTo>
                  <a:cubicBezTo>
                    <a:pt x="218" y="16"/>
                    <a:pt x="218" y="16"/>
                    <a:pt x="218" y="16"/>
                  </a:cubicBezTo>
                  <a:cubicBezTo>
                    <a:pt x="218" y="16"/>
                    <a:pt x="218" y="17"/>
                    <a:pt x="218" y="17"/>
                  </a:cubicBezTo>
                  <a:cubicBezTo>
                    <a:pt x="218" y="17"/>
                    <a:pt x="218" y="17"/>
                    <a:pt x="218" y="17"/>
                  </a:cubicBezTo>
                  <a:cubicBezTo>
                    <a:pt x="217" y="20"/>
                    <a:pt x="217" y="20"/>
                    <a:pt x="217" y="20"/>
                  </a:cubicBezTo>
                  <a:cubicBezTo>
                    <a:pt x="216" y="28"/>
                    <a:pt x="216" y="28"/>
                    <a:pt x="216" y="28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5" y="32"/>
                    <a:pt x="215" y="32"/>
                    <a:pt x="215" y="32"/>
                  </a:cubicBezTo>
                  <a:cubicBezTo>
                    <a:pt x="215" y="32"/>
                    <a:pt x="215" y="32"/>
                    <a:pt x="215" y="32"/>
                  </a:cubicBezTo>
                  <a:cubicBezTo>
                    <a:pt x="215" y="33"/>
                    <a:pt x="215" y="33"/>
                    <a:pt x="215" y="33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15" y="36"/>
                    <a:pt x="215" y="36"/>
                    <a:pt x="215" y="36"/>
                  </a:cubicBezTo>
                  <a:cubicBezTo>
                    <a:pt x="215" y="36"/>
                    <a:pt x="215" y="36"/>
                    <a:pt x="215" y="36"/>
                  </a:cubicBezTo>
                  <a:cubicBezTo>
                    <a:pt x="215" y="36"/>
                    <a:pt x="215" y="36"/>
                    <a:pt x="215" y="36"/>
                  </a:cubicBezTo>
                  <a:cubicBezTo>
                    <a:pt x="214" y="37"/>
                    <a:pt x="214" y="37"/>
                    <a:pt x="214" y="37"/>
                  </a:cubicBezTo>
                  <a:cubicBezTo>
                    <a:pt x="214" y="38"/>
                    <a:pt x="214" y="38"/>
                    <a:pt x="214" y="38"/>
                  </a:cubicBezTo>
                  <a:cubicBezTo>
                    <a:pt x="214" y="42"/>
                    <a:pt x="214" y="42"/>
                    <a:pt x="214" y="42"/>
                  </a:cubicBezTo>
                  <a:cubicBezTo>
                    <a:pt x="213" y="43"/>
                    <a:pt x="213" y="43"/>
                    <a:pt x="213" y="43"/>
                  </a:cubicBezTo>
                  <a:cubicBezTo>
                    <a:pt x="213" y="43"/>
                    <a:pt x="213" y="43"/>
                    <a:pt x="213" y="43"/>
                  </a:cubicBezTo>
                  <a:cubicBezTo>
                    <a:pt x="213" y="46"/>
                    <a:pt x="213" y="46"/>
                    <a:pt x="213" y="46"/>
                  </a:cubicBezTo>
                  <a:cubicBezTo>
                    <a:pt x="213" y="47"/>
                    <a:pt x="213" y="47"/>
                    <a:pt x="213" y="47"/>
                  </a:cubicBezTo>
                  <a:cubicBezTo>
                    <a:pt x="213" y="48"/>
                    <a:pt x="213" y="48"/>
                    <a:pt x="213" y="48"/>
                  </a:cubicBezTo>
                  <a:cubicBezTo>
                    <a:pt x="213" y="48"/>
                    <a:pt x="213" y="48"/>
                    <a:pt x="213" y="48"/>
                  </a:cubicBezTo>
                  <a:cubicBezTo>
                    <a:pt x="213" y="48"/>
                    <a:pt x="213" y="48"/>
                    <a:pt x="213" y="48"/>
                  </a:cubicBezTo>
                  <a:cubicBezTo>
                    <a:pt x="212" y="51"/>
                    <a:pt x="212" y="51"/>
                    <a:pt x="212" y="51"/>
                  </a:cubicBezTo>
                  <a:cubicBezTo>
                    <a:pt x="212" y="51"/>
                    <a:pt x="212" y="51"/>
                    <a:pt x="212" y="51"/>
                  </a:cubicBezTo>
                  <a:cubicBezTo>
                    <a:pt x="212" y="52"/>
                    <a:pt x="212" y="52"/>
                    <a:pt x="212" y="52"/>
                  </a:cubicBezTo>
                  <a:cubicBezTo>
                    <a:pt x="212" y="54"/>
                    <a:pt x="212" y="54"/>
                    <a:pt x="212" y="54"/>
                  </a:cubicBezTo>
                  <a:cubicBezTo>
                    <a:pt x="212" y="54"/>
                    <a:pt x="212" y="54"/>
                    <a:pt x="212" y="54"/>
                  </a:cubicBezTo>
                  <a:cubicBezTo>
                    <a:pt x="212" y="54"/>
                    <a:pt x="212" y="54"/>
                    <a:pt x="212" y="54"/>
                  </a:cubicBezTo>
                  <a:cubicBezTo>
                    <a:pt x="212" y="55"/>
                    <a:pt x="212" y="55"/>
                    <a:pt x="212" y="55"/>
                  </a:cubicBezTo>
                  <a:cubicBezTo>
                    <a:pt x="212" y="55"/>
                    <a:pt x="212" y="55"/>
                    <a:pt x="212" y="55"/>
                  </a:cubicBezTo>
                  <a:cubicBezTo>
                    <a:pt x="212" y="55"/>
                    <a:pt x="212" y="55"/>
                    <a:pt x="212" y="55"/>
                  </a:cubicBezTo>
                  <a:cubicBezTo>
                    <a:pt x="211" y="58"/>
                    <a:pt x="211" y="58"/>
                    <a:pt x="211" y="58"/>
                  </a:cubicBezTo>
                  <a:cubicBezTo>
                    <a:pt x="211" y="58"/>
                    <a:pt x="211" y="58"/>
                    <a:pt x="211" y="58"/>
                  </a:cubicBezTo>
                  <a:cubicBezTo>
                    <a:pt x="211" y="58"/>
                    <a:pt x="211" y="58"/>
                    <a:pt x="211" y="58"/>
                  </a:cubicBezTo>
                  <a:cubicBezTo>
                    <a:pt x="211" y="60"/>
                    <a:pt x="211" y="60"/>
                    <a:pt x="211" y="60"/>
                  </a:cubicBezTo>
                  <a:cubicBezTo>
                    <a:pt x="211" y="60"/>
                    <a:pt x="211" y="60"/>
                    <a:pt x="211" y="60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1" y="62"/>
                    <a:pt x="211" y="62"/>
                    <a:pt x="211" y="62"/>
                  </a:cubicBezTo>
                  <a:cubicBezTo>
                    <a:pt x="210" y="63"/>
                    <a:pt x="210" y="63"/>
                    <a:pt x="210" y="63"/>
                  </a:cubicBezTo>
                  <a:cubicBezTo>
                    <a:pt x="210" y="63"/>
                    <a:pt x="210" y="63"/>
                    <a:pt x="210" y="63"/>
                  </a:cubicBezTo>
                  <a:cubicBezTo>
                    <a:pt x="210" y="63"/>
                    <a:pt x="210" y="63"/>
                    <a:pt x="210" y="63"/>
                  </a:cubicBezTo>
                  <a:cubicBezTo>
                    <a:pt x="210" y="64"/>
                    <a:pt x="210" y="64"/>
                    <a:pt x="210" y="64"/>
                  </a:cubicBezTo>
                  <a:cubicBezTo>
                    <a:pt x="210" y="65"/>
                    <a:pt x="210" y="65"/>
                    <a:pt x="210" y="65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09" y="71"/>
                    <a:pt x="209" y="71"/>
                    <a:pt x="209" y="71"/>
                  </a:cubicBezTo>
                  <a:cubicBezTo>
                    <a:pt x="209" y="71"/>
                    <a:pt x="209" y="71"/>
                    <a:pt x="209" y="71"/>
                  </a:cubicBezTo>
                  <a:cubicBezTo>
                    <a:pt x="209" y="72"/>
                    <a:pt x="209" y="72"/>
                    <a:pt x="209" y="72"/>
                  </a:cubicBezTo>
                  <a:cubicBezTo>
                    <a:pt x="209" y="73"/>
                    <a:pt x="209" y="73"/>
                    <a:pt x="209" y="73"/>
                  </a:cubicBezTo>
                  <a:cubicBezTo>
                    <a:pt x="209" y="73"/>
                    <a:pt x="209" y="73"/>
                    <a:pt x="209" y="73"/>
                  </a:cubicBezTo>
                  <a:cubicBezTo>
                    <a:pt x="209" y="75"/>
                    <a:pt x="209" y="75"/>
                    <a:pt x="209" y="75"/>
                  </a:cubicBezTo>
                  <a:cubicBezTo>
                    <a:pt x="208" y="77"/>
                    <a:pt x="208" y="77"/>
                    <a:pt x="208" y="77"/>
                  </a:cubicBezTo>
                  <a:cubicBezTo>
                    <a:pt x="208" y="77"/>
                    <a:pt x="208" y="77"/>
                    <a:pt x="208" y="77"/>
                  </a:cubicBezTo>
                  <a:cubicBezTo>
                    <a:pt x="208" y="78"/>
                    <a:pt x="208" y="78"/>
                    <a:pt x="208" y="78"/>
                  </a:cubicBezTo>
                  <a:cubicBezTo>
                    <a:pt x="208" y="78"/>
                    <a:pt x="208" y="78"/>
                    <a:pt x="208" y="78"/>
                  </a:cubicBezTo>
                  <a:cubicBezTo>
                    <a:pt x="208" y="79"/>
                    <a:pt x="208" y="79"/>
                    <a:pt x="208" y="79"/>
                  </a:cubicBezTo>
                  <a:cubicBezTo>
                    <a:pt x="208" y="81"/>
                    <a:pt x="208" y="81"/>
                    <a:pt x="208" y="81"/>
                  </a:cubicBezTo>
                  <a:cubicBezTo>
                    <a:pt x="208" y="81"/>
                    <a:pt x="208" y="81"/>
                    <a:pt x="208" y="81"/>
                  </a:cubicBezTo>
                  <a:cubicBezTo>
                    <a:pt x="207" y="82"/>
                    <a:pt x="207" y="82"/>
                    <a:pt x="207" y="82"/>
                  </a:cubicBezTo>
                  <a:cubicBezTo>
                    <a:pt x="207" y="84"/>
                    <a:pt x="207" y="84"/>
                    <a:pt x="207" y="84"/>
                  </a:cubicBezTo>
                  <a:cubicBezTo>
                    <a:pt x="207" y="85"/>
                    <a:pt x="207" y="85"/>
                    <a:pt x="207" y="85"/>
                  </a:cubicBezTo>
                  <a:cubicBezTo>
                    <a:pt x="207" y="86"/>
                    <a:pt x="207" y="86"/>
                    <a:pt x="207" y="86"/>
                  </a:cubicBezTo>
                  <a:cubicBezTo>
                    <a:pt x="207" y="86"/>
                    <a:pt x="207" y="86"/>
                    <a:pt x="207" y="86"/>
                  </a:cubicBezTo>
                  <a:cubicBezTo>
                    <a:pt x="207" y="86"/>
                    <a:pt x="207" y="86"/>
                    <a:pt x="207" y="86"/>
                  </a:cubicBezTo>
                  <a:cubicBezTo>
                    <a:pt x="207" y="87"/>
                    <a:pt x="207" y="87"/>
                    <a:pt x="207" y="87"/>
                  </a:cubicBezTo>
                  <a:cubicBezTo>
                    <a:pt x="206" y="89"/>
                    <a:pt x="206" y="90"/>
                    <a:pt x="205" y="91"/>
                  </a:cubicBezTo>
                  <a:cubicBezTo>
                    <a:pt x="205" y="92"/>
                    <a:pt x="204" y="92"/>
                    <a:pt x="204" y="93"/>
                  </a:cubicBezTo>
                  <a:cubicBezTo>
                    <a:pt x="202" y="95"/>
                    <a:pt x="199" y="96"/>
                    <a:pt x="197" y="96"/>
                  </a:cubicBezTo>
                  <a:cubicBezTo>
                    <a:pt x="188" y="95"/>
                    <a:pt x="188" y="95"/>
                    <a:pt x="188" y="95"/>
                  </a:cubicBezTo>
                  <a:cubicBezTo>
                    <a:pt x="188" y="95"/>
                    <a:pt x="188" y="95"/>
                    <a:pt x="188" y="95"/>
                  </a:cubicBezTo>
                  <a:cubicBezTo>
                    <a:pt x="188" y="95"/>
                    <a:pt x="188" y="95"/>
                    <a:pt x="188" y="95"/>
                  </a:cubicBezTo>
                  <a:cubicBezTo>
                    <a:pt x="186" y="95"/>
                    <a:pt x="186" y="95"/>
                    <a:pt x="186" y="95"/>
                  </a:cubicBezTo>
                  <a:cubicBezTo>
                    <a:pt x="185" y="95"/>
                    <a:pt x="185" y="95"/>
                    <a:pt x="184" y="95"/>
                  </a:cubicBezTo>
                  <a:cubicBezTo>
                    <a:pt x="182" y="95"/>
                    <a:pt x="181" y="94"/>
                    <a:pt x="180" y="93"/>
                  </a:cubicBezTo>
                  <a:cubicBezTo>
                    <a:pt x="179" y="91"/>
                    <a:pt x="178" y="89"/>
                    <a:pt x="178" y="87"/>
                  </a:cubicBezTo>
                  <a:cubicBezTo>
                    <a:pt x="178" y="87"/>
                    <a:pt x="178" y="87"/>
                    <a:pt x="178" y="87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80"/>
                    <a:pt x="179" y="80"/>
                    <a:pt x="179" y="80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179" y="75"/>
                    <a:pt x="179" y="75"/>
                    <a:pt x="179" y="75"/>
                  </a:cubicBezTo>
                  <a:cubicBezTo>
                    <a:pt x="180" y="67"/>
                    <a:pt x="180" y="67"/>
                    <a:pt x="180" y="67"/>
                  </a:cubicBezTo>
                  <a:cubicBezTo>
                    <a:pt x="180" y="67"/>
                    <a:pt x="180" y="67"/>
                    <a:pt x="180" y="67"/>
                  </a:cubicBezTo>
                  <a:cubicBezTo>
                    <a:pt x="180" y="65"/>
                    <a:pt x="180" y="65"/>
                    <a:pt x="180" y="65"/>
                  </a:cubicBezTo>
                  <a:cubicBezTo>
                    <a:pt x="181" y="61"/>
                    <a:pt x="181" y="61"/>
                    <a:pt x="181" y="61"/>
                  </a:cubicBezTo>
                  <a:cubicBezTo>
                    <a:pt x="181" y="61"/>
                    <a:pt x="181" y="61"/>
                    <a:pt x="181" y="61"/>
                  </a:cubicBezTo>
                  <a:cubicBezTo>
                    <a:pt x="181" y="60"/>
                    <a:pt x="181" y="60"/>
                    <a:pt x="181" y="60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81" y="54"/>
                    <a:pt x="181" y="54"/>
                    <a:pt x="181" y="54"/>
                  </a:cubicBezTo>
                  <a:cubicBezTo>
                    <a:pt x="181" y="54"/>
                    <a:pt x="181" y="54"/>
                    <a:pt x="181" y="54"/>
                  </a:cubicBezTo>
                  <a:cubicBezTo>
                    <a:pt x="181" y="53"/>
                    <a:pt x="181" y="53"/>
                    <a:pt x="181" y="53"/>
                  </a:cubicBezTo>
                  <a:cubicBezTo>
                    <a:pt x="181" y="53"/>
                    <a:pt x="181" y="53"/>
                    <a:pt x="181" y="53"/>
                  </a:cubicBezTo>
                  <a:cubicBezTo>
                    <a:pt x="181" y="52"/>
                    <a:pt x="181" y="52"/>
                    <a:pt x="181" y="52"/>
                  </a:cubicBezTo>
                  <a:cubicBezTo>
                    <a:pt x="182" y="51"/>
                    <a:pt x="182" y="51"/>
                    <a:pt x="182" y="51"/>
                  </a:cubicBezTo>
                  <a:cubicBezTo>
                    <a:pt x="182" y="51"/>
                    <a:pt x="182" y="51"/>
                    <a:pt x="182" y="51"/>
                  </a:cubicBezTo>
                  <a:cubicBezTo>
                    <a:pt x="182" y="51"/>
                    <a:pt x="182" y="51"/>
                    <a:pt x="182" y="51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2" y="48"/>
                    <a:pt x="182" y="48"/>
                    <a:pt x="182" y="48"/>
                  </a:cubicBezTo>
                  <a:cubicBezTo>
                    <a:pt x="182" y="47"/>
                    <a:pt x="182" y="47"/>
                    <a:pt x="182" y="47"/>
                  </a:cubicBezTo>
                  <a:cubicBezTo>
                    <a:pt x="182" y="44"/>
                    <a:pt x="182" y="44"/>
                    <a:pt x="182" y="44"/>
                  </a:cubicBezTo>
                  <a:cubicBezTo>
                    <a:pt x="182" y="44"/>
                    <a:pt x="182" y="44"/>
                    <a:pt x="182" y="44"/>
                  </a:cubicBezTo>
                  <a:cubicBezTo>
                    <a:pt x="182" y="43"/>
                    <a:pt x="182" y="43"/>
                    <a:pt x="182" y="43"/>
                  </a:cubicBezTo>
                  <a:cubicBezTo>
                    <a:pt x="182" y="43"/>
                    <a:pt x="182" y="43"/>
                    <a:pt x="182" y="43"/>
                  </a:cubicBezTo>
                  <a:cubicBezTo>
                    <a:pt x="182" y="41"/>
                    <a:pt x="182" y="41"/>
                    <a:pt x="182" y="41"/>
                  </a:cubicBezTo>
                  <a:cubicBezTo>
                    <a:pt x="182" y="41"/>
                    <a:pt x="182" y="41"/>
                    <a:pt x="182" y="41"/>
                  </a:cubicBezTo>
                  <a:cubicBezTo>
                    <a:pt x="183" y="40"/>
                    <a:pt x="183" y="40"/>
                    <a:pt x="183" y="40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2"/>
                    <a:pt x="183" y="32"/>
                    <a:pt x="183" y="32"/>
                  </a:cubicBezTo>
                  <a:cubicBezTo>
                    <a:pt x="183" y="32"/>
                    <a:pt x="183" y="32"/>
                    <a:pt x="183" y="32"/>
                  </a:cubicBezTo>
                  <a:cubicBezTo>
                    <a:pt x="184" y="25"/>
                    <a:pt x="184" y="25"/>
                    <a:pt x="184" y="25"/>
                  </a:cubicBezTo>
                  <a:cubicBezTo>
                    <a:pt x="184" y="22"/>
                    <a:pt x="184" y="22"/>
                    <a:pt x="184" y="22"/>
                  </a:cubicBezTo>
                  <a:cubicBezTo>
                    <a:pt x="184" y="19"/>
                    <a:pt x="184" y="19"/>
                    <a:pt x="184" y="19"/>
                  </a:cubicBezTo>
                  <a:cubicBezTo>
                    <a:pt x="185" y="17"/>
                    <a:pt x="185" y="17"/>
                    <a:pt x="185" y="17"/>
                  </a:cubicBezTo>
                  <a:cubicBezTo>
                    <a:pt x="185" y="12"/>
                    <a:pt x="190" y="8"/>
                    <a:pt x="195" y="8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10" y="8"/>
                    <a:pt x="210" y="8"/>
                    <a:pt x="211" y="8"/>
                  </a:cubicBezTo>
                  <a:cubicBezTo>
                    <a:pt x="211" y="8"/>
                    <a:pt x="211" y="8"/>
                    <a:pt x="211" y="8"/>
                  </a:cubicBezTo>
                  <a:cubicBezTo>
                    <a:pt x="211" y="8"/>
                    <a:pt x="212" y="8"/>
                    <a:pt x="213" y="9"/>
                  </a:cubicBezTo>
                  <a:cubicBezTo>
                    <a:pt x="213" y="9"/>
                    <a:pt x="214" y="9"/>
                    <a:pt x="215" y="10"/>
                  </a:cubicBezTo>
                  <a:cubicBezTo>
                    <a:pt x="215" y="10"/>
                    <a:pt x="215" y="10"/>
                    <a:pt x="216" y="10"/>
                  </a:cubicBezTo>
                  <a:cubicBezTo>
                    <a:pt x="216" y="10"/>
                    <a:pt x="216" y="11"/>
                    <a:pt x="216" y="11"/>
                  </a:cubicBezTo>
                  <a:cubicBezTo>
                    <a:pt x="216" y="11"/>
                    <a:pt x="216" y="11"/>
                    <a:pt x="216" y="11"/>
                  </a:cubicBezTo>
                  <a:cubicBezTo>
                    <a:pt x="216" y="11"/>
                    <a:pt x="217" y="12"/>
                    <a:pt x="217" y="12"/>
                  </a:cubicBezTo>
                  <a:cubicBezTo>
                    <a:pt x="217" y="12"/>
                    <a:pt x="217" y="12"/>
                    <a:pt x="217" y="12"/>
                  </a:cubicBezTo>
                  <a:cubicBezTo>
                    <a:pt x="217" y="13"/>
                    <a:pt x="217" y="13"/>
                    <a:pt x="217" y="13"/>
                  </a:cubicBezTo>
                  <a:cubicBezTo>
                    <a:pt x="217" y="13"/>
                    <a:pt x="217" y="13"/>
                    <a:pt x="217" y="13"/>
                  </a:cubicBezTo>
                  <a:cubicBezTo>
                    <a:pt x="218" y="14"/>
                    <a:pt x="218" y="15"/>
                    <a:pt x="218" y="16"/>
                  </a:cubicBezTo>
                  <a:close/>
                  <a:moveTo>
                    <a:pt x="276" y="14"/>
                  </a:moveTo>
                  <a:cubicBezTo>
                    <a:pt x="276" y="15"/>
                    <a:pt x="276" y="15"/>
                    <a:pt x="276" y="15"/>
                  </a:cubicBezTo>
                  <a:cubicBezTo>
                    <a:pt x="275" y="15"/>
                    <a:pt x="275" y="16"/>
                    <a:pt x="275" y="16"/>
                  </a:cubicBezTo>
                  <a:cubicBezTo>
                    <a:pt x="275" y="16"/>
                    <a:pt x="275" y="16"/>
                    <a:pt x="275" y="16"/>
                  </a:cubicBezTo>
                  <a:cubicBezTo>
                    <a:pt x="275" y="16"/>
                    <a:pt x="275" y="17"/>
                    <a:pt x="275" y="17"/>
                  </a:cubicBezTo>
                  <a:cubicBezTo>
                    <a:pt x="271" y="27"/>
                    <a:pt x="271" y="27"/>
                    <a:pt x="271" y="27"/>
                  </a:cubicBezTo>
                  <a:cubicBezTo>
                    <a:pt x="271" y="27"/>
                    <a:pt x="271" y="27"/>
                    <a:pt x="271" y="27"/>
                  </a:cubicBezTo>
                  <a:cubicBezTo>
                    <a:pt x="270" y="30"/>
                    <a:pt x="270" y="30"/>
                    <a:pt x="270" y="30"/>
                  </a:cubicBezTo>
                  <a:cubicBezTo>
                    <a:pt x="269" y="33"/>
                    <a:pt x="269" y="33"/>
                    <a:pt x="269" y="33"/>
                  </a:cubicBezTo>
                  <a:cubicBezTo>
                    <a:pt x="269" y="33"/>
                    <a:pt x="269" y="33"/>
                    <a:pt x="269" y="33"/>
                  </a:cubicBezTo>
                  <a:cubicBezTo>
                    <a:pt x="269" y="34"/>
                    <a:pt x="269" y="34"/>
                    <a:pt x="269" y="34"/>
                  </a:cubicBezTo>
                  <a:cubicBezTo>
                    <a:pt x="269" y="34"/>
                    <a:pt x="269" y="34"/>
                    <a:pt x="269" y="34"/>
                  </a:cubicBezTo>
                  <a:cubicBezTo>
                    <a:pt x="268" y="37"/>
                    <a:pt x="268" y="37"/>
                    <a:pt x="268" y="37"/>
                  </a:cubicBezTo>
                  <a:cubicBezTo>
                    <a:pt x="264" y="49"/>
                    <a:pt x="264" y="49"/>
                    <a:pt x="264" y="49"/>
                  </a:cubicBezTo>
                  <a:cubicBezTo>
                    <a:pt x="263" y="51"/>
                    <a:pt x="263" y="51"/>
                    <a:pt x="263" y="51"/>
                  </a:cubicBezTo>
                  <a:cubicBezTo>
                    <a:pt x="260" y="57"/>
                    <a:pt x="260" y="57"/>
                    <a:pt x="260" y="57"/>
                  </a:cubicBezTo>
                  <a:cubicBezTo>
                    <a:pt x="260" y="58"/>
                    <a:pt x="260" y="58"/>
                    <a:pt x="260" y="58"/>
                  </a:cubicBezTo>
                  <a:cubicBezTo>
                    <a:pt x="257" y="67"/>
                    <a:pt x="257" y="67"/>
                    <a:pt x="257" y="67"/>
                  </a:cubicBezTo>
                  <a:cubicBezTo>
                    <a:pt x="250" y="87"/>
                    <a:pt x="250" y="87"/>
                    <a:pt x="250" y="87"/>
                  </a:cubicBezTo>
                  <a:cubicBezTo>
                    <a:pt x="248" y="92"/>
                    <a:pt x="243" y="96"/>
                    <a:pt x="238" y="96"/>
                  </a:cubicBezTo>
                  <a:cubicBezTo>
                    <a:pt x="238" y="96"/>
                    <a:pt x="238" y="96"/>
                    <a:pt x="238" y="96"/>
                  </a:cubicBezTo>
                  <a:cubicBezTo>
                    <a:pt x="237" y="96"/>
                    <a:pt x="237" y="96"/>
                    <a:pt x="237" y="96"/>
                  </a:cubicBezTo>
                  <a:cubicBezTo>
                    <a:pt x="234" y="96"/>
                    <a:pt x="234" y="96"/>
                    <a:pt x="234" y="96"/>
                  </a:cubicBezTo>
                  <a:cubicBezTo>
                    <a:pt x="234" y="96"/>
                    <a:pt x="234" y="96"/>
                    <a:pt x="234" y="96"/>
                  </a:cubicBezTo>
                  <a:cubicBezTo>
                    <a:pt x="232" y="96"/>
                    <a:pt x="232" y="96"/>
                    <a:pt x="232" y="96"/>
                  </a:cubicBezTo>
                  <a:cubicBezTo>
                    <a:pt x="232" y="96"/>
                    <a:pt x="232" y="96"/>
                    <a:pt x="232" y="96"/>
                  </a:cubicBezTo>
                  <a:cubicBezTo>
                    <a:pt x="230" y="96"/>
                    <a:pt x="230" y="96"/>
                    <a:pt x="230" y="96"/>
                  </a:cubicBezTo>
                  <a:cubicBezTo>
                    <a:pt x="230" y="96"/>
                    <a:pt x="230" y="96"/>
                    <a:pt x="230" y="96"/>
                  </a:cubicBezTo>
                  <a:cubicBezTo>
                    <a:pt x="230" y="96"/>
                    <a:pt x="230" y="96"/>
                    <a:pt x="230" y="96"/>
                  </a:cubicBezTo>
                  <a:cubicBezTo>
                    <a:pt x="229" y="96"/>
                    <a:pt x="229" y="96"/>
                    <a:pt x="229" y="96"/>
                  </a:cubicBezTo>
                  <a:cubicBezTo>
                    <a:pt x="227" y="96"/>
                    <a:pt x="227" y="96"/>
                    <a:pt x="227" y="96"/>
                  </a:cubicBezTo>
                  <a:cubicBezTo>
                    <a:pt x="225" y="96"/>
                    <a:pt x="223" y="96"/>
                    <a:pt x="222" y="95"/>
                  </a:cubicBezTo>
                  <a:cubicBezTo>
                    <a:pt x="222" y="94"/>
                    <a:pt x="222" y="94"/>
                    <a:pt x="222" y="94"/>
                  </a:cubicBezTo>
                  <a:cubicBezTo>
                    <a:pt x="222" y="94"/>
                    <a:pt x="221" y="93"/>
                    <a:pt x="221" y="93"/>
                  </a:cubicBezTo>
                  <a:cubicBezTo>
                    <a:pt x="221" y="92"/>
                    <a:pt x="221" y="92"/>
                    <a:pt x="221" y="92"/>
                  </a:cubicBezTo>
                  <a:cubicBezTo>
                    <a:pt x="221" y="91"/>
                    <a:pt x="221" y="89"/>
                    <a:pt x="221" y="88"/>
                  </a:cubicBezTo>
                  <a:cubicBezTo>
                    <a:pt x="221" y="88"/>
                    <a:pt x="221" y="88"/>
                    <a:pt x="221" y="87"/>
                  </a:cubicBezTo>
                  <a:cubicBezTo>
                    <a:pt x="224" y="79"/>
                    <a:pt x="224" y="79"/>
                    <a:pt x="224" y="79"/>
                  </a:cubicBezTo>
                  <a:cubicBezTo>
                    <a:pt x="225" y="75"/>
                    <a:pt x="225" y="75"/>
                    <a:pt x="225" y="75"/>
                  </a:cubicBezTo>
                  <a:cubicBezTo>
                    <a:pt x="229" y="63"/>
                    <a:pt x="229" y="63"/>
                    <a:pt x="229" y="63"/>
                  </a:cubicBezTo>
                  <a:cubicBezTo>
                    <a:pt x="230" y="56"/>
                    <a:pt x="230" y="56"/>
                    <a:pt x="230" y="56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2" y="52"/>
                    <a:pt x="232" y="52"/>
                    <a:pt x="232" y="52"/>
                  </a:cubicBezTo>
                  <a:cubicBezTo>
                    <a:pt x="232" y="50"/>
                    <a:pt x="232" y="50"/>
                    <a:pt x="232" y="50"/>
                  </a:cubicBezTo>
                  <a:cubicBezTo>
                    <a:pt x="232" y="50"/>
                    <a:pt x="232" y="50"/>
                    <a:pt x="232" y="50"/>
                  </a:cubicBezTo>
                  <a:cubicBezTo>
                    <a:pt x="232" y="50"/>
                    <a:pt x="232" y="50"/>
                    <a:pt x="232" y="50"/>
                  </a:cubicBezTo>
                  <a:cubicBezTo>
                    <a:pt x="233" y="49"/>
                    <a:pt x="233" y="49"/>
                    <a:pt x="233" y="49"/>
                  </a:cubicBezTo>
                  <a:cubicBezTo>
                    <a:pt x="233" y="47"/>
                    <a:pt x="233" y="47"/>
                    <a:pt x="233" y="47"/>
                  </a:cubicBezTo>
                  <a:cubicBezTo>
                    <a:pt x="234" y="45"/>
                    <a:pt x="234" y="45"/>
                    <a:pt x="234" y="45"/>
                  </a:cubicBezTo>
                  <a:cubicBezTo>
                    <a:pt x="234" y="44"/>
                    <a:pt x="234" y="44"/>
                    <a:pt x="234" y="44"/>
                  </a:cubicBezTo>
                  <a:cubicBezTo>
                    <a:pt x="234" y="44"/>
                    <a:pt x="234" y="44"/>
                    <a:pt x="234" y="44"/>
                  </a:cubicBezTo>
                  <a:cubicBezTo>
                    <a:pt x="234" y="43"/>
                    <a:pt x="234" y="43"/>
                    <a:pt x="234" y="43"/>
                  </a:cubicBezTo>
                  <a:cubicBezTo>
                    <a:pt x="235" y="41"/>
                    <a:pt x="235" y="41"/>
                    <a:pt x="235" y="41"/>
                  </a:cubicBezTo>
                  <a:cubicBezTo>
                    <a:pt x="235" y="40"/>
                    <a:pt x="235" y="40"/>
                    <a:pt x="235" y="40"/>
                  </a:cubicBezTo>
                  <a:cubicBezTo>
                    <a:pt x="235" y="40"/>
                    <a:pt x="235" y="40"/>
                    <a:pt x="235" y="40"/>
                  </a:cubicBezTo>
                  <a:cubicBezTo>
                    <a:pt x="235" y="39"/>
                    <a:pt x="235" y="39"/>
                    <a:pt x="235" y="39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237" y="34"/>
                    <a:pt x="237" y="34"/>
                    <a:pt x="237" y="34"/>
                  </a:cubicBezTo>
                  <a:cubicBezTo>
                    <a:pt x="237" y="34"/>
                    <a:pt x="237" y="34"/>
                    <a:pt x="237" y="34"/>
                  </a:cubicBezTo>
                  <a:cubicBezTo>
                    <a:pt x="237" y="34"/>
                    <a:pt x="237" y="34"/>
                    <a:pt x="237" y="34"/>
                  </a:cubicBezTo>
                  <a:cubicBezTo>
                    <a:pt x="238" y="32"/>
                    <a:pt x="238" y="32"/>
                    <a:pt x="238" y="32"/>
                  </a:cubicBezTo>
                  <a:cubicBezTo>
                    <a:pt x="238" y="32"/>
                    <a:pt x="238" y="32"/>
                    <a:pt x="238" y="32"/>
                  </a:cubicBezTo>
                  <a:cubicBezTo>
                    <a:pt x="238" y="32"/>
                    <a:pt x="238" y="32"/>
                    <a:pt x="238" y="32"/>
                  </a:cubicBezTo>
                  <a:cubicBezTo>
                    <a:pt x="238" y="29"/>
                    <a:pt x="238" y="29"/>
                    <a:pt x="238" y="29"/>
                  </a:cubicBezTo>
                  <a:cubicBezTo>
                    <a:pt x="238" y="29"/>
                    <a:pt x="238" y="29"/>
                    <a:pt x="238" y="29"/>
                  </a:cubicBezTo>
                  <a:cubicBezTo>
                    <a:pt x="239" y="28"/>
                    <a:pt x="239" y="28"/>
                    <a:pt x="239" y="28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41" y="20"/>
                    <a:pt x="241" y="20"/>
                    <a:pt x="241" y="20"/>
                  </a:cubicBezTo>
                  <a:cubicBezTo>
                    <a:pt x="241" y="20"/>
                    <a:pt x="241" y="20"/>
                    <a:pt x="241" y="20"/>
                  </a:cubicBezTo>
                  <a:cubicBezTo>
                    <a:pt x="242" y="17"/>
                    <a:pt x="242" y="17"/>
                    <a:pt x="242" y="17"/>
                  </a:cubicBezTo>
                  <a:cubicBezTo>
                    <a:pt x="242" y="17"/>
                    <a:pt x="242" y="16"/>
                    <a:pt x="242" y="16"/>
                  </a:cubicBezTo>
                  <a:cubicBezTo>
                    <a:pt x="242" y="16"/>
                    <a:pt x="242" y="16"/>
                    <a:pt x="242" y="16"/>
                  </a:cubicBezTo>
                  <a:cubicBezTo>
                    <a:pt x="244" y="13"/>
                    <a:pt x="246" y="11"/>
                    <a:pt x="249" y="10"/>
                  </a:cubicBezTo>
                  <a:cubicBezTo>
                    <a:pt x="249" y="9"/>
                    <a:pt x="249" y="9"/>
                    <a:pt x="250" y="9"/>
                  </a:cubicBezTo>
                  <a:cubicBezTo>
                    <a:pt x="251" y="9"/>
                    <a:pt x="253" y="8"/>
                    <a:pt x="254" y="8"/>
                  </a:cubicBezTo>
                  <a:cubicBezTo>
                    <a:pt x="269" y="8"/>
                    <a:pt x="269" y="8"/>
                    <a:pt x="269" y="8"/>
                  </a:cubicBezTo>
                  <a:cubicBezTo>
                    <a:pt x="271" y="8"/>
                    <a:pt x="273" y="9"/>
                    <a:pt x="274" y="10"/>
                  </a:cubicBezTo>
                  <a:cubicBezTo>
                    <a:pt x="274" y="10"/>
                    <a:pt x="274" y="10"/>
                    <a:pt x="274" y="10"/>
                  </a:cubicBezTo>
                  <a:cubicBezTo>
                    <a:pt x="274" y="10"/>
                    <a:pt x="274" y="10"/>
                    <a:pt x="274" y="10"/>
                  </a:cubicBezTo>
                  <a:cubicBezTo>
                    <a:pt x="274" y="10"/>
                    <a:pt x="274" y="10"/>
                    <a:pt x="274" y="10"/>
                  </a:cubicBezTo>
                  <a:cubicBezTo>
                    <a:pt x="275" y="11"/>
                    <a:pt x="275" y="11"/>
                    <a:pt x="275" y="11"/>
                  </a:cubicBezTo>
                  <a:cubicBezTo>
                    <a:pt x="275" y="12"/>
                    <a:pt x="275" y="12"/>
                    <a:pt x="275" y="12"/>
                  </a:cubicBezTo>
                  <a:cubicBezTo>
                    <a:pt x="275" y="12"/>
                    <a:pt x="275" y="13"/>
                    <a:pt x="275" y="13"/>
                  </a:cubicBezTo>
                  <a:cubicBezTo>
                    <a:pt x="276" y="13"/>
                    <a:pt x="276" y="14"/>
                    <a:pt x="276" y="14"/>
                  </a:cubicBezTo>
                  <a:close/>
                </a:path>
              </a:pathLst>
            </a:custGeom>
            <a:solidFill>
              <a:srgbClr val="3BA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6"/>
            <p:cNvSpPr>
              <a:spLocks/>
            </p:cNvSpPr>
            <p:nvPr/>
          </p:nvSpPr>
          <p:spPr bwMode="auto">
            <a:xfrm>
              <a:off x="3256" y="1482"/>
              <a:ext cx="1342" cy="646"/>
            </a:xfrm>
            <a:custGeom>
              <a:avLst/>
              <a:gdLst>
                <a:gd name="T0" fmla="*/ 94 w 1342"/>
                <a:gd name="T1" fmla="*/ 646 h 646"/>
                <a:gd name="T2" fmla="*/ 288 w 1342"/>
                <a:gd name="T3" fmla="*/ 88 h 646"/>
                <a:gd name="T4" fmla="*/ 1067 w 1342"/>
                <a:gd name="T5" fmla="*/ 88 h 646"/>
                <a:gd name="T6" fmla="*/ 1248 w 1342"/>
                <a:gd name="T7" fmla="*/ 646 h 646"/>
                <a:gd name="T8" fmla="*/ 1342 w 1342"/>
                <a:gd name="T9" fmla="*/ 646 h 646"/>
                <a:gd name="T10" fmla="*/ 1134 w 1342"/>
                <a:gd name="T11" fmla="*/ 0 h 646"/>
                <a:gd name="T12" fmla="*/ 228 w 1342"/>
                <a:gd name="T13" fmla="*/ 0 h 646"/>
                <a:gd name="T14" fmla="*/ 0 w 1342"/>
                <a:gd name="T15" fmla="*/ 646 h 646"/>
                <a:gd name="T16" fmla="*/ 94 w 1342"/>
                <a:gd name="T17" fmla="*/ 646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2" h="646">
                  <a:moveTo>
                    <a:pt x="94" y="646"/>
                  </a:moveTo>
                  <a:lnTo>
                    <a:pt x="288" y="88"/>
                  </a:lnTo>
                  <a:lnTo>
                    <a:pt x="1067" y="88"/>
                  </a:lnTo>
                  <a:lnTo>
                    <a:pt x="1248" y="646"/>
                  </a:lnTo>
                  <a:lnTo>
                    <a:pt x="1342" y="646"/>
                  </a:lnTo>
                  <a:lnTo>
                    <a:pt x="1134" y="0"/>
                  </a:lnTo>
                  <a:lnTo>
                    <a:pt x="228" y="0"/>
                  </a:lnTo>
                  <a:lnTo>
                    <a:pt x="0" y="646"/>
                  </a:lnTo>
                  <a:lnTo>
                    <a:pt x="94" y="646"/>
                  </a:lnTo>
                  <a:close/>
                </a:path>
              </a:pathLst>
            </a:custGeom>
            <a:solidFill>
              <a:srgbClr val="3BA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7"/>
            <p:cNvSpPr>
              <a:spLocks/>
            </p:cNvSpPr>
            <p:nvPr/>
          </p:nvSpPr>
          <p:spPr bwMode="auto">
            <a:xfrm>
              <a:off x="2900" y="2155"/>
              <a:ext cx="2053" cy="128"/>
            </a:xfrm>
            <a:custGeom>
              <a:avLst/>
              <a:gdLst>
                <a:gd name="T0" fmla="*/ 299 w 306"/>
                <a:gd name="T1" fmla="*/ 0 h 19"/>
                <a:gd name="T2" fmla="*/ 297 w 306"/>
                <a:gd name="T3" fmla="*/ 0 h 19"/>
                <a:gd name="T4" fmla="*/ 5 w 306"/>
                <a:gd name="T5" fmla="*/ 1 h 19"/>
                <a:gd name="T6" fmla="*/ 2 w 306"/>
                <a:gd name="T7" fmla="*/ 18 h 19"/>
                <a:gd name="T8" fmla="*/ 13 w 306"/>
                <a:gd name="T9" fmla="*/ 19 h 19"/>
                <a:gd name="T10" fmla="*/ 24 w 306"/>
                <a:gd name="T11" fmla="*/ 19 h 19"/>
                <a:gd name="T12" fmla="*/ 26 w 306"/>
                <a:gd name="T13" fmla="*/ 19 h 19"/>
                <a:gd name="T14" fmla="*/ 32 w 306"/>
                <a:gd name="T15" fmla="*/ 19 h 19"/>
                <a:gd name="T16" fmla="*/ 36 w 306"/>
                <a:gd name="T17" fmla="*/ 19 h 19"/>
                <a:gd name="T18" fmla="*/ 36 w 306"/>
                <a:gd name="T19" fmla="*/ 19 h 19"/>
                <a:gd name="T20" fmla="*/ 37 w 306"/>
                <a:gd name="T21" fmla="*/ 19 h 19"/>
                <a:gd name="T22" fmla="*/ 42 w 306"/>
                <a:gd name="T23" fmla="*/ 19 h 19"/>
                <a:gd name="T24" fmla="*/ 43 w 306"/>
                <a:gd name="T25" fmla="*/ 19 h 19"/>
                <a:gd name="T26" fmla="*/ 45 w 306"/>
                <a:gd name="T27" fmla="*/ 19 h 19"/>
                <a:gd name="T28" fmla="*/ 46 w 306"/>
                <a:gd name="T29" fmla="*/ 19 h 19"/>
                <a:gd name="T30" fmla="*/ 50 w 306"/>
                <a:gd name="T31" fmla="*/ 19 h 19"/>
                <a:gd name="T32" fmla="*/ 51 w 306"/>
                <a:gd name="T33" fmla="*/ 19 h 19"/>
                <a:gd name="T34" fmla="*/ 66 w 306"/>
                <a:gd name="T35" fmla="*/ 19 h 19"/>
                <a:gd name="T36" fmla="*/ 88 w 306"/>
                <a:gd name="T37" fmla="*/ 19 h 19"/>
                <a:gd name="T38" fmla="*/ 91 w 306"/>
                <a:gd name="T39" fmla="*/ 19 h 19"/>
                <a:gd name="T40" fmla="*/ 93 w 306"/>
                <a:gd name="T41" fmla="*/ 19 h 19"/>
                <a:gd name="T42" fmla="*/ 97 w 306"/>
                <a:gd name="T43" fmla="*/ 19 h 19"/>
                <a:gd name="T44" fmla="*/ 100 w 306"/>
                <a:gd name="T45" fmla="*/ 19 h 19"/>
                <a:gd name="T46" fmla="*/ 103 w 306"/>
                <a:gd name="T47" fmla="*/ 19 h 19"/>
                <a:gd name="T48" fmla="*/ 106 w 306"/>
                <a:gd name="T49" fmla="*/ 19 h 19"/>
                <a:gd name="T50" fmla="*/ 110 w 306"/>
                <a:gd name="T51" fmla="*/ 19 h 19"/>
                <a:gd name="T52" fmla="*/ 110 w 306"/>
                <a:gd name="T53" fmla="*/ 19 h 19"/>
                <a:gd name="T54" fmla="*/ 113 w 306"/>
                <a:gd name="T55" fmla="*/ 19 h 19"/>
                <a:gd name="T56" fmla="*/ 114 w 306"/>
                <a:gd name="T57" fmla="*/ 19 h 19"/>
                <a:gd name="T58" fmla="*/ 115 w 306"/>
                <a:gd name="T59" fmla="*/ 19 h 19"/>
                <a:gd name="T60" fmla="*/ 117 w 306"/>
                <a:gd name="T61" fmla="*/ 19 h 19"/>
                <a:gd name="T62" fmla="*/ 118 w 306"/>
                <a:gd name="T63" fmla="*/ 19 h 19"/>
                <a:gd name="T64" fmla="*/ 120 w 306"/>
                <a:gd name="T65" fmla="*/ 19 h 19"/>
                <a:gd name="T66" fmla="*/ 121 w 306"/>
                <a:gd name="T67" fmla="*/ 19 h 19"/>
                <a:gd name="T68" fmla="*/ 129 w 306"/>
                <a:gd name="T69" fmla="*/ 19 h 19"/>
                <a:gd name="T70" fmla="*/ 140 w 306"/>
                <a:gd name="T71" fmla="*/ 19 h 19"/>
                <a:gd name="T72" fmla="*/ 149 w 306"/>
                <a:gd name="T73" fmla="*/ 19 h 19"/>
                <a:gd name="T74" fmla="*/ 153 w 306"/>
                <a:gd name="T75" fmla="*/ 19 h 19"/>
                <a:gd name="T76" fmla="*/ 159 w 306"/>
                <a:gd name="T77" fmla="*/ 19 h 19"/>
                <a:gd name="T78" fmla="*/ 167 w 306"/>
                <a:gd name="T79" fmla="*/ 19 h 19"/>
                <a:gd name="T80" fmla="*/ 168 w 306"/>
                <a:gd name="T81" fmla="*/ 19 h 19"/>
                <a:gd name="T82" fmla="*/ 169 w 306"/>
                <a:gd name="T83" fmla="*/ 19 h 19"/>
                <a:gd name="T84" fmla="*/ 171 w 306"/>
                <a:gd name="T85" fmla="*/ 19 h 19"/>
                <a:gd name="T86" fmla="*/ 186 w 306"/>
                <a:gd name="T87" fmla="*/ 19 h 19"/>
                <a:gd name="T88" fmla="*/ 194 w 306"/>
                <a:gd name="T89" fmla="*/ 19 h 19"/>
                <a:gd name="T90" fmla="*/ 196 w 306"/>
                <a:gd name="T91" fmla="*/ 19 h 19"/>
                <a:gd name="T92" fmla="*/ 207 w 306"/>
                <a:gd name="T93" fmla="*/ 19 h 19"/>
                <a:gd name="T94" fmla="*/ 213 w 306"/>
                <a:gd name="T95" fmla="*/ 19 h 19"/>
                <a:gd name="T96" fmla="*/ 219 w 306"/>
                <a:gd name="T97" fmla="*/ 19 h 19"/>
                <a:gd name="T98" fmla="*/ 220 w 306"/>
                <a:gd name="T99" fmla="*/ 19 h 19"/>
                <a:gd name="T100" fmla="*/ 228 w 306"/>
                <a:gd name="T101" fmla="*/ 19 h 19"/>
                <a:gd name="T102" fmla="*/ 245 w 306"/>
                <a:gd name="T103" fmla="*/ 19 h 19"/>
                <a:gd name="T104" fmla="*/ 289 w 306"/>
                <a:gd name="T105" fmla="*/ 19 h 19"/>
                <a:gd name="T106" fmla="*/ 291 w 306"/>
                <a:gd name="T107" fmla="*/ 19 h 19"/>
                <a:gd name="T108" fmla="*/ 300 w 306"/>
                <a:gd name="T109" fmla="*/ 19 h 19"/>
                <a:gd name="T110" fmla="*/ 306 w 306"/>
                <a:gd name="T111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6" h="19">
                  <a:moveTo>
                    <a:pt x="304" y="4"/>
                  </a:moveTo>
                  <a:cubicBezTo>
                    <a:pt x="303" y="2"/>
                    <a:pt x="301" y="1"/>
                    <a:pt x="299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8" y="0"/>
                    <a:pt x="298" y="0"/>
                    <a:pt x="29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6" y="1"/>
                    <a:pt x="5" y="1"/>
                  </a:cubicBezTo>
                  <a:cubicBezTo>
                    <a:pt x="2" y="3"/>
                    <a:pt x="0" y="7"/>
                    <a:pt x="0" y="11"/>
                  </a:cubicBezTo>
                  <a:cubicBezTo>
                    <a:pt x="0" y="11"/>
                    <a:pt x="0" y="17"/>
                    <a:pt x="2" y="18"/>
                  </a:cubicBezTo>
                  <a:cubicBezTo>
                    <a:pt x="2" y="18"/>
                    <a:pt x="4" y="18"/>
                    <a:pt x="6" y="19"/>
                  </a:cubicBezTo>
                  <a:cubicBezTo>
                    <a:pt x="8" y="19"/>
                    <a:pt x="10" y="19"/>
                    <a:pt x="13" y="19"/>
                  </a:cubicBezTo>
                  <a:cubicBezTo>
                    <a:pt x="16" y="19"/>
                    <a:pt x="20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5" y="19"/>
                    <a:pt x="25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8" y="19"/>
                    <a:pt x="30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3" y="19"/>
                    <a:pt x="34" y="19"/>
                    <a:pt x="36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8" y="19"/>
                    <a:pt x="40" y="19"/>
                    <a:pt x="41" y="19"/>
                  </a:cubicBezTo>
                  <a:cubicBezTo>
                    <a:pt x="41" y="19"/>
                    <a:pt x="41" y="19"/>
                    <a:pt x="42" y="19"/>
                  </a:cubicBezTo>
                  <a:cubicBezTo>
                    <a:pt x="42" y="19"/>
                    <a:pt x="42" y="19"/>
                    <a:pt x="43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4" y="19"/>
                    <a:pt x="44" y="19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7" y="19"/>
                    <a:pt x="49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3" y="19"/>
                    <a:pt x="54" y="19"/>
                    <a:pt x="55" y="19"/>
                  </a:cubicBezTo>
                  <a:cubicBezTo>
                    <a:pt x="59" y="19"/>
                    <a:pt x="62" y="19"/>
                    <a:pt x="66" y="19"/>
                  </a:cubicBezTo>
                  <a:cubicBezTo>
                    <a:pt x="70" y="19"/>
                    <a:pt x="75" y="19"/>
                    <a:pt x="80" y="19"/>
                  </a:cubicBezTo>
                  <a:cubicBezTo>
                    <a:pt x="82" y="19"/>
                    <a:pt x="85" y="19"/>
                    <a:pt x="88" y="19"/>
                  </a:cubicBezTo>
                  <a:cubicBezTo>
                    <a:pt x="88" y="19"/>
                    <a:pt x="89" y="19"/>
                    <a:pt x="90" y="19"/>
                  </a:cubicBezTo>
                  <a:cubicBezTo>
                    <a:pt x="90" y="19"/>
                    <a:pt x="91" y="19"/>
                    <a:pt x="91" y="19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92" y="19"/>
                    <a:pt x="93" y="19"/>
                    <a:pt x="93" y="19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5" y="19"/>
                    <a:pt x="96" y="19"/>
                    <a:pt x="97" y="19"/>
                  </a:cubicBezTo>
                  <a:cubicBezTo>
                    <a:pt x="98" y="19"/>
                    <a:pt x="98" y="19"/>
                    <a:pt x="99" y="19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4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7" y="19"/>
                    <a:pt x="107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1" y="19"/>
                    <a:pt x="112" y="19"/>
                    <a:pt x="113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4" y="19"/>
                    <a:pt x="115" y="19"/>
                    <a:pt x="115" y="19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0" y="19"/>
                    <a:pt x="120" y="19"/>
                    <a:pt x="120" y="19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124" y="19"/>
                    <a:pt x="126" y="19"/>
                    <a:pt x="129" y="19"/>
                  </a:cubicBezTo>
                  <a:cubicBezTo>
                    <a:pt x="132" y="19"/>
                    <a:pt x="135" y="19"/>
                    <a:pt x="138" y="19"/>
                  </a:cubicBezTo>
                  <a:cubicBezTo>
                    <a:pt x="139" y="19"/>
                    <a:pt x="140" y="19"/>
                    <a:pt x="140" y="19"/>
                  </a:cubicBezTo>
                  <a:cubicBezTo>
                    <a:pt x="143" y="19"/>
                    <a:pt x="143" y="19"/>
                    <a:pt x="143" y="19"/>
                  </a:cubicBezTo>
                  <a:cubicBezTo>
                    <a:pt x="145" y="19"/>
                    <a:pt x="147" y="19"/>
                    <a:pt x="149" y="19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4" y="19"/>
                    <a:pt x="154" y="19"/>
                    <a:pt x="155" y="19"/>
                  </a:cubicBezTo>
                  <a:cubicBezTo>
                    <a:pt x="156" y="19"/>
                    <a:pt x="157" y="19"/>
                    <a:pt x="159" y="19"/>
                  </a:cubicBezTo>
                  <a:cubicBezTo>
                    <a:pt x="162" y="19"/>
                    <a:pt x="162" y="19"/>
                    <a:pt x="162" y="19"/>
                  </a:cubicBezTo>
                  <a:cubicBezTo>
                    <a:pt x="164" y="19"/>
                    <a:pt x="165" y="19"/>
                    <a:pt x="167" y="19"/>
                  </a:cubicBezTo>
                  <a:cubicBezTo>
                    <a:pt x="167" y="19"/>
                    <a:pt x="167" y="19"/>
                    <a:pt x="168" y="19"/>
                  </a:cubicBezTo>
                  <a:cubicBezTo>
                    <a:pt x="168" y="19"/>
                    <a:pt x="168" y="19"/>
                    <a:pt x="168" y="19"/>
                  </a:cubicBezTo>
                  <a:cubicBezTo>
                    <a:pt x="168" y="19"/>
                    <a:pt x="168" y="19"/>
                    <a:pt x="169" y="19"/>
                  </a:cubicBezTo>
                  <a:cubicBezTo>
                    <a:pt x="169" y="19"/>
                    <a:pt x="169" y="19"/>
                    <a:pt x="169" y="19"/>
                  </a:cubicBezTo>
                  <a:cubicBezTo>
                    <a:pt x="169" y="19"/>
                    <a:pt x="169" y="19"/>
                    <a:pt x="169" y="19"/>
                  </a:cubicBezTo>
                  <a:cubicBezTo>
                    <a:pt x="170" y="19"/>
                    <a:pt x="170" y="19"/>
                    <a:pt x="171" y="19"/>
                  </a:cubicBezTo>
                  <a:cubicBezTo>
                    <a:pt x="175" y="19"/>
                    <a:pt x="175" y="19"/>
                    <a:pt x="175" y="19"/>
                  </a:cubicBezTo>
                  <a:cubicBezTo>
                    <a:pt x="179" y="19"/>
                    <a:pt x="182" y="19"/>
                    <a:pt x="186" y="19"/>
                  </a:cubicBezTo>
                  <a:cubicBezTo>
                    <a:pt x="189" y="19"/>
                    <a:pt x="189" y="19"/>
                    <a:pt x="189" y="19"/>
                  </a:cubicBezTo>
                  <a:cubicBezTo>
                    <a:pt x="190" y="19"/>
                    <a:pt x="192" y="19"/>
                    <a:pt x="194" y="19"/>
                  </a:cubicBezTo>
                  <a:cubicBezTo>
                    <a:pt x="194" y="19"/>
                    <a:pt x="195" y="19"/>
                    <a:pt x="196" y="19"/>
                  </a:cubicBezTo>
                  <a:cubicBezTo>
                    <a:pt x="196" y="19"/>
                    <a:pt x="196" y="19"/>
                    <a:pt x="196" y="19"/>
                  </a:cubicBezTo>
                  <a:cubicBezTo>
                    <a:pt x="203" y="19"/>
                    <a:pt x="203" y="19"/>
                    <a:pt x="203" y="19"/>
                  </a:cubicBezTo>
                  <a:cubicBezTo>
                    <a:pt x="205" y="19"/>
                    <a:pt x="206" y="19"/>
                    <a:pt x="207" y="19"/>
                  </a:cubicBezTo>
                  <a:cubicBezTo>
                    <a:pt x="210" y="19"/>
                    <a:pt x="210" y="19"/>
                    <a:pt x="210" y="19"/>
                  </a:cubicBezTo>
                  <a:cubicBezTo>
                    <a:pt x="211" y="19"/>
                    <a:pt x="212" y="19"/>
                    <a:pt x="213" y="19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17" y="19"/>
                    <a:pt x="218" y="19"/>
                    <a:pt x="219" y="19"/>
                  </a:cubicBezTo>
                  <a:cubicBezTo>
                    <a:pt x="219" y="19"/>
                    <a:pt x="219" y="19"/>
                    <a:pt x="219" y="19"/>
                  </a:cubicBezTo>
                  <a:cubicBezTo>
                    <a:pt x="220" y="19"/>
                    <a:pt x="220" y="19"/>
                    <a:pt x="220" y="19"/>
                  </a:cubicBezTo>
                  <a:cubicBezTo>
                    <a:pt x="223" y="19"/>
                    <a:pt x="223" y="19"/>
                    <a:pt x="223" y="19"/>
                  </a:cubicBezTo>
                  <a:cubicBezTo>
                    <a:pt x="225" y="19"/>
                    <a:pt x="226" y="19"/>
                    <a:pt x="228" y="19"/>
                  </a:cubicBezTo>
                  <a:cubicBezTo>
                    <a:pt x="228" y="19"/>
                    <a:pt x="228" y="19"/>
                    <a:pt x="228" y="19"/>
                  </a:cubicBezTo>
                  <a:cubicBezTo>
                    <a:pt x="234" y="19"/>
                    <a:pt x="240" y="19"/>
                    <a:pt x="245" y="19"/>
                  </a:cubicBezTo>
                  <a:cubicBezTo>
                    <a:pt x="261" y="19"/>
                    <a:pt x="275" y="19"/>
                    <a:pt x="285" y="19"/>
                  </a:cubicBezTo>
                  <a:cubicBezTo>
                    <a:pt x="286" y="19"/>
                    <a:pt x="287" y="19"/>
                    <a:pt x="289" y="19"/>
                  </a:cubicBezTo>
                  <a:cubicBezTo>
                    <a:pt x="289" y="19"/>
                    <a:pt x="290" y="19"/>
                    <a:pt x="290" y="19"/>
                  </a:cubicBezTo>
                  <a:cubicBezTo>
                    <a:pt x="291" y="19"/>
                    <a:pt x="291" y="19"/>
                    <a:pt x="291" y="19"/>
                  </a:cubicBezTo>
                  <a:cubicBezTo>
                    <a:pt x="292" y="19"/>
                    <a:pt x="294" y="19"/>
                    <a:pt x="295" y="19"/>
                  </a:cubicBezTo>
                  <a:cubicBezTo>
                    <a:pt x="297" y="19"/>
                    <a:pt x="299" y="19"/>
                    <a:pt x="300" y="19"/>
                  </a:cubicBezTo>
                  <a:cubicBezTo>
                    <a:pt x="302" y="18"/>
                    <a:pt x="303" y="18"/>
                    <a:pt x="303" y="18"/>
                  </a:cubicBezTo>
                  <a:cubicBezTo>
                    <a:pt x="305" y="18"/>
                    <a:pt x="306" y="11"/>
                    <a:pt x="306" y="11"/>
                  </a:cubicBezTo>
                  <a:cubicBezTo>
                    <a:pt x="306" y="8"/>
                    <a:pt x="305" y="6"/>
                    <a:pt x="304" y="4"/>
                  </a:cubicBezTo>
                  <a:close/>
                </a:path>
              </a:pathLst>
            </a:custGeom>
            <a:solidFill>
              <a:srgbClr val="3BA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8"/>
            <p:cNvSpPr>
              <a:spLocks noEditPoints="1"/>
            </p:cNvSpPr>
            <p:nvPr/>
          </p:nvSpPr>
          <p:spPr bwMode="auto">
            <a:xfrm>
              <a:off x="2941" y="2303"/>
              <a:ext cx="1972" cy="694"/>
            </a:xfrm>
            <a:custGeom>
              <a:avLst/>
              <a:gdLst>
                <a:gd name="T0" fmla="*/ 217 w 294"/>
                <a:gd name="T1" fmla="*/ 1 h 103"/>
                <a:gd name="T2" fmla="*/ 190 w 294"/>
                <a:gd name="T3" fmla="*/ 1 h 103"/>
                <a:gd name="T4" fmla="*/ 163 w 294"/>
                <a:gd name="T5" fmla="*/ 1 h 103"/>
                <a:gd name="T6" fmla="*/ 143 w 294"/>
                <a:gd name="T7" fmla="*/ 1 h 103"/>
                <a:gd name="T8" fmla="*/ 112 w 294"/>
                <a:gd name="T9" fmla="*/ 1 h 103"/>
                <a:gd name="T10" fmla="*/ 107 w 294"/>
                <a:gd name="T11" fmla="*/ 1 h 103"/>
                <a:gd name="T12" fmla="*/ 95 w 294"/>
                <a:gd name="T13" fmla="*/ 1 h 103"/>
                <a:gd name="T14" fmla="*/ 82 w 294"/>
                <a:gd name="T15" fmla="*/ 0 h 103"/>
                <a:gd name="T16" fmla="*/ 39 w 294"/>
                <a:gd name="T17" fmla="*/ 0 h 103"/>
                <a:gd name="T18" fmla="*/ 30 w 294"/>
                <a:gd name="T19" fmla="*/ 0 h 103"/>
                <a:gd name="T20" fmla="*/ 18 w 294"/>
                <a:gd name="T21" fmla="*/ 0 h 103"/>
                <a:gd name="T22" fmla="*/ 289 w 294"/>
                <a:gd name="T23" fmla="*/ 0 h 103"/>
                <a:gd name="T24" fmla="*/ 61 w 294"/>
                <a:gd name="T25" fmla="*/ 96 h 103"/>
                <a:gd name="T26" fmla="*/ 58 w 294"/>
                <a:gd name="T27" fmla="*/ 95 h 103"/>
                <a:gd name="T28" fmla="*/ 55 w 294"/>
                <a:gd name="T29" fmla="*/ 94 h 103"/>
                <a:gd name="T30" fmla="*/ 52 w 294"/>
                <a:gd name="T31" fmla="*/ 91 h 103"/>
                <a:gd name="T32" fmla="*/ 49 w 294"/>
                <a:gd name="T33" fmla="*/ 87 h 103"/>
                <a:gd name="T34" fmla="*/ 27 w 294"/>
                <a:gd name="T35" fmla="*/ 31 h 103"/>
                <a:gd name="T36" fmla="*/ 21 w 294"/>
                <a:gd name="T37" fmla="*/ 10 h 103"/>
                <a:gd name="T38" fmla="*/ 46 w 294"/>
                <a:gd name="T39" fmla="*/ 9 h 103"/>
                <a:gd name="T40" fmla="*/ 57 w 294"/>
                <a:gd name="T41" fmla="*/ 28 h 103"/>
                <a:gd name="T42" fmla="*/ 69 w 294"/>
                <a:gd name="T43" fmla="*/ 63 h 103"/>
                <a:gd name="T44" fmla="*/ 114 w 294"/>
                <a:gd name="T45" fmla="*/ 96 h 103"/>
                <a:gd name="T46" fmla="*/ 98 w 294"/>
                <a:gd name="T47" fmla="*/ 95 h 103"/>
                <a:gd name="T48" fmla="*/ 94 w 294"/>
                <a:gd name="T49" fmla="*/ 91 h 103"/>
                <a:gd name="T50" fmla="*/ 81 w 294"/>
                <a:gd name="T51" fmla="*/ 36 h 103"/>
                <a:gd name="T52" fmla="*/ 80 w 294"/>
                <a:gd name="T53" fmla="*/ 31 h 103"/>
                <a:gd name="T54" fmla="*/ 78 w 294"/>
                <a:gd name="T55" fmla="*/ 11 h 103"/>
                <a:gd name="T56" fmla="*/ 84 w 294"/>
                <a:gd name="T57" fmla="*/ 8 h 103"/>
                <a:gd name="T58" fmla="*/ 105 w 294"/>
                <a:gd name="T59" fmla="*/ 10 h 103"/>
                <a:gd name="T60" fmla="*/ 110 w 294"/>
                <a:gd name="T61" fmla="*/ 15 h 103"/>
                <a:gd name="T62" fmla="*/ 113 w 294"/>
                <a:gd name="T63" fmla="*/ 40 h 103"/>
                <a:gd name="T64" fmla="*/ 118 w 294"/>
                <a:gd name="T65" fmla="*/ 77 h 103"/>
                <a:gd name="T66" fmla="*/ 164 w 294"/>
                <a:gd name="T67" fmla="*/ 71 h 103"/>
                <a:gd name="T68" fmla="*/ 135 w 294"/>
                <a:gd name="T69" fmla="*/ 90 h 103"/>
                <a:gd name="T70" fmla="*/ 138 w 294"/>
                <a:gd name="T71" fmla="*/ 10 h 103"/>
                <a:gd name="T72" fmla="*/ 156 w 294"/>
                <a:gd name="T73" fmla="*/ 8 h 103"/>
                <a:gd name="T74" fmla="*/ 161 w 294"/>
                <a:gd name="T75" fmla="*/ 10 h 103"/>
                <a:gd name="T76" fmla="*/ 164 w 294"/>
                <a:gd name="T77" fmla="*/ 17 h 103"/>
                <a:gd name="T78" fmla="*/ 215 w 294"/>
                <a:gd name="T79" fmla="*/ 32 h 103"/>
                <a:gd name="T80" fmla="*/ 214 w 294"/>
                <a:gd name="T81" fmla="*/ 38 h 103"/>
                <a:gd name="T82" fmla="*/ 212 w 294"/>
                <a:gd name="T83" fmla="*/ 51 h 103"/>
                <a:gd name="T84" fmla="*/ 211 w 294"/>
                <a:gd name="T85" fmla="*/ 58 h 103"/>
                <a:gd name="T86" fmla="*/ 211 w 294"/>
                <a:gd name="T87" fmla="*/ 62 h 103"/>
                <a:gd name="T88" fmla="*/ 209 w 294"/>
                <a:gd name="T89" fmla="*/ 71 h 103"/>
                <a:gd name="T90" fmla="*/ 208 w 294"/>
                <a:gd name="T91" fmla="*/ 79 h 103"/>
                <a:gd name="T92" fmla="*/ 207 w 294"/>
                <a:gd name="T93" fmla="*/ 87 h 103"/>
                <a:gd name="T94" fmla="*/ 180 w 294"/>
                <a:gd name="T95" fmla="*/ 93 h 103"/>
                <a:gd name="T96" fmla="*/ 180 w 294"/>
                <a:gd name="T97" fmla="*/ 65 h 103"/>
                <a:gd name="T98" fmla="*/ 181 w 294"/>
                <a:gd name="T99" fmla="*/ 53 h 103"/>
                <a:gd name="T100" fmla="*/ 182 w 294"/>
                <a:gd name="T101" fmla="*/ 44 h 103"/>
                <a:gd name="T102" fmla="*/ 183 w 294"/>
                <a:gd name="T103" fmla="*/ 32 h 103"/>
                <a:gd name="T104" fmla="*/ 213 w 294"/>
                <a:gd name="T105" fmla="*/ 9 h 103"/>
                <a:gd name="T106" fmla="*/ 218 w 294"/>
                <a:gd name="T107" fmla="*/ 16 h 103"/>
                <a:gd name="T108" fmla="*/ 269 w 294"/>
                <a:gd name="T109" fmla="*/ 33 h 103"/>
                <a:gd name="T110" fmla="*/ 257 w 294"/>
                <a:gd name="T111" fmla="*/ 67 h 103"/>
                <a:gd name="T112" fmla="*/ 230 w 294"/>
                <a:gd name="T113" fmla="*/ 96 h 103"/>
                <a:gd name="T114" fmla="*/ 221 w 294"/>
                <a:gd name="T115" fmla="*/ 88 h 103"/>
                <a:gd name="T116" fmla="*/ 232 w 294"/>
                <a:gd name="T117" fmla="*/ 52 h 103"/>
                <a:gd name="T118" fmla="*/ 234 w 294"/>
                <a:gd name="T119" fmla="*/ 43 h 103"/>
                <a:gd name="T120" fmla="*/ 237 w 294"/>
                <a:gd name="T121" fmla="*/ 34 h 103"/>
                <a:gd name="T122" fmla="*/ 241 w 294"/>
                <a:gd name="T123" fmla="*/ 20 h 103"/>
                <a:gd name="T124" fmla="*/ 274 w 294"/>
                <a:gd name="T125" fmla="*/ 1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94" h="103">
                  <a:moveTo>
                    <a:pt x="289" y="0"/>
                  </a:moveTo>
                  <a:cubicBezTo>
                    <a:pt x="288" y="0"/>
                    <a:pt x="286" y="0"/>
                    <a:pt x="285" y="0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84" y="0"/>
                    <a:pt x="283" y="0"/>
                    <a:pt x="283" y="0"/>
                  </a:cubicBezTo>
                  <a:cubicBezTo>
                    <a:pt x="281" y="0"/>
                    <a:pt x="280" y="0"/>
                    <a:pt x="279" y="0"/>
                  </a:cubicBezTo>
                  <a:cubicBezTo>
                    <a:pt x="269" y="0"/>
                    <a:pt x="255" y="0"/>
                    <a:pt x="239" y="1"/>
                  </a:cubicBezTo>
                  <a:cubicBezTo>
                    <a:pt x="234" y="1"/>
                    <a:pt x="228" y="1"/>
                    <a:pt x="222" y="1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20" y="1"/>
                    <a:pt x="219" y="1"/>
                    <a:pt x="217" y="1"/>
                  </a:cubicBezTo>
                  <a:cubicBezTo>
                    <a:pt x="214" y="1"/>
                    <a:pt x="214" y="1"/>
                    <a:pt x="214" y="1"/>
                  </a:cubicBezTo>
                  <a:cubicBezTo>
                    <a:pt x="214" y="1"/>
                    <a:pt x="214" y="1"/>
                    <a:pt x="213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1" y="1"/>
                    <a:pt x="210" y="1"/>
                  </a:cubicBezTo>
                  <a:cubicBezTo>
                    <a:pt x="207" y="1"/>
                    <a:pt x="207" y="1"/>
                    <a:pt x="207" y="1"/>
                  </a:cubicBezTo>
                  <a:cubicBezTo>
                    <a:pt x="206" y="1"/>
                    <a:pt x="205" y="1"/>
                    <a:pt x="204" y="1"/>
                  </a:cubicBezTo>
                  <a:cubicBezTo>
                    <a:pt x="201" y="1"/>
                    <a:pt x="201" y="1"/>
                    <a:pt x="201" y="1"/>
                  </a:cubicBezTo>
                  <a:cubicBezTo>
                    <a:pt x="200" y="1"/>
                    <a:pt x="199" y="1"/>
                    <a:pt x="197" y="1"/>
                  </a:cubicBezTo>
                  <a:cubicBezTo>
                    <a:pt x="190" y="1"/>
                    <a:pt x="190" y="1"/>
                    <a:pt x="190" y="1"/>
                  </a:cubicBezTo>
                  <a:cubicBezTo>
                    <a:pt x="190" y="1"/>
                    <a:pt x="190" y="1"/>
                    <a:pt x="190" y="1"/>
                  </a:cubicBezTo>
                  <a:cubicBezTo>
                    <a:pt x="189" y="1"/>
                    <a:pt x="188" y="1"/>
                    <a:pt x="188" y="1"/>
                  </a:cubicBezTo>
                  <a:cubicBezTo>
                    <a:pt x="186" y="1"/>
                    <a:pt x="184" y="1"/>
                    <a:pt x="183" y="1"/>
                  </a:cubicBezTo>
                  <a:cubicBezTo>
                    <a:pt x="180" y="1"/>
                    <a:pt x="180" y="1"/>
                    <a:pt x="180" y="1"/>
                  </a:cubicBezTo>
                  <a:cubicBezTo>
                    <a:pt x="176" y="1"/>
                    <a:pt x="173" y="1"/>
                    <a:pt x="169" y="1"/>
                  </a:cubicBezTo>
                  <a:cubicBezTo>
                    <a:pt x="165" y="1"/>
                    <a:pt x="165" y="1"/>
                    <a:pt x="165" y="1"/>
                  </a:cubicBezTo>
                  <a:cubicBezTo>
                    <a:pt x="164" y="1"/>
                    <a:pt x="164" y="1"/>
                    <a:pt x="163" y="1"/>
                  </a:cubicBezTo>
                  <a:cubicBezTo>
                    <a:pt x="163" y="1"/>
                    <a:pt x="163" y="1"/>
                    <a:pt x="163" y="1"/>
                  </a:cubicBezTo>
                  <a:cubicBezTo>
                    <a:pt x="163" y="1"/>
                    <a:pt x="163" y="1"/>
                    <a:pt x="163" y="1"/>
                  </a:cubicBezTo>
                  <a:cubicBezTo>
                    <a:pt x="162" y="1"/>
                    <a:pt x="162" y="1"/>
                    <a:pt x="162" y="1"/>
                  </a:cubicBezTo>
                  <a:cubicBezTo>
                    <a:pt x="162" y="1"/>
                    <a:pt x="162" y="1"/>
                    <a:pt x="162" y="1"/>
                  </a:cubicBezTo>
                  <a:cubicBezTo>
                    <a:pt x="161" y="1"/>
                    <a:pt x="161" y="1"/>
                    <a:pt x="161" y="1"/>
                  </a:cubicBezTo>
                  <a:cubicBezTo>
                    <a:pt x="159" y="1"/>
                    <a:pt x="158" y="1"/>
                    <a:pt x="156" y="1"/>
                  </a:cubicBezTo>
                  <a:cubicBezTo>
                    <a:pt x="153" y="1"/>
                    <a:pt x="153" y="1"/>
                    <a:pt x="153" y="1"/>
                  </a:cubicBezTo>
                  <a:cubicBezTo>
                    <a:pt x="151" y="1"/>
                    <a:pt x="150" y="1"/>
                    <a:pt x="149" y="1"/>
                  </a:cubicBezTo>
                  <a:cubicBezTo>
                    <a:pt x="148" y="1"/>
                    <a:pt x="148" y="1"/>
                    <a:pt x="147" y="1"/>
                  </a:cubicBezTo>
                  <a:cubicBezTo>
                    <a:pt x="147" y="1"/>
                    <a:pt x="147" y="1"/>
                    <a:pt x="147" y="1"/>
                  </a:cubicBezTo>
                  <a:cubicBezTo>
                    <a:pt x="143" y="1"/>
                    <a:pt x="143" y="1"/>
                    <a:pt x="143" y="1"/>
                  </a:cubicBezTo>
                  <a:cubicBezTo>
                    <a:pt x="141" y="1"/>
                    <a:pt x="139" y="1"/>
                    <a:pt x="137" y="1"/>
                  </a:cubicBezTo>
                  <a:cubicBezTo>
                    <a:pt x="134" y="1"/>
                    <a:pt x="134" y="1"/>
                    <a:pt x="134" y="1"/>
                  </a:cubicBezTo>
                  <a:cubicBezTo>
                    <a:pt x="134" y="1"/>
                    <a:pt x="133" y="1"/>
                    <a:pt x="132" y="1"/>
                  </a:cubicBezTo>
                  <a:cubicBezTo>
                    <a:pt x="129" y="1"/>
                    <a:pt x="126" y="1"/>
                    <a:pt x="123" y="1"/>
                  </a:cubicBezTo>
                  <a:cubicBezTo>
                    <a:pt x="120" y="1"/>
                    <a:pt x="118" y="1"/>
                    <a:pt x="115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5" y="1"/>
                    <a:pt x="115" y="1"/>
                    <a:pt x="114" y="1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1"/>
                    <a:pt x="108" y="1"/>
                  </a:cubicBezTo>
                  <a:cubicBezTo>
                    <a:pt x="108" y="1"/>
                    <a:pt x="108" y="1"/>
                    <a:pt x="108" y="1"/>
                  </a:cubicBezTo>
                  <a:cubicBezTo>
                    <a:pt x="108" y="1"/>
                    <a:pt x="108" y="1"/>
                    <a:pt x="108" y="1"/>
                  </a:cubicBezTo>
                  <a:cubicBezTo>
                    <a:pt x="108" y="1"/>
                    <a:pt x="107" y="1"/>
                    <a:pt x="107" y="1"/>
                  </a:cubicBezTo>
                  <a:cubicBezTo>
                    <a:pt x="107" y="1"/>
                    <a:pt x="107" y="1"/>
                    <a:pt x="107" y="1"/>
                  </a:cubicBezTo>
                  <a:cubicBezTo>
                    <a:pt x="106" y="1"/>
                    <a:pt x="105" y="1"/>
                    <a:pt x="104" y="1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101" y="1"/>
                    <a:pt x="101" y="1"/>
                    <a:pt x="101" y="1"/>
                  </a:cubicBezTo>
                  <a:cubicBezTo>
                    <a:pt x="101" y="1"/>
                    <a:pt x="100" y="1"/>
                    <a:pt x="100" y="1"/>
                  </a:cubicBezTo>
                  <a:cubicBezTo>
                    <a:pt x="98" y="1"/>
                    <a:pt x="98" y="1"/>
                    <a:pt x="98" y="1"/>
                  </a:cubicBezTo>
                  <a:cubicBezTo>
                    <a:pt x="98" y="1"/>
                    <a:pt x="97" y="1"/>
                    <a:pt x="97" y="1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5" y="1"/>
                    <a:pt x="95" y="1"/>
                    <a:pt x="94" y="1"/>
                  </a:cubicBezTo>
                  <a:cubicBezTo>
                    <a:pt x="93" y="1"/>
                    <a:pt x="93" y="1"/>
                    <a:pt x="93" y="1"/>
                  </a:cubicBezTo>
                  <a:cubicBezTo>
                    <a:pt x="92" y="1"/>
                    <a:pt x="92" y="1"/>
                    <a:pt x="91" y="1"/>
                  </a:cubicBezTo>
                  <a:cubicBezTo>
                    <a:pt x="90" y="1"/>
                    <a:pt x="89" y="1"/>
                    <a:pt x="88" y="1"/>
                  </a:cubicBezTo>
                  <a:cubicBezTo>
                    <a:pt x="87" y="1"/>
                    <a:pt x="87" y="1"/>
                    <a:pt x="87" y="1"/>
                  </a:cubicBezTo>
                  <a:cubicBezTo>
                    <a:pt x="87" y="1"/>
                    <a:pt x="86" y="1"/>
                    <a:pt x="86" y="1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5" y="1"/>
                    <a:pt x="84" y="0"/>
                    <a:pt x="84" y="1"/>
                  </a:cubicBezTo>
                  <a:cubicBezTo>
                    <a:pt x="83" y="0"/>
                    <a:pt x="82" y="0"/>
                    <a:pt x="82" y="0"/>
                  </a:cubicBezTo>
                  <a:cubicBezTo>
                    <a:pt x="79" y="0"/>
                    <a:pt x="76" y="0"/>
                    <a:pt x="74" y="0"/>
                  </a:cubicBezTo>
                  <a:cubicBezTo>
                    <a:pt x="69" y="0"/>
                    <a:pt x="64" y="0"/>
                    <a:pt x="60" y="0"/>
                  </a:cubicBezTo>
                  <a:cubicBezTo>
                    <a:pt x="56" y="0"/>
                    <a:pt x="53" y="0"/>
                    <a:pt x="49" y="0"/>
                  </a:cubicBezTo>
                  <a:cubicBezTo>
                    <a:pt x="48" y="0"/>
                    <a:pt x="47" y="0"/>
                    <a:pt x="4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3" y="0"/>
                    <a:pt x="41" y="0"/>
                    <a:pt x="40" y="0"/>
                  </a:cubicBezTo>
                  <a:cubicBezTo>
                    <a:pt x="40" y="0"/>
                    <a:pt x="40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2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4" y="0"/>
                    <a:pt x="22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4" y="0"/>
                    <a:pt x="10" y="0"/>
                    <a:pt x="7" y="0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9"/>
                    <a:pt x="43" y="103"/>
                    <a:pt x="47" y="103"/>
                  </a:cubicBezTo>
                  <a:cubicBezTo>
                    <a:pt x="248" y="103"/>
                    <a:pt x="248" y="103"/>
                    <a:pt x="248" y="103"/>
                  </a:cubicBezTo>
                  <a:cubicBezTo>
                    <a:pt x="253" y="103"/>
                    <a:pt x="257" y="99"/>
                    <a:pt x="257" y="94"/>
                  </a:cubicBezTo>
                  <a:cubicBezTo>
                    <a:pt x="284" y="26"/>
                    <a:pt x="284" y="26"/>
                    <a:pt x="284" y="26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93" y="0"/>
                    <a:pt x="291" y="0"/>
                    <a:pt x="289" y="0"/>
                  </a:cubicBezTo>
                  <a:close/>
                  <a:moveTo>
                    <a:pt x="78" y="92"/>
                  </a:moveTo>
                  <a:cubicBezTo>
                    <a:pt x="78" y="93"/>
                    <a:pt x="77" y="95"/>
                    <a:pt x="76" y="95"/>
                  </a:cubicBezTo>
                  <a:cubicBezTo>
                    <a:pt x="76" y="96"/>
                    <a:pt x="75" y="96"/>
                    <a:pt x="75" y="96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68" y="96"/>
                    <a:pt x="68" y="96"/>
                    <a:pt x="68" y="96"/>
                  </a:cubicBezTo>
                  <a:cubicBezTo>
                    <a:pt x="61" y="96"/>
                    <a:pt x="61" y="96"/>
                    <a:pt x="61" y="96"/>
                  </a:cubicBezTo>
                  <a:cubicBezTo>
                    <a:pt x="61" y="96"/>
                    <a:pt x="61" y="96"/>
                    <a:pt x="61" y="96"/>
                  </a:cubicBezTo>
                  <a:cubicBezTo>
                    <a:pt x="61" y="96"/>
                    <a:pt x="61" y="96"/>
                    <a:pt x="61" y="96"/>
                  </a:cubicBezTo>
                  <a:cubicBezTo>
                    <a:pt x="61" y="96"/>
                    <a:pt x="60" y="96"/>
                    <a:pt x="60" y="96"/>
                  </a:cubicBezTo>
                  <a:cubicBezTo>
                    <a:pt x="60" y="96"/>
                    <a:pt x="59" y="96"/>
                    <a:pt x="59" y="95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59" y="95"/>
                    <a:pt x="58" y="95"/>
                    <a:pt x="58" y="95"/>
                  </a:cubicBezTo>
                  <a:cubicBezTo>
                    <a:pt x="58" y="95"/>
                    <a:pt x="58" y="95"/>
                    <a:pt x="58" y="95"/>
                  </a:cubicBezTo>
                  <a:cubicBezTo>
                    <a:pt x="58" y="95"/>
                    <a:pt x="58" y="95"/>
                    <a:pt x="58" y="95"/>
                  </a:cubicBezTo>
                  <a:cubicBezTo>
                    <a:pt x="58" y="95"/>
                    <a:pt x="57" y="95"/>
                    <a:pt x="57" y="95"/>
                  </a:cubicBezTo>
                  <a:cubicBezTo>
                    <a:pt x="57" y="95"/>
                    <a:pt x="57" y="95"/>
                    <a:pt x="57" y="95"/>
                  </a:cubicBezTo>
                  <a:cubicBezTo>
                    <a:pt x="57" y="95"/>
                    <a:pt x="57" y="95"/>
                    <a:pt x="57" y="95"/>
                  </a:cubicBezTo>
                  <a:cubicBezTo>
                    <a:pt x="57" y="95"/>
                    <a:pt x="57" y="95"/>
                    <a:pt x="57" y="95"/>
                  </a:cubicBezTo>
                  <a:cubicBezTo>
                    <a:pt x="57" y="95"/>
                    <a:pt x="57" y="95"/>
                    <a:pt x="57" y="95"/>
                  </a:cubicBezTo>
                  <a:cubicBezTo>
                    <a:pt x="56" y="95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4" y="93"/>
                    <a:pt x="54" y="93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54" y="93"/>
                    <a:pt x="53" y="93"/>
                    <a:pt x="53" y="92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3" y="92"/>
                    <a:pt x="52" y="92"/>
                    <a:pt x="52" y="92"/>
                  </a:cubicBezTo>
                  <a:cubicBezTo>
                    <a:pt x="52" y="92"/>
                    <a:pt x="52" y="92"/>
                    <a:pt x="52" y="91"/>
                  </a:cubicBezTo>
                  <a:cubicBezTo>
                    <a:pt x="52" y="91"/>
                    <a:pt x="52" y="91"/>
                    <a:pt x="52" y="91"/>
                  </a:cubicBezTo>
                  <a:cubicBezTo>
                    <a:pt x="52" y="91"/>
                    <a:pt x="52" y="91"/>
                    <a:pt x="52" y="91"/>
                  </a:cubicBezTo>
                  <a:cubicBezTo>
                    <a:pt x="52" y="91"/>
                    <a:pt x="51" y="91"/>
                    <a:pt x="51" y="91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90"/>
                    <a:pt x="50" y="89"/>
                    <a:pt x="50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9" y="88"/>
                    <a:pt x="49" y="87"/>
                    <a:pt x="49" y="87"/>
                  </a:cubicBezTo>
                  <a:cubicBezTo>
                    <a:pt x="47" y="82"/>
                    <a:pt x="47" y="82"/>
                    <a:pt x="47" y="82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0" y="15"/>
                    <a:pt x="20" y="13"/>
                    <a:pt x="20" y="12"/>
                  </a:cubicBezTo>
                  <a:cubicBezTo>
                    <a:pt x="20" y="11"/>
                    <a:pt x="20" y="11"/>
                    <a:pt x="21" y="11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2" y="9"/>
                    <a:pt x="23" y="9"/>
                    <a:pt x="24" y="9"/>
                  </a:cubicBezTo>
                  <a:cubicBezTo>
                    <a:pt x="24" y="8"/>
                    <a:pt x="24" y="8"/>
                    <a:pt x="25" y="8"/>
                  </a:cubicBezTo>
                  <a:cubicBezTo>
                    <a:pt x="25" y="8"/>
                    <a:pt x="25" y="8"/>
                    <a:pt x="26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2" y="8"/>
                    <a:pt x="43" y="8"/>
                    <a:pt x="44" y="9"/>
                  </a:cubicBezTo>
                  <a:cubicBezTo>
                    <a:pt x="45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8" y="10"/>
                    <a:pt x="49" y="11"/>
                    <a:pt x="50" y="12"/>
                  </a:cubicBezTo>
                  <a:cubicBezTo>
                    <a:pt x="51" y="13"/>
                    <a:pt x="51" y="13"/>
                    <a:pt x="52" y="14"/>
                  </a:cubicBezTo>
                  <a:cubicBezTo>
                    <a:pt x="52" y="14"/>
                    <a:pt x="53" y="15"/>
                    <a:pt x="53" y="16"/>
                  </a:cubicBezTo>
                  <a:cubicBezTo>
                    <a:pt x="53" y="16"/>
                    <a:pt x="53" y="16"/>
                    <a:pt x="53" y="17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3"/>
                    <a:pt x="66" y="53"/>
                    <a:pt x="66" y="53"/>
                  </a:cubicBezTo>
                  <a:cubicBezTo>
                    <a:pt x="66" y="53"/>
                    <a:pt x="66" y="53"/>
                    <a:pt x="66" y="53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73" y="74"/>
                    <a:pt x="73" y="74"/>
                    <a:pt x="73" y="74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78" y="89"/>
                    <a:pt x="79" y="90"/>
                    <a:pt x="79" y="91"/>
                  </a:cubicBezTo>
                  <a:cubicBezTo>
                    <a:pt x="79" y="91"/>
                    <a:pt x="78" y="91"/>
                    <a:pt x="78" y="92"/>
                  </a:cubicBezTo>
                  <a:close/>
                  <a:moveTo>
                    <a:pt x="117" y="94"/>
                  </a:moveTo>
                  <a:cubicBezTo>
                    <a:pt x="117" y="94"/>
                    <a:pt x="117" y="94"/>
                    <a:pt x="117" y="94"/>
                  </a:cubicBezTo>
                  <a:cubicBezTo>
                    <a:pt x="117" y="95"/>
                    <a:pt x="116" y="95"/>
                    <a:pt x="116" y="95"/>
                  </a:cubicBezTo>
                  <a:cubicBezTo>
                    <a:pt x="115" y="95"/>
                    <a:pt x="115" y="95"/>
                    <a:pt x="114" y="96"/>
                  </a:cubicBezTo>
                  <a:cubicBezTo>
                    <a:pt x="113" y="96"/>
                    <a:pt x="113" y="96"/>
                    <a:pt x="113" y="96"/>
                  </a:cubicBezTo>
                  <a:cubicBezTo>
                    <a:pt x="109" y="96"/>
                    <a:pt x="109" y="96"/>
                    <a:pt x="109" y="96"/>
                  </a:cubicBezTo>
                  <a:cubicBezTo>
                    <a:pt x="103" y="96"/>
                    <a:pt x="103" y="96"/>
                    <a:pt x="103" y="96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1" y="96"/>
                    <a:pt x="101" y="96"/>
                    <a:pt x="100" y="95"/>
                  </a:cubicBezTo>
                  <a:cubicBezTo>
                    <a:pt x="100" y="95"/>
                    <a:pt x="99" y="95"/>
                    <a:pt x="99" y="95"/>
                  </a:cubicBezTo>
                  <a:cubicBezTo>
                    <a:pt x="99" y="95"/>
                    <a:pt x="99" y="95"/>
                    <a:pt x="99" y="95"/>
                  </a:cubicBezTo>
                  <a:cubicBezTo>
                    <a:pt x="99" y="95"/>
                    <a:pt x="98" y="95"/>
                    <a:pt x="98" y="95"/>
                  </a:cubicBezTo>
                  <a:cubicBezTo>
                    <a:pt x="98" y="95"/>
                    <a:pt x="98" y="95"/>
                    <a:pt x="98" y="95"/>
                  </a:cubicBezTo>
                  <a:cubicBezTo>
                    <a:pt x="98" y="94"/>
                    <a:pt x="97" y="94"/>
                    <a:pt x="97" y="94"/>
                  </a:cubicBezTo>
                  <a:cubicBezTo>
                    <a:pt x="97" y="94"/>
                    <a:pt x="97" y="94"/>
                    <a:pt x="97" y="94"/>
                  </a:cubicBezTo>
                  <a:cubicBezTo>
                    <a:pt x="97" y="94"/>
                    <a:pt x="96" y="93"/>
                    <a:pt x="96" y="93"/>
                  </a:cubicBezTo>
                  <a:cubicBezTo>
                    <a:pt x="96" y="93"/>
                    <a:pt x="96" y="93"/>
                    <a:pt x="96" y="93"/>
                  </a:cubicBezTo>
                  <a:cubicBezTo>
                    <a:pt x="95" y="93"/>
                    <a:pt x="95" y="92"/>
                    <a:pt x="95" y="92"/>
                  </a:cubicBezTo>
                  <a:cubicBezTo>
                    <a:pt x="95" y="92"/>
                    <a:pt x="94" y="92"/>
                    <a:pt x="94" y="92"/>
                  </a:cubicBezTo>
                  <a:cubicBezTo>
                    <a:pt x="94" y="92"/>
                    <a:pt x="94" y="91"/>
                    <a:pt x="94" y="91"/>
                  </a:cubicBezTo>
                  <a:cubicBezTo>
                    <a:pt x="94" y="91"/>
                    <a:pt x="94" y="91"/>
                    <a:pt x="94" y="91"/>
                  </a:cubicBezTo>
                  <a:cubicBezTo>
                    <a:pt x="94" y="91"/>
                    <a:pt x="94" y="91"/>
                    <a:pt x="94" y="91"/>
                  </a:cubicBezTo>
                  <a:cubicBezTo>
                    <a:pt x="93" y="90"/>
                    <a:pt x="93" y="90"/>
                    <a:pt x="93" y="90"/>
                  </a:cubicBezTo>
                  <a:cubicBezTo>
                    <a:pt x="93" y="90"/>
                    <a:pt x="93" y="90"/>
                    <a:pt x="93" y="90"/>
                  </a:cubicBezTo>
                  <a:cubicBezTo>
                    <a:pt x="93" y="90"/>
                    <a:pt x="93" y="90"/>
                    <a:pt x="93" y="89"/>
                  </a:cubicBezTo>
                  <a:cubicBezTo>
                    <a:pt x="93" y="89"/>
                    <a:pt x="92" y="88"/>
                    <a:pt x="92" y="87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1"/>
                    <a:pt x="91" y="81"/>
                    <a:pt x="91" y="81"/>
                  </a:cubicBezTo>
                  <a:cubicBezTo>
                    <a:pt x="81" y="36"/>
                    <a:pt x="81" y="36"/>
                    <a:pt x="81" y="36"/>
                  </a:cubicBezTo>
                  <a:cubicBezTo>
                    <a:pt x="81" y="36"/>
                    <a:pt x="81" y="36"/>
                    <a:pt x="81" y="36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7" y="17"/>
                    <a:pt x="77" y="17"/>
                    <a:pt x="77" y="17"/>
                  </a:cubicBezTo>
                  <a:cubicBezTo>
                    <a:pt x="77" y="16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8" y="12"/>
                    <a:pt x="78" y="12"/>
                    <a:pt x="78" y="11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78" y="11"/>
                    <a:pt x="79" y="11"/>
                    <a:pt x="79" y="10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10"/>
                    <a:pt x="80" y="10"/>
                    <a:pt x="80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1" y="9"/>
                    <a:pt x="81" y="9"/>
                    <a:pt x="82" y="8"/>
                  </a:cubicBezTo>
                  <a:cubicBezTo>
                    <a:pt x="82" y="8"/>
                    <a:pt x="83" y="8"/>
                    <a:pt x="83" y="8"/>
                  </a:cubicBezTo>
                  <a:cubicBezTo>
                    <a:pt x="83" y="8"/>
                    <a:pt x="84" y="8"/>
                    <a:pt x="84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1" y="8"/>
                    <a:pt x="102" y="8"/>
                    <a:pt x="103" y="9"/>
                  </a:cubicBezTo>
                  <a:cubicBezTo>
                    <a:pt x="103" y="9"/>
                    <a:pt x="103" y="9"/>
                    <a:pt x="104" y="9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104" y="9"/>
                    <a:pt x="104" y="9"/>
                    <a:pt x="105" y="10"/>
                  </a:cubicBezTo>
                  <a:cubicBezTo>
                    <a:pt x="105" y="10"/>
                    <a:pt x="105" y="10"/>
                    <a:pt x="105" y="10"/>
                  </a:cubicBezTo>
                  <a:cubicBezTo>
                    <a:pt x="105" y="10"/>
                    <a:pt x="105" y="10"/>
                    <a:pt x="105" y="10"/>
                  </a:cubicBezTo>
                  <a:cubicBezTo>
                    <a:pt x="105" y="10"/>
                    <a:pt x="105" y="10"/>
                    <a:pt x="105" y="10"/>
                  </a:cubicBezTo>
                  <a:cubicBezTo>
                    <a:pt x="106" y="10"/>
                    <a:pt x="106" y="11"/>
                    <a:pt x="107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8" y="12"/>
                    <a:pt x="108" y="13"/>
                    <a:pt x="108" y="13"/>
                  </a:cubicBezTo>
                  <a:cubicBezTo>
                    <a:pt x="108" y="13"/>
                    <a:pt x="109" y="13"/>
                    <a:pt x="109" y="13"/>
                  </a:cubicBezTo>
                  <a:cubicBezTo>
                    <a:pt x="109" y="13"/>
                    <a:pt x="109" y="14"/>
                    <a:pt x="109" y="14"/>
                  </a:cubicBezTo>
                  <a:cubicBezTo>
                    <a:pt x="110" y="14"/>
                    <a:pt x="110" y="15"/>
                    <a:pt x="110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16"/>
                    <a:pt x="110" y="16"/>
                    <a:pt x="110" y="17"/>
                  </a:cubicBezTo>
                  <a:cubicBezTo>
                    <a:pt x="110" y="18"/>
                    <a:pt x="110" y="18"/>
                    <a:pt x="110" y="18"/>
                  </a:cubicBezTo>
                  <a:cubicBezTo>
                    <a:pt x="110" y="18"/>
                    <a:pt x="110" y="18"/>
                    <a:pt x="110" y="18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5"/>
                    <a:pt x="111" y="25"/>
                    <a:pt x="111" y="25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113" y="40"/>
                    <a:pt x="113" y="40"/>
                    <a:pt x="113" y="40"/>
                  </a:cubicBezTo>
                  <a:cubicBezTo>
                    <a:pt x="115" y="50"/>
                    <a:pt x="115" y="50"/>
                    <a:pt x="115" y="50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116" y="57"/>
                    <a:pt x="116" y="57"/>
                    <a:pt x="116" y="57"/>
                  </a:cubicBezTo>
                  <a:cubicBezTo>
                    <a:pt x="116" y="57"/>
                    <a:pt x="116" y="57"/>
                    <a:pt x="116" y="57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7" y="70"/>
                    <a:pt x="117" y="70"/>
                    <a:pt x="117" y="70"/>
                  </a:cubicBezTo>
                  <a:cubicBezTo>
                    <a:pt x="118" y="74"/>
                    <a:pt x="118" y="74"/>
                    <a:pt x="118" y="74"/>
                  </a:cubicBezTo>
                  <a:cubicBezTo>
                    <a:pt x="118" y="77"/>
                    <a:pt x="118" y="77"/>
                    <a:pt x="118" y="77"/>
                  </a:cubicBezTo>
                  <a:cubicBezTo>
                    <a:pt x="119" y="84"/>
                    <a:pt x="119" y="84"/>
                    <a:pt x="119" y="84"/>
                  </a:cubicBezTo>
                  <a:cubicBezTo>
                    <a:pt x="119" y="85"/>
                    <a:pt x="119" y="85"/>
                    <a:pt x="119" y="85"/>
                  </a:cubicBezTo>
                  <a:cubicBezTo>
                    <a:pt x="120" y="87"/>
                    <a:pt x="120" y="87"/>
                    <a:pt x="120" y="87"/>
                  </a:cubicBezTo>
                  <a:cubicBezTo>
                    <a:pt x="120" y="87"/>
                    <a:pt x="120" y="87"/>
                    <a:pt x="120" y="87"/>
                  </a:cubicBezTo>
                  <a:cubicBezTo>
                    <a:pt x="120" y="87"/>
                    <a:pt x="120" y="87"/>
                    <a:pt x="120" y="87"/>
                  </a:cubicBezTo>
                  <a:cubicBezTo>
                    <a:pt x="120" y="88"/>
                    <a:pt x="120" y="88"/>
                    <a:pt x="120" y="88"/>
                  </a:cubicBezTo>
                  <a:cubicBezTo>
                    <a:pt x="120" y="91"/>
                    <a:pt x="119" y="93"/>
                    <a:pt x="117" y="94"/>
                  </a:cubicBezTo>
                  <a:close/>
                  <a:moveTo>
                    <a:pt x="164" y="36"/>
                  </a:moveTo>
                  <a:cubicBezTo>
                    <a:pt x="164" y="71"/>
                    <a:pt x="164" y="71"/>
                    <a:pt x="164" y="71"/>
                  </a:cubicBezTo>
                  <a:cubicBezTo>
                    <a:pt x="164" y="87"/>
                    <a:pt x="164" y="87"/>
                    <a:pt x="164" y="87"/>
                  </a:cubicBezTo>
                  <a:cubicBezTo>
                    <a:pt x="164" y="88"/>
                    <a:pt x="164" y="88"/>
                    <a:pt x="164" y="89"/>
                  </a:cubicBezTo>
                  <a:cubicBezTo>
                    <a:pt x="163" y="93"/>
                    <a:pt x="160" y="96"/>
                    <a:pt x="156" y="96"/>
                  </a:cubicBezTo>
                  <a:cubicBezTo>
                    <a:pt x="143" y="96"/>
                    <a:pt x="143" y="96"/>
                    <a:pt x="143" y="96"/>
                  </a:cubicBezTo>
                  <a:cubicBezTo>
                    <a:pt x="141" y="96"/>
                    <a:pt x="139" y="95"/>
                    <a:pt x="138" y="94"/>
                  </a:cubicBezTo>
                  <a:cubicBezTo>
                    <a:pt x="138" y="94"/>
                    <a:pt x="138" y="94"/>
                    <a:pt x="138" y="94"/>
                  </a:cubicBezTo>
                  <a:cubicBezTo>
                    <a:pt x="137" y="93"/>
                    <a:pt x="137" y="93"/>
                    <a:pt x="137" y="93"/>
                  </a:cubicBezTo>
                  <a:cubicBezTo>
                    <a:pt x="136" y="92"/>
                    <a:pt x="136" y="91"/>
                    <a:pt x="135" y="90"/>
                  </a:cubicBezTo>
                  <a:cubicBezTo>
                    <a:pt x="135" y="90"/>
                    <a:pt x="135" y="90"/>
                    <a:pt x="135" y="90"/>
                  </a:cubicBezTo>
                  <a:cubicBezTo>
                    <a:pt x="135" y="89"/>
                    <a:pt x="135" y="89"/>
                    <a:pt x="135" y="89"/>
                  </a:cubicBezTo>
                  <a:cubicBezTo>
                    <a:pt x="135" y="88"/>
                    <a:pt x="135" y="88"/>
                    <a:pt x="135" y="87"/>
                  </a:cubicBezTo>
                  <a:cubicBezTo>
                    <a:pt x="135" y="72"/>
                    <a:pt x="135" y="72"/>
                    <a:pt x="135" y="72"/>
                  </a:cubicBezTo>
                  <a:cubicBezTo>
                    <a:pt x="135" y="30"/>
                    <a:pt x="135" y="30"/>
                    <a:pt x="135" y="30"/>
                  </a:cubicBezTo>
                  <a:cubicBezTo>
                    <a:pt x="135" y="17"/>
                    <a:pt x="135" y="17"/>
                    <a:pt x="135" y="17"/>
                  </a:cubicBezTo>
                  <a:cubicBezTo>
                    <a:pt x="135" y="16"/>
                    <a:pt x="135" y="15"/>
                    <a:pt x="135" y="14"/>
                  </a:cubicBezTo>
                  <a:cubicBezTo>
                    <a:pt x="136" y="14"/>
                    <a:pt x="136" y="13"/>
                    <a:pt x="136" y="13"/>
                  </a:cubicBezTo>
                  <a:cubicBezTo>
                    <a:pt x="136" y="12"/>
                    <a:pt x="137" y="11"/>
                    <a:pt x="138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9" y="10"/>
                    <a:pt x="139" y="9"/>
                    <a:pt x="139" y="9"/>
                  </a:cubicBezTo>
                  <a:cubicBezTo>
                    <a:pt x="139" y="9"/>
                    <a:pt x="139" y="9"/>
                    <a:pt x="139" y="9"/>
                  </a:cubicBezTo>
                  <a:cubicBezTo>
                    <a:pt x="139" y="9"/>
                    <a:pt x="140" y="9"/>
                    <a:pt x="140" y="9"/>
                  </a:cubicBezTo>
                  <a:cubicBezTo>
                    <a:pt x="140" y="9"/>
                    <a:pt x="140" y="9"/>
                    <a:pt x="140" y="9"/>
                  </a:cubicBezTo>
                  <a:cubicBezTo>
                    <a:pt x="140" y="9"/>
                    <a:pt x="140" y="9"/>
                    <a:pt x="140" y="9"/>
                  </a:cubicBezTo>
                  <a:cubicBezTo>
                    <a:pt x="141" y="8"/>
                    <a:pt x="142" y="8"/>
                    <a:pt x="142" y="8"/>
                  </a:cubicBezTo>
                  <a:cubicBezTo>
                    <a:pt x="142" y="8"/>
                    <a:pt x="143" y="8"/>
                    <a:pt x="143" y="8"/>
                  </a:cubicBezTo>
                  <a:cubicBezTo>
                    <a:pt x="156" y="8"/>
                    <a:pt x="156" y="8"/>
                    <a:pt x="156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8" y="8"/>
                    <a:pt x="158" y="9"/>
                    <a:pt x="159" y="9"/>
                  </a:cubicBezTo>
                  <a:cubicBezTo>
                    <a:pt x="159" y="9"/>
                    <a:pt x="159" y="9"/>
                    <a:pt x="159" y="9"/>
                  </a:cubicBezTo>
                  <a:cubicBezTo>
                    <a:pt x="159" y="9"/>
                    <a:pt x="159" y="9"/>
                    <a:pt x="159" y="9"/>
                  </a:cubicBezTo>
                  <a:cubicBezTo>
                    <a:pt x="160" y="9"/>
                    <a:pt x="160" y="9"/>
                    <a:pt x="160" y="9"/>
                  </a:cubicBezTo>
                  <a:cubicBezTo>
                    <a:pt x="160" y="9"/>
                    <a:pt x="160" y="9"/>
                    <a:pt x="160" y="9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10"/>
                    <a:pt x="162" y="10"/>
                    <a:pt x="162" y="11"/>
                  </a:cubicBezTo>
                  <a:cubicBezTo>
                    <a:pt x="162" y="11"/>
                    <a:pt x="162" y="11"/>
                    <a:pt x="162" y="11"/>
                  </a:cubicBezTo>
                  <a:cubicBezTo>
                    <a:pt x="162" y="11"/>
                    <a:pt x="162" y="11"/>
                    <a:pt x="162" y="11"/>
                  </a:cubicBezTo>
                  <a:cubicBezTo>
                    <a:pt x="162" y="11"/>
                    <a:pt x="163" y="12"/>
                    <a:pt x="163" y="12"/>
                  </a:cubicBezTo>
                  <a:cubicBezTo>
                    <a:pt x="163" y="13"/>
                    <a:pt x="163" y="13"/>
                    <a:pt x="163" y="13"/>
                  </a:cubicBezTo>
                  <a:cubicBezTo>
                    <a:pt x="164" y="14"/>
                    <a:pt x="164" y="14"/>
                    <a:pt x="164" y="15"/>
                  </a:cubicBezTo>
                  <a:cubicBezTo>
                    <a:pt x="164" y="15"/>
                    <a:pt x="164" y="15"/>
                    <a:pt x="164" y="16"/>
                  </a:cubicBezTo>
                  <a:cubicBezTo>
                    <a:pt x="164" y="16"/>
                    <a:pt x="164" y="16"/>
                    <a:pt x="164" y="16"/>
                  </a:cubicBezTo>
                  <a:cubicBezTo>
                    <a:pt x="164" y="16"/>
                    <a:pt x="164" y="17"/>
                    <a:pt x="164" y="17"/>
                  </a:cubicBezTo>
                  <a:lnTo>
                    <a:pt x="164" y="36"/>
                  </a:lnTo>
                  <a:close/>
                  <a:moveTo>
                    <a:pt x="218" y="16"/>
                  </a:moveTo>
                  <a:cubicBezTo>
                    <a:pt x="218" y="16"/>
                    <a:pt x="218" y="16"/>
                    <a:pt x="218" y="16"/>
                  </a:cubicBezTo>
                  <a:cubicBezTo>
                    <a:pt x="218" y="16"/>
                    <a:pt x="218" y="17"/>
                    <a:pt x="218" y="17"/>
                  </a:cubicBezTo>
                  <a:cubicBezTo>
                    <a:pt x="218" y="17"/>
                    <a:pt x="218" y="17"/>
                    <a:pt x="218" y="17"/>
                  </a:cubicBezTo>
                  <a:cubicBezTo>
                    <a:pt x="217" y="20"/>
                    <a:pt x="217" y="20"/>
                    <a:pt x="217" y="20"/>
                  </a:cubicBezTo>
                  <a:cubicBezTo>
                    <a:pt x="216" y="28"/>
                    <a:pt x="216" y="28"/>
                    <a:pt x="216" y="28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5" y="32"/>
                    <a:pt x="215" y="32"/>
                    <a:pt x="215" y="32"/>
                  </a:cubicBezTo>
                  <a:cubicBezTo>
                    <a:pt x="215" y="32"/>
                    <a:pt x="215" y="32"/>
                    <a:pt x="215" y="32"/>
                  </a:cubicBezTo>
                  <a:cubicBezTo>
                    <a:pt x="215" y="33"/>
                    <a:pt x="215" y="33"/>
                    <a:pt x="215" y="33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15" y="36"/>
                    <a:pt x="215" y="36"/>
                    <a:pt x="215" y="36"/>
                  </a:cubicBezTo>
                  <a:cubicBezTo>
                    <a:pt x="215" y="36"/>
                    <a:pt x="215" y="36"/>
                    <a:pt x="215" y="36"/>
                  </a:cubicBezTo>
                  <a:cubicBezTo>
                    <a:pt x="215" y="36"/>
                    <a:pt x="215" y="36"/>
                    <a:pt x="215" y="36"/>
                  </a:cubicBezTo>
                  <a:cubicBezTo>
                    <a:pt x="214" y="37"/>
                    <a:pt x="214" y="37"/>
                    <a:pt x="214" y="37"/>
                  </a:cubicBezTo>
                  <a:cubicBezTo>
                    <a:pt x="214" y="38"/>
                    <a:pt x="214" y="38"/>
                    <a:pt x="214" y="38"/>
                  </a:cubicBezTo>
                  <a:cubicBezTo>
                    <a:pt x="214" y="42"/>
                    <a:pt x="214" y="42"/>
                    <a:pt x="214" y="42"/>
                  </a:cubicBezTo>
                  <a:cubicBezTo>
                    <a:pt x="213" y="43"/>
                    <a:pt x="213" y="43"/>
                    <a:pt x="213" y="43"/>
                  </a:cubicBezTo>
                  <a:cubicBezTo>
                    <a:pt x="213" y="43"/>
                    <a:pt x="213" y="43"/>
                    <a:pt x="213" y="43"/>
                  </a:cubicBezTo>
                  <a:cubicBezTo>
                    <a:pt x="213" y="46"/>
                    <a:pt x="213" y="46"/>
                    <a:pt x="213" y="46"/>
                  </a:cubicBezTo>
                  <a:cubicBezTo>
                    <a:pt x="213" y="47"/>
                    <a:pt x="213" y="47"/>
                    <a:pt x="213" y="47"/>
                  </a:cubicBezTo>
                  <a:cubicBezTo>
                    <a:pt x="213" y="48"/>
                    <a:pt x="213" y="48"/>
                    <a:pt x="213" y="48"/>
                  </a:cubicBezTo>
                  <a:cubicBezTo>
                    <a:pt x="213" y="48"/>
                    <a:pt x="213" y="48"/>
                    <a:pt x="213" y="48"/>
                  </a:cubicBezTo>
                  <a:cubicBezTo>
                    <a:pt x="213" y="48"/>
                    <a:pt x="213" y="48"/>
                    <a:pt x="213" y="48"/>
                  </a:cubicBezTo>
                  <a:cubicBezTo>
                    <a:pt x="212" y="51"/>
                    <a:pt x="212" y="51"/>
                    <a:pt x="212" y="51"/>
                  </a:cubicBezTo>
                  <a:cubicBezTo>
                    <a:pt x="212" y="51"/>
                    <a:pt x="212" y="51"/>
                    <a:pt x="212" y="51"/>
                  </a:cubicBezTo>
                  <a:cubicBezTo>
                    <a:pt x="212" y="52"/>
                    <a:pt x="212" y="52"/>
                    <a:pt x="212" y="52"/>
                  </a:cubicBezTo>
                  <a:cubicBezTo>
                    <a:pt x="212" y="54"/>
                    <a:pt x="212" y="54"/>
                    <a:pt x="212" y="54"/>
                  </a:cubicBezTo>
                  <a:cubicBezTo>
                    <a:pt x="212" y="54"/>
                    <a:pt x="212" y="54"/>
                    <a:pt x="212" y="54"/>
                  </a:cubicBezTo>
                  <a:cubicBezTo>
                    <a:pt x="212" y="54"/>
                    <a:pt x="212" y="54"/>
                    <a:pt x="212" y="54"/>
                  </a:cubicBezTo>
                  <a:cubicBezTo>
                    <a:pt x="212" y="55"/>
                    <a:pt x="212" y="55"/>
                    <a:pt x="212" y="55"/>
                  </a:cubicBezTo>
                  <a:cubicBezTo>
                    <a:pt x="212" y="55"/>
                    <a:pt x="212" y="55"/>
                    <a:pt x="212" y="55"/>
                  </a:cubicBezTo>
                  <a:cubicBezTo>
                    <a:pt x="212" y="55"/>
                    <a:pt x="212" y="55"/>
                    <a:pt x="212" y="55"/>
                  </a:cubicBezTo>
                  <a:cubicBezTo>
                    <a:pt x="211" y="58"/>
                    <a:pt x="211" y="58"/>
                    <a:pt x="211" y="58"/>
                  </a:cubicBezTo>
                  <a:cubicBezTo>
                    <a:pt x="211" y="58"/>
                    <a:pt x="211" y="58"/>
                    <a:pt x="211" y="58"/>
                  </a:cubicBezTo>
                  <a:cubicBezTo>
                    <a:pt x="211" y="58"/>
                    <a:pt x="211" y="58"/>
                    <a:pt x="211" y="58"/>
                  </a:cubicBezTo>
                  <a:cubicBezTo>
                    <a:pt x="211" y="60"/>
                    <a:pt x="211" y="60"/>
                    <a:pt x="211" y="60"/>
                  </a:cubicBezTo>
                  <a:cubicBezTo>
                    <a:pt x="211" y="60"/>
                    <a:pt x="211" y="60"/>
                    <a:pt x="211" y="60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1" y="62"/>
                    <a:pt x="211" y="62"/>
                    <a:pt x="211" y="62"/>
                  </a:cubicBezTo>
                  <a:cubicBezTo>
                    <a:pt x="210" y="63"/>
                    <a:pt x="210" y="63"/>
                    <a:pt x="210" y="63"/>
                  </a:cubicBezTo>
                  <a:cubicBezTo>
                    <a:pt x="210" y="63"/>
                    <a:pt x="210" y="63"/>
                    <a:pt x="210" y="63"/>
                  </a:cubicBezTo>
                  <a:cubicBezTo>
                    <a:pt x="210" y="63"/>
                    <a:pt x="210" y="63"/>
                    <a:pt x="210" y="63"/>
                  </a:cubicBezTo>
                  <a:cubicBezTo>
                    <a:pt x="210" y="64"/>
                    <a:pt x="210" y="64"/>
                    <a:pt x="210" y="64"/>
                  </a:cubicBezTo>
                  <a:cubicBezTo>
                    <a:pt x="210" y="65"/>
                    <a:pt x="210" y="65"/>
                    <a:pt x="210" y="65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09" y="71"/>
                    <a:pt x="209" y="71"/>
                    <a:pt x="209" y="71"/>
                  </a:cubicBezTo>
                  <a:cubicBezTo>
                    <a:pt x="209" y="71"/>
                    <a:pt x="209" y="71"/>
                    <a:pt x="209" y="71"/>
                  </a:cubicBezTo>
                  <a:cubicBezTo>
                    <a:pt x="209" y="72"/>
                    <a:pt x="209" y="72"/>
                    <a:pt x="209" y="72"/>
                  </a:cubicBezTo>
                  <a:cubicBezTo>
                    <a:pt x="209" y="73"/>
                    <a:pt x="209" y="73"/>
                    <a:pt x="209" y="73"/>
                  </a:cubicBezTo>
                  <a:cubicBezTo>
                    <a:pt x="209" y="73"/>
                    <a:pt x="209" y="73"/>
                    <a:pt x="209" y="73"/>
                  </a:cubicBezTo>
                  <a:cubicBezTo>
                    <a:pt x="209" y="75"/>
                    <a:pt x="209" y="75"/>
                    <a:pt x="209" y="75"/>
                  </a:cubicBezTo>
                  <a:cubicBezTo>
                    <a:pt x="208" y="77"/>
                    <a:pt x="208" y="77"/>
                    <a:pt x="208" y="77"/>
                  </a:cubicBezTo>
                  <a:cubicBezTo>
                    <a:pt x="208" y="77"/>
                    <a:pt x="208" y="77"/>
                    <a:pt x="208" y="77"/>
                  </a:cubicBezTo>
                  <a:cubicBezTo>
                    <a:pt x="208" y="78"/>
                    <a:pt x="208" y="78"/>
                    <a:pt x="208" y="78"/>
                  </a:cubicBezTo>
                  <a:cubicBezTo>
                    <a:pt x="208" y="78"/>
                    <a:pt x="208" y="78"/>
                    <a:pt x="208" y="78"/>
                  </a:cubicBezTo>
                  <a:cubicBezTo>
                    <a:pt x="208" y="79"/>
                    <a:pt x="208" y="79"/>
                    <a:pt x="208" y="79"/>
                  </a:cubicBezTo>
                  <a:cubicBezTo>
                    <a:pt x="208" y="81"/>
                    <a:pt x="208" y="81"/>
                    <a:pt x="208" y="81"/>
                  </a:cubicBezTo>
                  <a:cubicBezTo>
                    <a:pt x="208" y="81"/>
                    <a:pt x="208" y="81"/>
                    <a:pt x="208" y="81"/>
                  </a:cubicBezTo>
                  <a:cubicBezTo>
                    <a:pt x="207" y="82"/>
                    <a:pt x="207" y="82"/>
                    <a:pt x="207" y="82"/>
                  </a:cubicBezTo>
                  <a:cubicBezTo>
                    <a:pt x="207" y="84"/>
                    <a:pt x="207" y="84"/>
                    <a:pt x="207" y="84"/>
                  </a:cubicBezTo>
                  <a:cubicBezTo>
                    <a:pt x="207" y="85"/>
                    <a:pt x="207" y="85"/>
                    <a:pt x="207" y="85"/>
                  </a:cubicBezTo>
                  <a:cubicBezTo>
                    <a:pt x="207" y="86"/>
                    <a:pt x="207" y="86"/>
                    <a:pt x="207" y="86"/>
                  </a:cubicBezTo>
                  <a:cubicBezTo>
                    <a:pt x="207" y="86"/>
                    <a:pt x="207" y="86"/>
                    <a:pt x="207" y="86"/>
                  </a:cubicBezTo>
                  <a:cubicBezTo>
                    <a:pt x="207" y="86"/>
                    <a:pt x="207" y="86"/>
                    <a:pt x="207" y="86"/>
                  </a:cubicBezTo>
                  <a:cubicBezTo>
                    <a:pt x="207" y="87"/>
                    <a:pt x="207" y="87"/>
                    <a:pt x="207" y="87"/>
                  </a:cubicBezTo>
                  <a:cubicBezTo>
                    <a:pt x="206" y="89"/>
                    <a:pt x="206" y="90"/>
                    <a:pt x="205" y="91"/>
                  </a:cubicBezTo>
                  <a:cubicBezTo>
                    <a:pt x="205" y="92"/>
                    <a:pt x="204" y="92"/>
                    <a:pt x="204" y="93"/>
                  </a:cubicBezTo>
                  <a:cubicBezTo>
                    <a:pt x="202" y="95"/>
                    <a:pt x="199" y="96"/>
                    <a:pt x="197" y="96"/>
                  </a:cubicBezTo>
                  <a:cubicBezTo>
                    <a:pt x="188" y="95"/>
                    <a:pt x="188" y="95"/>
                    <a:pt x="188" y="95"/>
                  </a:cubicBezTo>
                  <a:cubicBezTo>
                    <a:pt x="188" y="95"/>
                    <a:pt x="188" y="95"/>
                    <a:pt x="188" y="95"/>
                  </a:cubicBezTo>
                  <a:cubicBezTo>
                    <a:pt x="188" y="95"/>
                    <a:pt x="188" y="95"/>
                    <a:pt x="188" y="95"/>
                  </a:cubicBezTo>
                  <a:cubicBezTo>
                    <a:pt x="186" y="95"/>
                    <a:pt x="186" y="95"/>
                    <a:pt x="186" y="95"/>
                  </a:cubicBezTo>
                  <a:cubicBezTo>
                    <a:pt x="185" y="95"/>
                    <a:pt x="185" y="95"/>
                    <a:pt x="184" y="95"/>
                  </a:cubicBezTo>
                  <a:cubicBezTo>
                    <a:pt x="182" y="95"/>
                    <a:pt x="181" y="94"/>
                    <a:pt x="180" y="93"/>
                  </a:cubicBezTo>
                  <a:cubicBezTo>
                    <a:pt x="179" y="91"/>
                    <a:pt x="178" y="89"/>
                    <a:pt x="178" y="87"/>
                  </a:cubicBezTo>
                  <a:cubicBezTo>
                    <a:pt x="178" y="87"/>
                    <a:pt x="178" y="87"/>
                    <a:pt x="178" y="87"/>
                  </a:cubicBezTo>
                  <a:cubicBezTo>
                    <a:pt x="179" y="81"/>
                    <a:pt x="179" y="81"/>
                    <a:pt x="179" y="81"/>
                  </a:cubicBezTo>
                  <a:cubicBezTo>
                    <a:pt x="179" y="80"/>
                    <a:pt x="179" y="80"/>
                    <a:pt x="179" y="80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179" y="75"/>
                    <a:pt x="179" y="75"/>
                    <a:pt x="179" y="75"/>
                  </a:cubicBezTo>
                  <a:cubicBezTo>
                    <a:pt x="180" y="67"/>
                    <a:pt x="180" y="67"/>
                    <a:pt x="180" y="67"/>
                  </a:cubicBezTo>
                  <a:cubicBezTo>
                    <a:pt x="180" y="67"/>
                    <a:pt x="180" y="67"/>
                    <a:pt x="180" y="67"/>
                  </a:cubicBezTo>
                  <a:cubicBezTo>
                    <a:pt x="180" y="65"/>
                    <a:pt x="180" y="65"/>
                    <a:pt x="180" y="65"/>
                  </a:cubicBezTo>
                  <a:cubicBezTo>
                    <a:pt x="181" y="61"/>
                    <a:pt x="181" y="61"/>
                    <a:pt x="181" y="61"/>
                  </a:cubicBezTo>
                  <a:cubicBezTo>
                    <a:pt x="181" y="61"/>
                    <a:pt x="181" y="61"/>
                    <a:pt x="181" y="61"/>
                  </a:cubicBezTo>
                  <a:cubicBezTo>
                    <a:pt x="181" y="60"/>
                    <a:pt x="181" y="60"/>
                    <a:pt x="181" y="60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81" y="54"/>
                    <a:pt x="181" y="54"/>
                    <a:pt x="181" y="54"/>
                  </a:cubicBezTo>
                  <a:cubicBezTo>
                    <a:pt x="181" y="54"/>
                    <a:pt x="181" y="54"/>
                    <a:pt x="181" y="54"/>
                  </a:cubicBezTo>
                  <a:cubicBezTo>
                    <a:pt x="181" y="53"/>
                    <a:pt x="181" y="53"/>
                    <a:pt x="181" y="53"/>
                  </a:cubicBezTo>
                  <a:cubicBezTo>
                    <a:pt x="181" y="53"/>
                    <a:pt x="181" y="53"/>
                    <a:pt x="181" y="53"/>
                  </a:cubicBezTo>
                  <a:cubicBezTo>
                    <a:pt x="181" y="52"/>
                    <a:pt x="181" y="52"/>
                    <a:pt x="181" y="52"/>
                  </a:cubicBezTo>
                  <a:cubicBezTo>
                    <a:pt x="182" y="51"/>
                    <a:pt x="182" y="51"/>
                    <a:pt x="182" y="51"/>
                  </a:cubicBezTo>
                  <a:cubicBezTo>
                    <a:pt x="182" y="51"/>
                    <a:pt x="182" y="51"/>
                    <a:pt x="182" y="51"/>
                  </a:cubicBezTo>
                  <a:cubicBezTo>
                    <a:pt x="182" y="51"/>
                    <a:pt x="182" y="51"/>
                    <a:pt x="182" y="51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2" y="48"/>
                    <a:pt x="182" y="48"/>
                    <a:pt x="182" y="48"/>
                  </a:cubicBezTo>
                  <a:cubicBezTo>
                    <a:pt x="182" y="47"/>
                    <a:pt x="182" y="47"/>
                    <a:pt x="182" y="47"/>
                  </a:cubicBezTo>
                  <a:cubicBezTo>
                    <a:pt x="182" y="44"/>
                    <a:pt x="182" y="44"/>
                    <a:pt x="182" y="44"/>
                  </a:cubicBezTo>
                  <a:cubicBezTo>
                    <a:pt x="182" y="44"/>
                    <a:pt x="182" y="44"/>
                    <a:pt x="182" y="44"/>
                  </a:cubicBezTo>
                  <a:cubicBezTo>
                    <a:pt x="182" y="43"/>
                    <a:pt x="182" y="43"/>
                    <a:pt x="182" y="43"/>
                  </a:cubicBezTo>
                  <a:cubicBezTo>
                    <a:pt x="182" y="43"/>
                    <a:pt x="182" y="43"/>
                    <a:pt x="182" y="43"/>
                  </a:cubicBezTo>
                  <a:cubicBezTo>
                    <a:pt x="182" y="41"/>
                    <a:pt x="182" y="41"/>
                    <a:pt x="182" y="41"/>
                  </a:cubicBezTo>
                  <a:cubicBezTo>
                    <a:pt x="182" y="41"/>
                    <a:pt x="182" y="41"/>
                    <a:pt x="182" y="41"/>
                  </a:cubicBezTo>
                  <a:cubicBezTo>
                    <a:pt x="183" y="40"/>
                    <a:pt x="183" y="40"/>
                    <a:pt x="183" y="40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2"/>
                    <a:pt x="183" y="32"/>
                    <a:pt x="183" y="32"/>
                  </a:cubicBezTo>
                  <a:cubicBezTo>
                    <a:pt x="183" y="32"/>
                    <a:pt x="183" y="32"/>
                    <a:pt x="183" y="32"/>
                  </a:cubicBezTo>
                  <a:cubicBezTo>
                    <a:pt x="184" y="25"/>
                    <a:pt x="184" y="25"/>
                    <a:pt x="184" y="25"/>
                  </a:cubicBezTo>
                  <a:cubicBezTo>
                    <a:pt x="184" y="22"/>
                    <a:pt x="184" y="22"/>
                    <a:pt x="184" y="22"/>
                  </a:cubicBezTo>
                  <a:cubicBezTo>
                    <a:pt x="184" y="19"/>
                    <a:pt x="184" y="19"/>
                    <a:pt x="184" y="19"/>
                  </a:cubicBezTo>
                  <a:cubicBezTo>
                    <a:pt x="185" y="17"/>
                    <a:pt x="185" y="17"/>
                    <a:pt x="185" y="17"/>
                  </a:cubicBezTo>
                  <a:cubicBezTo>
                    <a:pt x="185" y="12"/>
                    <a:pt x="190" y="8"/>
                    <a:pt x="195" y="8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10" y="8"/>
                    <a:pt x="210" y="8"/>
                    <a:pt x="211" y="8"/>
                  </a:cubicBezTo>
                  <a:cubicBezTo>
                    <a:pt x="211" y="8"/>
                    <a:pt x="211" y="8"/>
                    <a:pt x="211" y="8"/>
                  </a:cubicBezTo>
                  <a:cubicBezTo>
                    <a:pt x="211" y="8"/>
                    <a:pt x="212" y="8"/>
                    <a:pt x="213" y="9"/>
                  </a:cubicBezTo>
                  <a:cubicBezTo>
                    <a:pt x="213" y="9"/>
                    <a:pt x="214" y="9"/>
                    <a:pt x="215" y="10"/>
                  </a:cubicBezTo>
                  <a:cubicBezTo>
                    <a:pt x="215" y="10"/>
                    <a:pt x="215" y="10"/>
                    <a:pt x="216" y="10"/>
                  </a:cubicBezTo>
                  <a:cubicBezTo>
                    <a:pt x="216" y="10"/>
                    <a:pt x="216" y="11"/>
                    <a:pt x="216" y="11"/>
                  </a:cubicBezTo>
                  <a:cubicBezTo>
                    <a:pt x="216" y="11"/>
                    <a:pt x="216" y="11"/>
                    <a:pt x="216" y="11"/>
                  </a:cubicBezTo>
                  <a:cubicBezTo>
                    <a:pt x="216" y="11"/>
                    <a:pt x="217" y="12"/>
                    <a:pt x="217" y="12"/>
                  </a:cubicBezTo>
                  <a:cubicBezTo>
                    <a:pt x="217" y="12"/>
                    <a:pt x="217" y="12"/>
                    <a:pt x="217" y="12"/>
                  </a:cubicBezTo>
                  <a:cubicBezTo>
                    <a:pt x="217" y="13"/>
                    <a:pt x="217" y="13"/>
                    <a:pt x="217" y="13"/>
                  </a:cubicBezTo>
                  <a:cubicBezTo>
                    <a:pt x="217" y="13"/>
                    <a:pt x="217" y="13"/>
                    <a:pt x="217" y="13"/>
                  </a:cubicBezTo>
                  <a:cubicBezTo>
                    <a:pt x="218" y="14"/>
                    <a:pt x="218" y="15"/>
                    <a:pt x="218" y="16"/>
                  </a:cubicBezTo>
                  <a:close/>
                  <a:moveTo>
                    <a:pt x="276" y="14"/>
                  </a:moveTo>
                  <a:cubicBezTo>
                    <a:pt x="276" y="15"/>
                    <a:pt x="276" y="15"/>
                    <a:pt x="276" y="15"/>
                  </a:cubicBezTo>
                  <a:cubicBezTo>
                    <a:pt x="275" y="15"/>
                    <a:pt x="275" y="16"/>
                    <a:pt x="275" y="16"/>
                  </a:cubicBezTo>
                  <a:cubicBezTo>
                    <a:pt x="275" y="16"/>
                    <a:pt x="275" y="16"/>
                    <a:pt x="275" y="16"/>
                  </a:cubicBezTo>
                  <a:cubicBezTo>
                    <a:pt x="275" y="16"/>
                    <a:pt x="275" y="17"/>
                    <a:pt x="275" y="17"/>
                  </a:cubicBezTo>
                  <a:cubicBezTo>
                    <a:pt x="271" y="27"/>
                    <a:pt x="271" y="27"/>
                    <a:pt x="271" y="27"/>
                  </a:cubicBezTo>
                  <a:cubicBezTo>
                    <a:pt x="271" y="27"/>
                    <a:pt x="271" y="27"/>
                    <a:pt x="271" y="27"/>
                  </a:cubicBezTo>
                  <a:cubicBezTo>
                    <a:pt x="270" y="30"/>
                    <a:pt x="270" y="30"/>
                    <a:pt x="270" y="30"/>
                  </a:cubicBezTo>
                  <a:cubicBezTo>
                    <a:pt x="269" y="33"/>
                    <a:pt x="269" y="33"/>
                    <a:pt x="269" y="33"/>
                  </a:cubicBezTo>
                  <a:cubicBezTo>
                    <a:pt x="269" y="33"/>
                    <a:pt x="269" y="33"/>
                    <a:pt x="269" y="33"/>
                  </a:cubicBezTo>
                  <a:cubicBezTo>
                    <a:pt x="269" y="34"/>
                    <a:pt x="269" y="34"/>
                    <a:pt x="269" y="34"/>
                  </a:cubicBezTo>
                  <a:cubicBezTo>
                    <a:pt x="269" y="34"/>
                    <a:pt x="269" y="34"/>
                    <a:pt x="269" y="34"/>
                  </a:cubicBezTo>
                  <a:cubicBezTo>
                    <a:pt x="268" y="37"/>
                    <a:pt x="268" y="37"/>
                    <a:pt x="268" y="37"/>
                  </a:cubicBezTo>
                  <a:cubicBezTo>
                    <a:pt x="264" y="49"/>
                    <a:pt x="264" y="49"/>
                    <a:pt x="264" y="49"/>
                  </a:cubicBezTo>
                  <a:cubicBezTo>
                    <a:pt x="263" y="51"/>
                    <a:pt x="263" y="51"/>
                    <a:pt x="263" y="51"/>
                  </a:cubicBezTo>
                  <a:cubicBezTo>
                    <a:pt x="260" y="57"/>
                    <a:pt x="260" y="57"/>
                    <a:pt x="260" y="57"/>
                  </a:cubicBezTo>
                  <a:cubicBezTo>
                    <a:pt x="260" y="58"/>
                    <a:pt x="260" y="58"/>
                    <a:pt x="260" y="58"/>
                  </a:cubicBezTo>
                  <a:cubicBezTo>
                    <a:pt x="257" y="67"/>
                    <a:pt x="257" y="67"/>
                    <a:pt x="257" y="67"/>
                  </a:cubicBezTo>
                  <a:cubicBezTo>
                    <a:pt x="250" y="87"/>
                    <a:pt x="250" y="87"/>
                    <a:pt x="250" y="87"/>
                  </a:cubicBezTo>
                  <a:cubicBezTo>
                    <a:pt x="248" y="92"/>
                    <a:pt x="243" y="96"/>
                    <a:pt x="238" y="96"/>
                  </a:cubicBezTo>
                  <a:cubicBezTo>
                    <a:pt x="238" y="96"/>
                    <a:pt x="238" y="96"/>
                    <a:pt x="238" y="96"/>
                  </a:cubicBezTo>
                  <a:cubicBezTo>
                    <a:pt x="237" y="96"/>
                    <a:pt x="237" y="96"/>
                    <a:pt x="237" y="96"/>
                  </a:cubicBezTo>
                  <a:cubicBezTo>
                    <a:pt x="234" y="96"/>
                    <a:pt x="234" y="96"/>
                    <a:pt x="234" y="96"/>
                  </a:cubicBezTo>
                  <a:cubicBezTo>
                    <a:pt x="234" y="96"/>
                    <a:pt x="234" y="96"/>
                    <a:pt x="234" y="96"/>
                  </a:cubicBezTo>
                  <a:cubicBezTo>
                    <a:pt x="232" y="96"/>
                    <a:pt x="232" y="96"/>
                    <a:pt x="232" y="96"/>
                  </a:cubicBezTo>
                  <a:cubicBezTo>
                    <a:pt x="232" y="96"/>
                    <a:pt x="232" y="96"/>
                    <a:pt x="232" y="96"/>
                  </a:cubicBezTo>
                  <a:cubicBezTo>
                    <a:pt x="230" y="96"/>
                    <a:pt x="230" y="96"/>
                    <a:pt x="230" y="96"/>
                  </a:cubicBezTo>
                  <a:cubicBezTo>
                    <a:pt x="230" y="96"/>
                    <a:pt x="230" y="96"/>
                    <a:pt x="230" y="96"/>
                  </a:cubicBezTo>
                  <a:cubicBezTo>
                    <a:pt x="230" y="96"/>
                    <a:pt x="230" y="96"/>
                    <a:pt x="230" y="96"/>
                  </a:cubicBezTo>
                  <a:cubicBezTo>
                    <a:pt x="229" y="96"/>
                    <a:pt x="229" y="96"/>
                    <a:pt x="229" y="96"/>
                  </a:cubicBezTo>
                  <a:cubicBezTo>
                    <a:pt x="227" y="96"/>
                    <a:pt x="227" y="96"/>
                    <a:pt x="227" y="96"/>
                  </a:cubicBezTo>
                  <a:cubicBezTo>
                    <a:pt x="225" y="96"/>
                    <a:pt x="223" y="96"/>
                    <a:pt x="222" y="95"/>
                  </a:cubicBezTo>
                  <a:cubicBezTo>
                    <a:pt x="222" y="94"/>
                    <a:pt x="222" y="94"/>
                    <a:pt x="222" y="94"/>
                  </a:cubicBezTo>
                  <a:cubicBezTo>
                    <a:pt x="222" y="94"/>
                    <a:pt x="221" y="93"/>
                    <a:pt x="221" y="93"/>
                  </a:cubicBezTo>
                  <a:cubicBezTo>
                    <a:pt x="221" y="92"/>
                    <a:pt x="221" y="92"/>
                    <a:pt x="221" y="92"/>
                  </a:cubicBezTo>
                  <a:cubicBezTo>
                    <a:pt x="221" y="91"/>
                    <a:pt x="221" y="89"/>
                    <a:pt x="221" y="88"/>
                  </a:cubicBezTo>
                  <a:cubicBezTo>
                    <a:pt x="221" y="88"/>
                    <a:pt x="221" y="88"/>
                    <a:pt x="221" y="87"/>
                  </a:cubicBezTo>
                  <a:cubicBezTo>
                    <a:pt x="224" y="79"/>
                    <a:pt x="224" y="79"/>
                    <a:pt x="224" y="79"/>
                  </a:cubicBezTo>
                  <a:cubicBezTo>
                    <a:pt x="225" y="75"/>
                    <a:pt x="225" y="75"/>
                    <a:pt x="225" y="75"/>
                  </a:cubicBezTo>
                  <a:cubicBezTo>
                    <a:pt x="229" y="63"/>
                    <a:pt x="229" y="63"/>
                    <a:pt x="229" y="63"/>
                  </a:cubicBezTo>
                  <a:cubicBezTo>
                    <a:pt x="230" y="56"/>
                    <a:pt x="230" y="56"/>
                    <a:pt x="230" y="56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2" y="52"/>
                    <a:pt x="232" y="52"/>
                    <a:pt x="232" y="52"/>
                  </a:cubicBezTo>
                  <a:cubicBezTo>
                    <a:pt x="232" y="50"/>
                    <a:pt x="232" y="50"/>
                    <a:pt x="232" y="50"/>
                  </a:cubicBezTo>
                  <a:cubicBezTo>
                    <a:pt x="232" y="50"/>
                    <a:pt x="232" y="50"/>
                    <a:pt x="232" y="50"/>
                  </a:cubicBezTo>
                  <a:cubicBezTo>
                    <a:pt x="232" y="50"/>
                    <a:pt x="232" y="50"/>
                    <a:pt x="232" y="50"/>
                  </a:cubicBezTo>
                  <a:cubicBezTo>
                    <a:pt x="233" y="49"/>
                    <a:pt x="233" y="49"/>
                    <a:pt x="233" y="49"/>
                  </a:cubicBezTo>
                  <a:cubicBezTo>
                    <a:pt x="233" y="47"/>
                    <a:pt x="233" y="47"/>
                    <a:pt x="233" y="47"/>
                  </a:cubicBezTo>
                  <a:cubicBezTo>
                    <a:pt x="234" y="45"/>
                    <a:pt x="234" y="45"/>
                    <a:pt x="234" y="45"/>
                  </a:cubicBezTo>
                  <a:cubicBezTo>
                    <a:pt x="234" y="44"/>
                    <a:pt x="234" y="44"/>
                    <a:pt x="234" y="44"/>
                  </a:cubicBezTo>
                  <a:cubicBezTo>
                    <a:pt x="234" y="44"/>
                    <a:pt x="234" y="44"/>
                    <a:pt x="234" y="44"/>
                  </a:cubicBezTo>
                  <a:cubicBezTo>
                    <a:pt x="234" y="43"/>
                    <a:pt x="234" y="43"/>
                    <a:pt x="234" y="43"/>
                  </a:cubicBezTo>
                  <a:cubicBezTo>
                    <a:pt x="235" y="41"/>
                    <a:pt x="235" y="41"/>
                    <a:pt x="235" y="41"/>
                  </a:cubicBezTo>
                  <a:cubicBezTo>
                    <a:pt x="235" y="40"/>
                    <a:pt x="235" y="40"/>
                    <a:pt x="235" y="40"/>
                  </a:cubicBezTo>
                  <a:cubicBezTo>
                    <a:pt x="235" y="40"/>
                    <a:pt x="235" y="40"/>
                    <a:pt x="235" y="40"/>
                  </a:cubicBezTo>
                  <a:cubicBezTo>
                    <a:pt x="235" y="39"/>
                    <a:pt x="235" y="39"/>
                    <a:pt x="235" y="39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237" y="34"/>
                    <a:pt x="237" y="34"/>
                    <a:pt x="237" y="34"/>
                  </a:cubicBezTo>
                  <a:cubicBezTo>
                    <a:pt x="237" y="34"/>
                    <a:pt x="237" y="34"/>
                    <a:pt x="237" y="34"/>
                  </a:cubicBezTo>
                  <a:cubicBezTo>
                    <a:pt x="237" y="34"/>
                    <a:pt x="237" y="34"/>
                    <a:pt x="237" y="34"/>
                  </a:cubicBezTo>
                  <a:cubicBezTo>
                    <a:pt x="238" y="32"/>
                    <a:pt x="238" y="32"/>
                    <a:pt x="238" y="32"/>
                  </a:cubicBezTo>
                  <a:cubicBezTo>
                    <a:pt x="238" y="32"/>
                    <a:pt x="238" y="32"/>
                    <a:pt x="238" y="32"/>
                  </a:cubicBezTo>
                  <a:cubicBezTo>
                    <a:pt x="238" y="32"/>
                    <a:pt x="238" y="32"/>
                    <a:pt x="238" y="32"/>
                  </a:cubicBezTo>
                  <a:cubicBezTo>
                    <a:pt x="238" y="29"/>
                    <a:pt x="238" y="29"/>
                    <a:pt x="238" y="29"/>
                  </a:cubicBezTo>
                  <a:cubicBezTo>
                    <a:pt x="238" y="29"/>
                    <a:pt x="238" y="29"/>
                    <a:pt x="238" y="29"/>
                  </a:cubicBezTo>
                  <a:cubicBezTo>
                    <a:pt x="239" y="28"/>
                    <a:pt x="239" y="28"/>
                    <a:pt x="239" y="28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41" y="20"/>
                    <a:pt x="241" y="20"/>
                    <a:pt x="241" y="20"/>
                  </a:cubicBezTo>
                  <a:cubicBezTo>
                    <a:pt x="241" y="20"/>
                    <a:pt x="241" y="20"/>
                    <a:pt x="241" y="20"/>
                  </a:cubicBezTo>
                  <a:cubicBezTo>
                    <a:pt x="242" y="17"/>
                    <a:pt x="242" y="17"/>
                    <a:pt x="242" y="17"/>
                  </a:cubicBezTo>
                  <a:cubicBezTo>
                    <a:pt x="242" y="17"/>
                    <a:pt x="242" y="16"/>
                    <a:pt x="242" y="16"/>
                  </a:cubicBezTo>
                  <a:cubicBezTo>
                    <a:pt x="242" y="16"/>
                    <a:pt x="242" y="16"/>
                    <a:pt x="242" y="16"/>
                  </a:cubicBezTo>
                  <a:cubicBezTo>
                    <a:pt x="244" y="13"/>
                    <a:pt x="246" y="11"/>
                    <a:pt x="249" y="10"/>
                  </a:cubicBezTo>
                  <a:cubicBezTo>
                    <a:pt x="249" y="9"/>
                    <a:pt x="249" y="9"/>
                    <a:pt x="250" y="9"/>
                  </a:cubicBezTo>
                  <a:cubicBezTo>
                    <a:pt x="251" y="9"/>
                    <a:pt x="253" y="8"/>
                    <a:pt x="254" y="8"/>
                  </a:cubicBezTo>
                  <a:cubicBezTo>
                    <a:pt x="269" y="8"/>
                    <a:pt x="269" y="8"/>
                    <a:pt x="269" y="8"/>
                  </a:cubicBezTo>
                  <a:cubicBezTo>
                    <a:pt x="271" y="8"/>
                    <a:pt x="273" y="9"/>
                    <a:pt x="274" y="10"/>
                  </a:cubicBezTo>
                  <a:cubicBezTo>
                    <a:pt x="274" y="10"/>
                    <a:pt x="274" y="10"/>
                    <a:pt x="274" y="10"/>
                  </a:cubicBezTo>
                  <a:cubicBezTo>
                    <a:pt x="274" y="10"/>
                    <a:pt x="274" y="10"/>
                    <a:pt x="274" y="10"/>
                  </a:cubicBezTo>
                  <a:cubicBezTo>
                    <a:pt x="274" y="10"/>
                    <a:pt x="274" y="10"/>
                    <a:pt x="274" y="10"/>
                  </a:cubicBezTo>
                  <a:cubicBezTo>
                    <a:pt x="275" y="11"/>
                    <a:pt x="275" y="11"/>
                    <a:pt x="275" y="11"/>
                  </a:cubicBezTo>
                  <a:cubicBezTo>
                    <a:pt x="275" y="12"/>
                    <a:pt x="275" y="12"/>
                    <a:pt x="275" y="12"/>
                  </a:cubicBezTo>
                  <a:cubicBezTo>
                    <a:pt x="275" y="12"/>
                    <a:pt x="275" y="13"/>
                    <a:pt x="275" y="13"/>
                  </a:cubicBezTo>
                  <a:cubicBezTo>
                    <a:pt x="276" y="13"/>
                    <a:pt x="276" y="14"/>
                    <a:pt x="276" y="14"/>
                  </a:cubicBezTo>
                  <a:close/>
                </a:path>
              </a:pathLst>
            </a:custGeom>
            <a:solidFill>
              <a:srgbClr val="3BA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9"/>
            <p:cNvSpPr>
              <a:spLocks/>
            </p:cNvSpPr>
            <p:nvPr/>
          </p:nvSpPr>
          <p:spPr bwMode="auto">
            <a:xfrm>
              <a:off x="3256" y="1482"/>
              <a:ext cx="1342" cy="646"/>
            </a:xfrm>
            <a:custGeom>
              <a:avLst/>
              <a:gdLst>
                <a:gd name="T0" fmla="*/ 94 w 1342"/>
                <a:gd name="T1" fmla="*/ 646 h 646"/>
                <a:gd name="T2" fmla="*/ 288 w 1342"/>
                <a:gd name="T3" fmla="*/ 88 h 646"/>
                <a:gd name="T4" fmla="*/ 1067 w 1342"/>
                <a:gd name="T5" fmla="*/ 88 h 646"/>
                <a:gd name="T6" fmla="*/ 1248 w 1342"/>
                <a:gd name="T7" fmla="*/ 646 h 646"/>
                <a:gd name="T8" fmla="*/ 1342 w 1342"/>
                <a:gd name="T9" fmla="*/ 646 h 646"/>
                <a:gd name="T10" fmla="*/ 1134 w 1342"/>
                <a:gd name="T11" fmla="*/ 0 h 646"/>
                <a:gd name="T12" fmla="*/ 228 w 1342"/>
                <a:gd name="T13" fmla="*/ 0 h 646"/>
                <a:gd name="T14" fmla="*/ 0 w 1342"/>
                <a:gd name="T15" fmla="*/ 646 h 646"/>
                <a:gd name="T16" fmla="*/ 94 w 1342"/>
                <a:gd name="T17" fmla="*/ 646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2" h="646">
                  <a:moveTo>
                    <a:pt x="94" y="646"/>
                  </a:moveTo>
                  <a:lnTo>
                    <a:pt x="288" y="88"/>
                  </a:lnTo>
                  <a:lnTo>
                    <a:pt x="1067" y="88"/>
                  </a:lnTo>
                  <a:lnTo>
                    <a:pt x="1248" y="646"/>
                  </a:lnTo>
                  <a:lnTo>
                    <a:pt x="1342" y="646"/>
                  </a:lnTo>
                  <a:lnTo>
                    <a:pt x="1134" y="0"/>
                  </a:lnTo>
                  <a:lnTo>
                    <a:pt x="228" y="0"/>
                  </a:lnTo>
                  <a:lnTo>
                    <a:pt x="0" y="646"/>
                  </a:lnTo>
                  <a:lnTo>
                    <a:pt x="94" y="646"/>
                  </a:lnTo>
                  <a:close/>
                </a:path>
              </a:pathLst>
            </a:custGeom>
            <a:solidFill>
              <a:srgbClr val="3BA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10"/>
            <p:cNvSpPr>
              <a:spLocks/>
            </p:cNvSpPr>
            <p:nvPr/>
          </p:nvSpPr>
          <p:spPr bwMode="auto">
            <a:xfrm>
              <a:off x="2900" y="2155"/>
              <a:ext cx="2053" cy="128"/>
            </a:xfrm>
            <a:custGeom>
              <a:avLst/>
              <a:gdLst>
                <a:gd name="T0" fmla="*/ 299 w 306"/>
                <a:gd name="T1" fmla="*/ 0 h 19"/>
                <a:gd name="T2" fmla="*/ 297 w 306"/>
                <a:gd name="T3" fmla="*/ 0 h 19"/>
                <a:gd name="T4" fmla="*/ 5 w 306"/>
                <a:gd name="T5" fmla="*/ 1 h 19"/>
                <a:gd name="T6" fmla="*/ 2 w 306"/>
                <a:gd name="T7" fmla="*/ 18 h 19"/>
                <a:gd name="T8" fmla="*/ 13 w 306"/>
                <a:gd name="T9" fmla="*/ 19 h 19"/>
                <a:gd name="T10" fmla="*/ 24 w 306"/>
                <a:gd name="T11" fmla="*/ 19 h 19"/>
                <a:gd name="T12" fmla="*/ 26 w 306"/>
                <a:gd name="T13" fmla="*/ 19 h 19"/>
                <a:gd name="T14" fmla="*/ 32 w 306"/>
                <a:gd name="T15" fmla="*/ 19 h 19"/>
                <a:gd name="T16" fmla="*/ 36 w 306"/>
                <a:gd name="T17" fmla="*/ 19 h 19"/>
                <a:gd name="T18" fmla="*/ 36 w 306"/>
                <a:gd name="T19" fmla="*/ 19 h 19"/>
                <a:gd name="T20" fmla="*/ 37 w 306"/>
                <a:gd name="T21" fmla="*/ 19 h 19"/>
                <a:gd name="T22" fmla="*/ 42 w 306"/>
                <a:gd name="T23" fmla="*/ 19 h 19"/>
                <a:gd name="T24" fmla="*/ 43 w 306"/>
                <a:gd name="T25" fmla="*/ 19 h 19"/>
                <a:gd name="T26" fmla="*/ 45 w 306"/>
                <a:gd name="T27" fmla="*/ 19 h 19"/>
                <a:gd name="T28" fmla="*/ 46 w 306"/>
                <a:gd name="T29" fmla="*/ 19 h 19"/>
                <a:gd name="T30" fmla="*/ 50 w 306"/>
                <a:gd name="T31" fmla="*/ 19 h 19"/>
                <a:gd name="T32" fmla="*/ 51 w 306"/>
                <a:gd name="T33" fmla="*/ 19 h 19"/>
                <a:gd name="T34" fmla="*/ 66 w 306"/>
                <a:gd name="T35" fmla="*/ 19 h 19"/>
                <a:gd name="T36" fmla="*/ 88 w 306"/>
                <a:gd name="T37" fmla="*/ 19 h 19"/>
                <a:gd name="T38" fmla="*/ 91 w 306"/>
                <a:gd name="T39" fmla="*/ 19 h 19"/>
                <a:gd name="T40" fmla="*/ 93 w 306"/>
                <a:gd name="T41" fmla="*/ 19 h 19"/>
                <a:gd name="T42" fmla="*/ 97 w 306"/>
                <a:gd name="T43" fmla="*/ 19 h 19"/>
                <a:gd name="T44" fmla="*/ 100 w 306"/>
                <a:gd name="T45" fmla="*/ 19 h 19"/>
                <a:gd name="T46" fmla="*/ 103 w 306"/>
                <a:gd name="T47" fmla="*/ 19 h 19"/>
                <a:gd name="T48" fmla="*/ 106 w 306"/>
                <a:gd name="T49" fmla="*/ 19 h 19"/>
                <a:gd name="T50" fmla="*/ 110 w 306"/>
                <a:gd name="T51" fmla="*/ 19 h 19"/>
                <a:gd name="T52" fmla="*/ 110 w 306"/>
                <a:gd name="T53" fmla="*/ 19 h 19"/>
                <a:gd name="T54" fmla="*/ 113 w 306"/>
                <a:gd name="T55" fmla="*/ 19 h 19"/>
                <a:gd name="T56" fmla="*/ 114 w 306"/>
                <a:gd name="T57" fmla="*/ 19 h 19"/>
                <a:gd name="T58" fmla="*/ 115 w 306"/>
                <a:gd name="T59" fmla="*/ 19 h 19"/>
                <a:gd name="T60" fmla="*/ 117 w 306"/>
                <a:gd name="T61" fmla="*/ 19 h 19"/>
                <a:gd name="T62" fmla="*/ 118 w 306"/>
                <a:gd name="T63" fmla="*/ 19 h 19"/>
                <a:gd name="T64" fmla="*/ 120 w 306"/>
                <a:gd name="T65" fmla="*/ 19 h 19"/>
                <a:gd name="T66" fmla="*/ 121 w 306"/>
                <a:gd name="T67" fmla="*/ 19 h 19"/>
                <a:gd name="T68" fmla="*/ 129 w 306"/>
                <a:gd name="T69" fmla="*/ 19 h 19"/>
                <a:gd name="T70" fmla="*/ 140 w 306"/>
                <a:gd name="T71" fmla="*/ 19 h 19"/>
                <a:gd name="T72" fmla="*/ 149 w 306"/>
                <a:gd name="T73" fmla="*/ 19 h 19"/>
                <a:gd name="T74" fmla="*/ 153 w 306"/>
                <a:gd name="T75" fmla="*/ 19 h 19"/>
                <a:gd name="T76" fmla="*/ 159 w 306"/>
                <a:gd name="T77" fmla="*/ 19 h 19"/>
                <a:gd name="T78" fmla="*/ 167 w 306"/>
                <a:gd name="T79" fmla="*/ 19 h 19"/>
                <a:gd name="T80" fmla="*/ 168 w 306"/>
                <a:gd name="T81" fmla="*/ 19 h 19"/>
                <a:gd name="T82" fmla="*/ 169 w 306"/>
                <a:gd name="T83" fmla="*/ 19 h 19"/>
                <a:gd name="T84" fmla="*/ 171 w 306"/>
                <a:gd name="T85" fmla="*/ 19 h 19"/>
                <a:gd name="T86" fmla="*/ 186 w 306"/>
                <a:gd name="T87" fmla="*/ 19 h 19"/>
                <a:gd name="T88" fmla="*/ 194 w 306"/>
                <a:gd name="T89" fmla="*/ 19 h 19"/>
                <a:gd name="T90" fmla="*/ 196 w 306"/>
                <a:gd name="T91" fmla="*/ 19 h 19"/>
                <a:gd name="T92" fmla="*/ 207 w 306"/>
                <a:gd name="T93" fmla="*/ 19 h 19"/>
                <a:gd name="T94" fmla="*/ 213 w 306"/>
                <a:gd name="T95" fmla="*/ 19 h 19"/>
                <a:gd name="T96" fmla="*/ 219 w 306"/>
                <a:gd name="T97" fmla="*/ 19 h 19"/>
                <a:gd name="T98" fmla="*/ 220 w 306"/>
                <a:gd name="T99" fmla="*/ 19 h 19"/>
                <a:gd name="T100" fmla="*/ 228 w 306"/>
                <a:gd name="T101" fmla="*/ 19 h 19"/>
                <a:gd name="T102" fmla="*/ 245 w 306"/>
                <a:gd name="T103" fmla="*/ 19 h 19"/>
                <a:gd name="T104" fmla="*/ 289 w 306"/>
                <a:gd name="T105" fmla="*/ 19 h 19"/>
                <a:gd name="T106" fmla="*/ 291 w 306"/>
                <a:gd name="T107" fmla="*/ 19 h 19"/>
                <a:gd name="T108" fmla="*/ 300 w 306"/>
                <a:gd name="T109" fmla="*/ 19 h 19"/>
                <a:gd name="T110" fmla="*/ 306 w 306"/>
                <a:gd name="T111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6" h="19">
                  <a:moveTo>
                    <a:pt x="304" y="4"/>
                  </a:moveTo>
                  <a:cubicBezTo>
                    <a:pt x="303" y="2"/>
                    <a:pt x="301" y="1"/>
                    <a:pt x="299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8" y="0"/>
                    <a:pt x="298" y="0"/>
                    <a:pt x="29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6" y="1"/>
                    <a:pt x="5" y="1"/>
                  </a:cubicBezTo>
                  <a:cubicBezTo>
                    <a:pt x="2" y="3"/>
                    <a:pt x="0" y="7"/>
                    <a:pt x="0" y="11"/>
                  </a:cubicBezTo>
                  <a:cubicBezTo>
                    <a:pt x="0" y="11"/>
                    <a:pt x="0" y="17"/>
                    <a:pt x="2" y="18"/>
                  </a:cubicBezTo>
                  <a:cubicBezTo>
                    <a:pt x="2" y="18"/>
                    <a:pt x="4" y="18"/>
                    <a:pt x="6" y="19"/>
                  </a:cubicBezTo>
                  <a:cubicBezTo>
                    <a:pt x="8" y="19"/>
                    <a:pt x="10" y="19"/>
                    <a:pt x="13" y="19"/>
                  </a:cubicBezTo>
                  <a:cubicBezTo>
                    <a:pt x="16" y="19"/>
                    <a:pt x="20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5" y="19"/>
                    <a:pt x="25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8" y="19"/>
                    <a:pt x="30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3" y="19"/>
                    <a:pt x="34" y="19"/>
                    <a:pt x="36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8" y="19"/>
                    <a:pt x="40" y="19"/>
                    <a:pt x="41" y="19"/>
                  </a:cubicBezTo>
                  <a:cubicBezTo>
                    <a:pt x="41" y="19"/>
                    <a:pt x="41" y="19"/>
                    <a:pt x="42" y="19"/>
                  </a:cubicBezTo>
                  <a:cubicBezTo>
                    <a:pt x="42" y="19"/>
                    <a:pt x="42" y="19"/>
                    <a:pt x="43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4" y="19"/>
                    <a:pt x="44" y="19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7" y="19"/>
                    <a:pt x="49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3" y="19"/>
                    <a:pt x="54" y="19"/>
                    <a:pt x="55" y="19"/>
                  </a:cubicBezTo>
                  <a:cubicBezTo>
                    <a:pt x="59" y="19"/>
                    <a:pt x="62" y="19"/>
                    <a:pt x="66" y="19"/>
                  </a:cubicBezTo>
                  <a:cubicBezTo>
                    <a:pt x="70" y="19"/>
                    <a:pt x="75" y="19"/>
                    <a:pt x="80" y="19"/>
                  </a:cubicBezTo>
                  <a:cubicBezTo>
                    <a:pt x="82" y="19"/>
                    <a:pt x="85" y="19"/>
                    <a:pt x="88" y="19"/>
                  </a:cubicBezTo>
                  <a:cubicBezTo>
                    <a:pt x="88" y="19"/>
                    <a:pt x="89" y="19"/>
                    <a:pt x="90" y="19"/>
                  </a:cubicBezTo>
                  <a:cubicBezTo>
                    <a:pt x="90" y="19"/>
                    <a:pt x="91" y="19"/>
                    <a:pt x="91" y="19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92" y="19"/>
                    <a:pt x="93" y="19"/>
                    <a:pt x="93" y="19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5" y="19"/>
                    <a:pt x="96" y="19"/>
                    <a:pt x="97" y="19"/>
                  </a:cubicBezTo>
                  <a:cubicBezTo>
                    <a:pt x="98" y="19"/>
                    <a:pt x="98" y="19"/>
                    <a:pt x="99" y="19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4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7" y="19"/>
                    <a:pt x="107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1" y="19"/>
                    <a:pt x="112" y="19"/>
                    <a:pt x="113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4" y="19"/>
                    <a:pt x="115" y="19"/>
                    <a:pt x="115" y="19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0" y="19"/>
                    <a:pt x="120" y="19"/>
                    <a:pt x="120" y="19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124" y="19"/>
                    <a:pt x="126" y="19"/>
                    <a:pt x="129" y="19"/>
                  </a:cubicBezTo>
                  <a:cubicBezTo>
                    <a:pt x="132" y="19"/>
                    <a:pt x="135" y="19"/>
                    <a:pt x="138" y="19"/>
                  </a:cubicBezTo>
                  <a:cubicBezTo>
                    <a:pt x="139" y="19"/>
                    <a:pt x="140" y="19"/>
                    <a:pt x="140" y="19"/>
                  </a:cubicBezTo>
                  <a:cubicBezTo>
                    <a:pt x="143" y="19"/>
                    <a:pt x="143" y="19"/>
                    <a:pt x="143" y="19"/>
                  </a:cubicBezTo>
                  <a:cubicBezTo>
                    <a:pt x="145" y="19"/>
                    <a:pt x="147" y="19"/>
                    <a:pt x="149" y="19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4" y="19"/>
                    <a:pt x="154" y="19"/>
                    <a:pt x="155" y="19"/>
                  </a:cubicBezTo>
                  <a:cubicBezTo>
                    <a:pt x="156" y="19"/>
                    <a:pt x="157" y="19"/>
                    <a:pt x="159" y="19"/>
                  </a:cubicBezTo>
                  <a:cubicBezTo>
                    <a:pt x="162" y="19"/>
                    <a:pt x="162" y="19"/>
                    <a:pt x="162" y="19"/>
                  </a:cubicBezTo>
                  <a:cubicBezTo>
                    <a:pt x="164" y="19"/>
                    <a:pt x="165" y="19"/>
                    <a:pt x="167" y="19"/>
                  </a:cubicBezTo>
                  <a:cubicBezTo>
                    <a:pt x="167" y="19"/>
                    <a:pt x="167" y="19"/>
                    <a:pt x="168" y="19"/>
                  </a:cubicBezTo>
                  <a:cubicBezTo>
                    <a:pt x="168" y="19"/>
                    <a:pt x="168" y="19"/>
                    <a:pt x="168" y="19"/>
                  </a:cubicBezTo>
                  <a:cubicBezTo>
                    <a:pt x="168" y="19"/>
                    <a:pt x="168" y="19"/>
                    <a:pt x="169" y="19"/>
                  </a:cubicBezTo>
                  <a:cubicBezTo>
                    <a:pt x="169" y="19"/>
                    <a:pt x="169" y="19"/>
                    <a:pt x="169" y="19"/>
                  </a:cubicBezTo>
                  <a:cubicBezTo>
                    <a:pt x="169" y="19"/>
                    <a:pt x="169" y="19"/>
                    <a:pt x="169" y="19"/>
                  </a:cubicBezTo>
                  <a:cubicBezTo>
                    <a:pt x="170" y="19"/>
                    <a:pt x="170" y="19"/>
                    <a:pt x="171" y="19"/>
                  </a:cubicBezTo>
                  <a:cubicBezTo>
                    <a:pt x="175" y="19"/>
                    <a:pt x="175" y="19"/>
                    <a:pt x="175" y="19"/>
                  </a:cubicBezTo>
                  <a:cubicBezTo>
                    <a:pt x="179" y="19"/>
                    <a:pt x="182" y="19"/>
                    <a:pt x="186" y="19"/>
                  </a:cubicBezTo>
                  <a:cubicBezTo>
                    <a:pt x="189" y="19"/>
                    <a:pt x="189" y="19"/>
                    <a:pt x="189" y="19"/>
                  </a:cubicBezTo>
                  <a:cubicBezTo>
                    <a:pt x="190" y="19"/>
                    <a:pt x="192" y="19"/>
                    <a:pt x="194" y="19"/>
                  </a:cubicBezTo>
                  <a:cubicBezTo>
                    <a:pt x="194" y="19"/>
                    <a:pt x="195" y="19"/>
                    <a:pt x="196" y="19"/>
                  </a:cubicBezTo>
                  <a:cubicBezTo>
                    <a:pt x="196" y="19"/>
                    <a:pt x="196" y="19"/>
                    <a:pt x="196" y="19"/>
                  </a:cubicBezTo>
                  <a:cubicBezTo>
                    <a:pt x="203" y="19"/>
                    <a:pt x="203" y="19"/>
                    <a:pt x="203" y="19"/>
                  </a:cubicBezTo>
                  <a:cubicBezTo>
                    <a:pt x="205" y="19"/>
                    <a:pt x="206" y="19"/>
                    <a:pt x="207" y="19"/>
                  </a:cubicBezTo>
                  <a:cubicBezTo>
                    <a:pt x="210" y="19"/>
                    <a:pt x="210" y="19"/>
                    <a:pt x="210" y="19"/>
                  </a:cubicBezTo>
                  <a:cubicBezTo>
                    <a:pt x="211" y="19"/>
                    <a:pt x="212" y="19"/>
                    <a:pt x="213" y="19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17" y="19"/>
                    <a:pt x="218" y="19"/>
                    <a:pt x="219" y="19"/>
                  </a:cubicBezTo>
                  <a:cubicBezTo>
                    <a:pt x="219" y="19"/>
                    <a:pt x="219" y="19"/>
                    <a:pt x="219" y="19"/>
                  </a:cubicBezTo>
                  <a:cubicBezTo>
                    <a:pt x="220" y="19"/>
                    <a:pt x="220" y="19"/>
                    <a:pt x="220" y="19"/>
                  </a:cubicBezTo>
                  <a:cubicBezTo>
                    <a:pt x="223" y="19"/>
                    <a:pt x="223" y="19"/>
                    <a:pt x="223" y="19"/>
                  </a:cubicBezTo>
                  <a:cubicBezTo>
                    <a:pt x="225" y="19"/>
                    <a:pt x="226" y="19"/>
                    <a:pt x="228" y="19"/>
                  </a:cubicBezTo>
                  <a:cubicBezTo>
                    <a:pt x="228" y="19"/>
                    <a:pt x="228" y="19"/>
                    <a:pt x="228" y="19"/>
                  </a:cubicBezTo>
                  <a:cubicBezTo>
                    <a:pt x="234" y="19"/>
                    <a:pt x="240" y="19"/>
                    <a:pt x="245" y="19"/>
                  </a:cubicBezTo>
                  <a:cubicBezTo>
                    <a:pt x="261" y="19"/>
                    <a:pt x="275" y="19"/>
                    <a:pt x="285" y="19"/>
                  </a:cubicBezTo>
                  <a:cubicBezTo>
                    <a:pt x="286" y="19"/>
                    <a:pt x="287" y="19"/>
                    <a:pt x="289" y="19"/>
                  </a:cubicBezTo>
                  <a:cubicBezTo>
                    <a:pt x="289" y="19"/>
                    <a:pt x="290" y="19"/>
                    <a:pt x="290" y="19"/>
                  </a:cubicBezTo>
                  <a:cubicBezTo>
                    <a:pt x="291" y="19"/>
                    <a:pt x="291" y="19"/>
                    <a:pt x="291" y="19"/>
                  </a:cubicBezTo>
                  <a:cubicBezTo>
                    <a:pt x="292" y="19"/>
                    <a:pt x="294" y="19"/>
                    <a:pt x="295" y="19"/>
                  </a:cubicBezTo>
                  <a:cubicBezTo>
                    <a:pt x="297" y="19"/>
                    <a:pt x="299" y="19"/>
                    <a:pt x="300" y="19"/>
                  </a:cubicBezTo>
                  <a:cubicBezTo>
                    <a:pt x="302" y="18"/>
                    <a:pt x="303" y="18"/>
                    <a:pt x="303" y="18"/>
                  </a:cubicBezTo>
                  <a:cubicBezTo>
                    <a:pt x="305" y="18"/>
                    <a:pt x="306" y="11"/>
                    <a:pt x="306" y="11"/>
                  </a:cubicBezTo>
                  <a:cubicBezTo>
                    <a:pt x="306" y="8"/>
                    <a:pt x="305" y="6"/>
                    <a:pt x="304" y="4"/>
                  </a:cubicBezTo>
                  <a:close/>
                </a:path>
              </a:pathLst>
            </a:custGeom>
            <a:solidFill>
              <a:srgbClr val="3BA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1" name="组合 230"/>
          <p:cNvGrpSpPr/>
          <p:nvPr/>
        </p:nvGrpSpPr>
        <p:grpSpPr>
          <a:xfrm>
            <a:off x="115888" y="74613"/>
            <a:ext cx="2702567" cy="711002"/>
            <a:chOff x="115888" y="74613"/>
            <a:chExt cx="2702567" cy="711002"/>
          </a:xfrm>
        </p:grpSpPr>
        <p:pic>
          <p:nvPicPr>
            <p:cNvPr id="232" name="图片 23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888" y="74613"/>
              <a:ext cx="2702567" cy="711002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33" name="文本框 232"/>
            <p:cNvSpPr txBox="1"/>
            <p:nvPr/>
          </p:nvSpPr>
          <p:spPr>
            <a:xfrm>
              <a:off x="805969" y="331645"/>
              <a:ext cx="13644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300" dirty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平衡膳食</a:t>
              </a:r>
            </a:p>
          </p:txBody>
        </p:sp>
      </p:grpSp>
      <p:sp>
        <p:nvSpPr>
          <p:cNvPr id="234" name="文本框 233"/>
          <p:cNvSpPr txBox="1"/>
          <p:nvPr/>
        </p:nvSpPr>
        <p:spPr>
          <a:xfrm>
            <a:off x="5481088" y="2852737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等</a:t>
            </a:r>
            <a:r>
              <a:rPr lang="zh-CN" altLang="en-US" sz="14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着被带回家</a:t>
            </a:r>
            <a:endParaRPr lang="zh-CN" altLang="en-US" sz="14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pic>
        <p:nvPicPr>
          <p:cNvPr id="235" name="图片 234"/>
          <p:cNvPicPr>
            <a:picLocks noChangeAspect="1"/>
          </p:cNvPicPr>
          <p:nvPr/>
        </p:nvPicPr>
        <p:blipFill rotWithShape="1">
          <a:blip r:embed="rId3"/>
          <a:srcRect l="2195"/>
          <a:stretch/>
        </p:blipFill>
        <p:spPr>
          <a:xfrm>
            <a:off x="192088" y="4574350"/>
            <a:ext cx="11931427" cy="219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32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</TotalTime>
  <Words>131</Words>
  <Application>Microsoft Office PowerPoint</Application>
  <PresentationFormat>自定义</PresentationFormat>
  <Paragraphs>46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Arial</vt:lpstr>
      <vt:lpstr>宋体</vt:lpstr>
      <vt:lpstr>Calibri Light</vt:lpstr>
      <vt:lpstr>Calibri</vt:lpstr>
      <vt:lpstr>Berlin Sans FB Demi</vt:lpstr>
      <vt:lpstr>造字工房悦圆演示版常规体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xuan shi</dc:creator>
  <cp:lastModifiedBy>pc</cp:lastModifiedBy>
  <cp:revision>37</cp:revision>
  <dcterms:created xsi:type="dcterms:W3CDTF">2015-04-29T02:39:24Z</dcterms:created>
  <dcterms:modified xsi:type="dcterms:W3CDTF">2015-07-12T11:34:51Z</dcterms:modified>
</cp:coreProperties>
</file>