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embeddedFontLst>
    <p:embeddedFont>
      <p:font typeface="方正稚艺_GBK" charset="-122"/>
      <p:regular r:id="rId12"/>
    </p:embeddedFont>
    <p:embeddedFont>
      <p:font typeface="Calibri Light" charset="0"/>
      <p:regular r:id="rId13"/>
      <p: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微软雅黑" pitchFamily="34" charset="-122"/>
      <p:regular r:id="rId19"/>
      <p:bold r:id="rId20"/>
    </p:embeddedFont>
    <p:embeddedFont>
      <p:font typeface="方正毡笔黑简体" charset="-122"/>
      <p:regular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8F7C"/>
    <a:srgbClr val="909517"/>
    <a:srgbClr val="D30E00"/>
    <a:srgbClr val="F29D1E"/>
    <a:srgbClr val="DD4E3D"/>
    <a:srgbClr val="FDD496"/>
    <a:srgbClr val="FAC950"/>
    <a:srgbClr val="E54E3B"/>
    <a:srgbClr val="FFFFE6"/>
    <a:srgbClr val="A7C7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01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188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67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54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93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70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23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64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95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72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8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48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73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452F6-3D66-4EF1-9AC9-05C0589D479D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0313-4BFC-4133-877F-5FC29079F5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1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392685" y="1025606"/>
            <a:ext cx="22431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DD4E3D"/>
                </a:solidFill>
                <a:latin typeface="方正毡笔黑简体" panose="03000509000000000000" pitchFamily="65" charset="-122"/>
                <a:ea typeface="方正毡笔黑简体" panose="03000509000000000000" pitchFamily="65" charset="-122"/>
              </a:rPr>
              <a:t>挑战</a:t>
            </a:r>
            <a:endParaRPr lang="zh-CN" altLang="en-US" sz="8000" dirty="0">
              <a:solidFill>
                <a:srgbClr val="DD4E3D"/>
              </a:solidFill>
              <a:latin typeface="方正毡笔黑简体" panose="03000509000000000000" pitchFamily="65" charset="-122"/>
              <a:ea typeface="方正毡笔黑简体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2623" y="2349045"/>
            <a:ext cx="32432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E7A506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鸡蛋火腿煎饼</a:t>
            </a:r>
            <a:endParaRPr lang="zh-CN" altLang="en-US" sz="4000" dirty="0">
              <a:solidFill>
                <a:srgbClr val="E7A506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06498" y="3105001"/>
            <a:ext cx="5015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68F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爱生活，爱自己，献给自己一份美丽的早餐</a:t>
            </a:r>
            <a:endParaRPr lang="zh-CN" altLang="en-US" sz="2000" dirty="0">
              <a:solidFill>
                <a:srgbClr val="568F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25608" y="1793838"/>
            <a:ext cx="1598545" cy="1282990"/>
            <a:chOff x="1383354" y="1945286"/>
            <a:chExt cx="1598545" cy="1282990"/>
          </a:xfrm>
        </p:grpSpPr>
        <p:sp>
          <p:nvSpPr>
            <p:cNvPr id="40" name="椭圆 39"/>
            <p:cNvSpPr/>
            <p:nvPr/>
          </p:nvSpPr>
          <p:spPr>
            <a:xfrm rot="1372646">
              <a:off x="1383354" y="1945286"/>
              <a:ext cx="499715" cy="233842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1869379" y="2071361"/>
              <a:ext cx="1112520" cy="1065860"/>
            </a:xfrm>
            <a:custGeom>
              <a:avLst/>
              <a:gdLst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66700 w 800100"/>
                <a:gd name="connsiteY2" fmla="*/ 6096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76200 w 800100"/>
                <a:gd name="connsiteY3" fmla="*/ 4699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952500 w 952500"/>
                <a:gd name="connsiteY0" fmla="*/ 1097483 h 1097483"/>
                <a:gd name="connsiteX1" fmla="*/ 635000 w 952500"/>
                <a:gd name="connsiteY1" fmla="*/ 957783 h 1097483"/>
                <a:gd name="connsiteX2" fmla="*/ 368300 w 952500"/>
                <a:gd name="connsiteY2" fmla="*/ 716483 h 1097483"/>
                <a:gd name="connsiteX3" fmla="*/ 228600 w 952500"/>
                <a:gd name="connsiteY3" fmla="*/ 487883 h 1097483"/>
                <a:gd name="connsiteX4" fmla="*/ 152400 w 952500"/>
                <a:gd name="connsiteY4" fmla="*/ 17983 h 1097483"/>
                <a:gd name="connsiteX5" fmla="*/ 0 w 952500"/>
                <a:gd name="connsiteY5" fmla="*/ 106883 h 1097483"/>
                <a:gd name="connsiteX0" fmla="*/ 1028700 w 1028700"/>
                <a:gd name="connsiteY0" fmla="*/ 1141789 h 1141789"/>
                <a:gd name="connsiteX1" fmla="*/ 711200 w 1028700"/>
                <a:gd name="connsiteY1" fmla="*/ 1002089 h 1141789"/>
                <a:gd name="connsiteX2" fmla="*/ 444500 w 1028700"/>
                <a:gd name="connsiteY2" fmla="*/ 760789 h 1141789"/>
                <a:gd name="connsiteX3" fmla="*/ 304800 w 1028700"/>
                <a:gd name="connsiteY3" fmla="*/ 532189 h 1141789"/>
                <a:gd name="connsiteX4" fmla="*/ 228600 w 1028700"/>
                <a:gd name="connsiteY4" fmla="*/ 62289 h 1141789"/>
                <a:gd name="connsiteX5" fmla="*/ 0 w 1028700"/>
                <a:gd name="connsiteY5" fmla="*/ 24189 h 1141789"/>
                <a:gd name="connsiteX0" fmla="*/ 1028700 w 1028700"/>
                <a:gd name="connsiteY0" fmla="*/ 1120762 h 1120762"/>
                <a:gd name="connsiteX1" fmla="*/ 711200 w 1028700"/>
                <a:gd name="connsiteY1" fmla="*/ 981062 h 1120762"/>
                <a:gd name="connsiteX2" fmla="*/ 444500 w 1028700"/>
                <a:gd name="connsiteY2" fmla="*/ 739762 h 1120762"/>
                <a:gd name="connsiteX3" fmla="*/ 304800 w 1028700"/>
                <a:gd name="connsiteY3" fmla="*/ 511162 h 1120762"/>
                <a:gd name="connsiteX4" fmla="*/ 76200 w 1028700"/>
                <a:gd name="connsiteY4" fmla="*/ 244462 h 1120762"/>
                <a:gd name="connsiteX5" fmla="*/ 0 w 1028700"/>
                <a:gd name="connsiteY5" fmla="*/ 3162 h 1120762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304800 w 1028700"/>
                <a:gd name="connsiteY3" fmla="*/ 508000 h 1117600"/>
                <a:gd name="connsiteX4" fmla="*/ 0 w 1028700"/>
                <a:gd name="connsiteY4" fmla="*/ 0 h 1117600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0 w 1028700"/>
                <a:gd name="connsiteY3" fmla="*/ 0 h 1117600"/>
                <a:gd name="connsiteX0" fmla="*/ 1028700 w 1028700"/>
                <a:gd name="connsiteY0" fmla="*/ 1117600 h 1117600"/>
                <a:gd name="connsiteX1" fmla="*/ 444500 w 1028700"/>
                <a:gd name="connsiteY1" fmla="*/ 7366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104900 w 1104900"/>
                <a:gd name="connsiteY0" fmla="*/ 1054100 h 1054100"/>
                <a:gd name="connsiteX1" fmla="*/ 0 w 1104900"/>
                <a:gd name="connsiteY1" fmla="*/ 0 h 1054100"/>
                <a:gd name="connsiteX0" fmla="*/ 1104900 w 1104900"/>
                <a:gd name="connsiteY0" fmla="*/ 1054100 h 1054100"/>
                <a:gd name="connsiteX1" fmla="*/ 1066800 w 1104900"/>
                <a:gd name="connsiteY1" fmla="*/ 9906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054100 w 1054100"/>
                <a:gd name="connsiteY0" fmla="*/ 990600 h 990600"/>
                <a:gd name="connsiteX1" fmla="*/ 914400 w 1054100"/>
                <a:gd name="connsiteY1" fmla="*/ 977900 h 990600"/>
                <a:gd name="connsiteX2" fmla="*/ 0 w 1054100"/>
                <a:gd name="connsiteY2" fmla="*/ 0 h 9906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80772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7893"/>
                <a:gd name="connsiteX1" fmla="*/ 571500 w 1112520"/>
                <a:gd name="connsiteY1" fmla="*/ 970280 h 1067893"/>
                <a:gd name="connsiteX2" fmla="*/ 0 w 1112520"/>
                <a:gd name="connsiteY2" fmla="*/ 0 h 1067893"/>
                <a:gd name="connsiteX0" fmla="*/ 1112520 w 1112520"/>
                <a:gd name="connsiteY0" fmla="*/ 1064260 h 1069793"/>
                <a:gd name="connsiteX1" fmla="*/ 571500 w 1112520"/>
                <a:gd name="connsiteY1" fmla="*/ 970280 h 1069793"/>
                <a:gd name="connsiteX2" fmla="*/ 0 w 1112520"/>
                <a:gd name="connsiteY2" fmla="*/ 0 h 1069793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860"/>
                <a:gd name="connsiteX1" fmla="*/ 571500 w 1112520"/>
                <a:gd name="connsiteY1" fmla="*/ 970280 h 1065860"/>
                <a:gd name="connsiteX2" fmla="*/ 0 w 1112520"/>
                <a:gd name="connsiteY2" fmla="*/ 0 h 10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1065860">
                  <a:moveTo>
                    <a:pt x="1112520" y="1064260"/>
                  </a:moveTo>
                  <a:cubicBezTo>
                    <a:pt x="944880" y="1073573"/>
                    <a:pt x="734060" y="1042247"/>
                    <a:pt x="571500" y="970280"/>
                  </a:cubicBezTo>
                  <a:cubicBezTo>
                    <a:pt x="139700" y="737447"/>
                    <a:pt x="45720" y="372533"/>
                    <a:pt x="0" y="0"/>
                  </a:cubicBezTo>
                </a:path>
              </a:pathLst>
            </a:custGeom>
            <a:noFill/>
            <a:ln w="38100" cap="rnd">
              <a:solidFill>
                <a:srgbClr val="909517">
                  <a:alpha val="75000"/>
                </a:srgb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9"/>
            <p:cNvSpPr/>
            <p:nvPr/>
          </p:nvSpPr>
          <p:spPr>
            <a:xfrm rot="441348">
              <a:off x="1500098" y="2304586"/>
              <a:ext cx="447492" cy="209404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39"/>
            <p:cNvSpPr/>
            <p:nvPr/>
          </p:nvSpPr>
          <p:spPr>
            <a:xfrm rot="20864546">
              <a:off x="1658038" y="2656763"/>
              <a:ext cx="419715" cy="1964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39"/>
            <p:cNvSpPr/>
            <p:nvPr/>
          </p:nvSpPr>
          <p:spPr>
            <a:xfrm rot="20441393">
              <a:off x="1941643" y="2930410"/>
              <a:ext cx="371365" cy="173780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39"/>
            <p:cNvSpPr/>
            <p:nvPr/>
          </p:nvSpPr>
          <p:spPr>
            <a:xfrm rot="20622053">
              <a:off x="2424213" y="3109558"/>
              <a:ext cx="253699" cy="118718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39"/>
            <p:cNvSpPr/>
            <p:nvPr/>
          </p:nvSpPr>
          <p:spPr>
            <a:xfrm rot="10126633">
              <a:off x="1878157" y="2056330"/>
              <a:ext cx="462064" cy="2162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39"/>
            <p:cNvSpPr/>
            <p:nvPr/>
          </p:nvSpPr>
          <p:spPr>
            <a:xfrm rot="9677249">
              <a:off x="1979531" y="2373645"/>
              <a:ext cx="441741" cy="20671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39"/>
            <p:cNvSpPr/>
            <p:nvPr/>
          </p:nvSpPr>
          <p:spPr>
            <a:xfrm rot="8507683">
              <a:off x="2107129" y="2612313"/>
              <a:ext cx="399451" cy="1869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39"/>
            <p:cNvSpPr/>
            <p:nvPr/>
          </p:nvSpPr>
          <p:spPr>
            <a:xfrm rot="9014960">
              <a:off x="2673039" y="2996557"/>
              <a:ext cx="251536" cy="1177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39"/>
            <p:cNvSpPr/>
            <p:nvPr/>
          </p:nvSpPr>
          <p:spPr>
            <a:xfrm rot="8258381">
              <a:off x="2342434" y="2824318"/>
              <a:ext cx="335901" cy="157185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 flipH="1">
            <a:off x="6073380" y="1794106"/>
            <a:ext cx="1598545" cy="1282990"/>
            <a:chOff x="1383354" y="1945286"/>
            <a:chExt cx="1598545" cy="1282990"/>
          </a:xfrm>
        </p:grpSpPr>
        <p:sp>
          <p:nvSpPr>
            <p:cNvPr id="51" name="椭圆 39"/>
            <p:cNvSpPr/>
            <p:nvPr/>
          </p:nvSpPr>
          <p:spPr>
            <a:xfrm rot="1372646">
              <a:off x="1383354" y="1945286"/>
              <a:ext cx="499715" cy="233842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869379" y="2071361"/>
              <a:ext cx="1112520" cy="1065860"/>
            </a:xfrm>
            <a:custGeom>
              <a:avLst/>
              <a:gdLst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66700 w 800100"/>
                <a:gd name="connsiteY2" fmla="*/ 6096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76200 w 800100"/>
                <a:gd name="connsiteY3" fmla="*/ 4699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952500 w 952500"/>
                <a:gd name="connsiteY0" fmla="*/ 1097483 h 1097483"/>
                <a:gd name="connsiteX1" fmla="*/ 635000 w 952500"/>
                <a:gd name="connsiteY1" fmla="*/ 957783 h 1097483"/>
                <a:gd name="connsiteX2" fmla="*/ 368300 w 952500"/>
                <a:gd name="connsiteY2" fmla="*/ 716483 h 1097483"/>
                <a:gd name="connsiteX3" fmla="*/ 228600 w 952500"/>
                <a:gd name="connsiteY3" fmla="*/ 487883 h 1097483"/>
                <a:gd name="connsiteX4" fmla="*/ 152400 w 952500"/>
                <a:gd name="connsiteY4" fmla="*/ 17983 h 1097483"/>
                <a:gd name="connsiteX5" fmla="*/ 0 w 952500"/>
                <a:gd name="connsiteY5" fmla="*/ 106883 h 1097483"/>
                <a:gd name="connsiteX0" fmla="*/ 1028700 w 1028700"/>
                <a:gd name="connsiteY0" fmla="*/ 1141789 h 1141789"/>
                <a:gd name="connsiteX1" fmla="*/ 711200 w 1028700"/>
                <a:gd name="connsiteY1" fmla="*/ 1002089 h 1141789"/>
                <a:gd name="connsiteX2" fmla="*/ 444500 w 1028700"/>
                <a:gd name="connsiteY2" fmla="*/ 760789 h 1141789"/>
                <a:gd name="connsiteX3" fmla="*/ 304800 w 1028700"/>
                <a:gd name="connsiteY3" fmla="*/ 532189 h 1141789"/>
                <a:gd name="connsiteX4" fmla="*/ 228600 w 1028700"/>
                <a:gd name="connsiteY4" fmla="*/ 62289 h 1141789"/>
                <a:gd name="connsiteX5" fmla="*/ 0 w 1028700"/>
                <a:gd name="connsiteY5" fmla="*/ 24189 h 1141789"/>
                <a:gd name="connsiteX0" fmla="*/ 1028700 w 1028700"/>
                <a:gd name="connsiteY0" fmla="*/ 1120762 h 1120762"/>
                <a:gd name="connsiteX1" fmla="*/ 711200 w 1028700"/>
                <a:gd name="connsiteY1" fmla="*/ 981062 h 1120762"/>
                <a:gd name="connsiteX2" fmla="*/ 444500 w 1028700"/>
                <a:gd name="connsiteY2" fmla="*/ 739762 h 1120762"/>
                <a:gd name="connsiteX3" fmla="*/ 304800 w 1028700"/>
                <a:gd name="connsiteY3" fmla="*/ 511162 h 1120762"/>
                <a:gd name="connsiteX4" fmla="*/ 76200 w 1028700"/>
                <a:gd name="connsiteY4" fmla="*/ 244462 h 1120762"/>
                <a:gd name="connsiteX5" fmla="*/ 0 w 1028700"/>
                <a:gd name="connsiteY5" fmla="*/ 3162 h 1120762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304800 w 1028700"/>
                <a:gd name="connsiteY3" fmla="*/ 508000 h 1117600"/>
                <a:gd name="connsiteX4" fmla="*/ 0 w 1028700"/>
                <a:gd name="connsiteY4" fmla="*/ 0 h 1117600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0 w 1028700"/>
                <a:gd name="connsiteY3" fmla="*/ 0 h 1117600"/>
                <a:gd name="connsiteX0" fmla="*/ 1028700 w 1028700"/>
                <a:gd name="connsiteY0" fmla="*/ 1117600 h 1117600"/>
                <a:gd name="connsiteX1" fmla="*/ 444500 w 1028700"/>
                <a:gd name="connsiteY1" fmla="*/ 7366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104900 w 1104900"/>
                <a:gd name="connsiteY0" fmla="*/ 1054100 h 1054100"/>
                <a:gd name="connsiteX1" fmla="*/ 0 w 1104900"/>
                <a:gd name="connsiteY1" fmla="*/ 0 h 1054100"/>
                <a:gd name="connsiteX0" fmla="*/ 1104900 w 1104900"/>
                <a:gd name="connsiteY0" fmla="*/ 1054100 h 1054100"/>
                <a:gd name="connsiteX1" fmla="*/ 1066800 w 1104900"/>
                <a:gd name="connsiteY1" fmla="*/ 9906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054100 w 1054100"/>
                <a:gd name="connsiteY0" fmla="*/ 990600 h 990600"/>
                <a:gd name="connsiteX1" fmla="*/ 914400 w 1054100"/>
                <a:gd name="connsiteY1" fmla="*/ 977900 h 990600"/>
                <a:gd name="connsiteX2" fmla="*/ 0 w 1054100"/>
                <a:gd name="connsiteY2" fmla="*/ 0 h 9906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80772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7893"/>
                <a:gd name="connsiteX1" fmla="*/ 571500 w 1112520"/>
                <a:gd name="connsiteY1" fmla="*/ 970280 h 1067893"/>
                <a:gd name="connsiteX2" fmla="*/ 0 w 1112520"/>
                <a:gd name="connsiteY2" fmla="*/ 0 h 1067893"/>
                <a:gd name="connsiteX0" fmla="*/ 1112520 w 1112520"/>
                <a:gd name="connsiteY0" fmla="*/ 1064260 h 1069793"/>
                <a:gd name="connsiteX1" fmla="*/ 571500 w 1112520"/>
                <a:gd name="connsiteY1" fmla="*/ 970280 h 1069793"/>
                <a:gd name="connsiteX2" fmla="*/ 0 w 1112520"/>
                <a:gd name="connsiteY2" fmla="*/ 0 h 1069793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860"/>
                <a:gd name="connsiteX1" fmla="*/ 571500 w 1112520"/>
                <a:gd name="connsiteY1" fmla="*/ 970280 h 1065860"/>
                <a:gd name="connsiteX2" fmla="*/ 0 w 1112520"/>
                <a:gd name="connsiteY2" fmla="*/ 0 h 10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1065860">
                  <a:moveTo>
                    <a:pt x="1112520" y="1064260"/>
                  </a:moveTo>
                  <a:cubicBezTo>
                    <a:pt x="944880" y="1073573"/>
                    <a:pt x="734060" y="1042247"/>
                    <a:pt x="571500" y="970280"/>
                  </a:cubicBezTo>
                  <a:cubicBezTo>
                    <a:pt x="139700" y="737447"/>
                    <a:pt x="45720" y="372533"/>
                    <a:pt x="0" y="0"/>
                  </a:cubicBezTo>
                </a:path>
              </a:pathLst>
            </a:custGeom>
            <a:noFill/>
            <a:ln w="38100" cap="rnd">
              <a:solidFill>
                <a:srgbClr val="909517">
                  <a:alpha val="75000"/>
                </a:srgb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39"/>
            <p:cNvSpPr/>
            <p:nvPr/>
          </p:nvSpPr>
          <p:spPr>
            <a:xfrm rot="441348">
              <a:off x="1500098" y="2304586"/>
              <a:ext cx="447492" cy="209404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39"/>
            <p:cNvSpPr/>
            <p:nvPr/>
          </p:nvSpPr>
          <p:spPr>
            <a:xfrm rot="20864546">
              <a:off x="1658038" y="2656763"/>
              <a:ext cx="419715" cy="1964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39"/>
            <p:cNvSpPr/>
            <p:nvPr/>
          </p:nvSpPr>
          <p:spPr>
            <a:xfrm rot="20441393">
              <a:off x="1941643" y="2930410"/>
              <a:ext cx="371365" cy="173780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39"/>
            <p:cNvSpPr/>
            <p:nvPr/>
          </p:nvSpPr>
          <p:spPr>
            <a:xfrm rot="20622053">
              <a:off x="2424213" y="3109558"/>
              <a:ext cx="253699" cy="118718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39"/>
            <p:cNvSpPr/>
            <p:nvPr/>
          </p:nvSpPr>
          <p:spPr>
            <a:xfrm rot="10126633">
              <a:off x="1878157" y="2056330"/>
              <a:ext cx="462064" cy="2162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39"/>
            <p:cNvSpPr/>
            <p:nvPr/>
          </p:nvSpPr>
          <p:spPr>
            <a:xfrm rot="9677249">
              <a:off x="1979531" y="2373645"/>
              <a:ext cx="441741" cy="20671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39"/>
            <p:cNvSpPr/>
            <p:nvPr/>
          </p:nvSpPr>
          <p:spPr>
            <a:xfrm rot="8507683">
              <a:off x="2107129" y="2612313"/>
              <a:ext cx="399451" cy="1869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39"/>
            <p:cNvSpPr/>
            <p:nvPr/>
          </p:nvSpPr>
          <p:spPr>
            <a:xfrm rot="9014960">
              <a:off x="2673039" y="2996557"/>
              <a:ext cx="251536" cy="1177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39"/>
            <p:cNvSpPr/>
            <p:nvPr/>
          </p:nvSpPr>
          <p:spPr>
            <a:xfrm rot="8258381">
              <a:off x="2342434" y="2824318"/>
              <a:ext cx="335901" cy="157185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589622" y="1248278"/>
            <a:ext cx="517128" cy="527630"/>
            <a:chOff x="1945801" y="995201"/>
            <a:chExt cx="1132306" cy="1155302"/>
          </a:xfrm>
        </p:grpSpPr>
        <p:sp>
          <p:nvSpPr>
            <p:cNvPr id="3" name="等腰三角形 2"/>
            <p:cNvSpPr/>
            <p:nvPr/>
          </p:nvSpPr>
          <p:spPr>
            <a:xfrm rot="414866">
              <a:off x="2260452" y="1548577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等腰三角形 2"/>
            <p:cNvSpPr/>
            <p:nvPr/>
          </p:nvSpPr>
          <p:spPr>
            <a:xfrm rot="5107960">
              <a:off x="2023407" y="1289117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等腰三角形 2"/>
            <p:cNvSpPr/>
            <p:nvPr/>
          </p:nvSpPr>
          <p:spPr>
            <a:xfrm rot="9443069">
              <a:off x="2207748" y="995201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等腰三角形 2"/>
            <p:cNvSpPr/>
            <p:nvPr/>
          </p:nvSpPr>
          <p:spPr>
            <a:xfrm rot="13838822">
              <a:off x="2585398" y="1128997"/>
              <a:ext cx="366326" cy="58371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6227 w 411188"/>
                <a:gd name="connsiteY0" fmla="*/ 539881 h 603750"/>
                <a:gd name="connsiteX1" fmla="*/ 189432 w 411188"/>
                <a:gd name="connsiteY1" fmla="*/ 0 h 603750"/>
                <a:gd name="connsiteX2" fmla="*/ 410051 w 411188"/>
                <a:gd name="connsiteY2" fmla="*/ 536173 h 603750"/>
                <a:gd name="connsiteX3" fmla="*/ 6227 w 411188"/>
                <a:gd name="connsiteY3" fmla="*/ 539881 h 603750"/>
                <a:gd name="connsiteX0" fmla="*/ 6227 w 368543"/>
                <a:gd name="connsiteY0" fmla="*/ 539881 h 605968"/>
                <a:gd name="connsiteX1" fmla="*/ 189432 w 368543"/>
                <a:gd name="connsiteY1" fmla="*/ 0 h 605968"/>
                <a:gd name="connsiteX2" fmla="*/ 366027 w 368543"/>
                <a:gd name="connsiteY2" fmla="*/ 540525 h 605968"/>
                <a:gd name="connsiteX3" fmla="*/ 6227 w 368543"/>
                <a:gd name="connsiteY3" fmla="*/ 539881 h 605968"/>
                <a:gd name="connsiteX0" fmla="*/ 6227 w 367770"/>
                <a:gd name="connsiteY0" fmla="*/ 539881 h 605968"/>
                <a:gd name="connsiteX1" fmla="*/ 189432 w 367770"/>
                <a:gd name="connsiteY1" fmla="*/ 0 h 605968"/>
                <a:gd name="connsiteX2" fmla="*/ 366027 w 367770"/>
                <a:gd name="connsiteY2" fmla="*/ 540525 h 605968"/>
                <a:gd name="connsiteX3" fmla="*/ 6227 w 367770"/>
                <a:gd name="connsiteY3" fmla="*/ 539881 h 605968"/>
                <a:gd name="connsiteX0" fmla="*/ 4782 w 366325"/>
                <a:gd name="connsiteY0" fmla="*/ 539881 h 605968"/>
                <a:gd name="connsiteX1" fmla="*/ 187987 w 366325"/>
                <a:gd name="connsiteY1" fmla="*/ 0 h 605968"/>
                <a:gd name="connsiteX2" fmla="*/ 364582 w 366325"/>
                <a:gd name="connsiteY2" fmla="*/ 540525 h 605968"/>
                <a:gd name="connsiteX3" fmla="*/ 4782 w 366325"/>
                <a:gd name="connsiteY3" fmla="*/ 539881 h 605968"/>
                <a:gd name="connsiteX0" fmla="*/ 4782 w 366325"/>
                <a:gd name="connsiteY0" fmla="*/ 539881 h 595596"/>
                <a:gd name="connsiteX1" fmla="*/ 187987 w 366325"/>
                <a:gd name="connsiteY1" fmla="*/ 0 h 595596"/>
                <a:gd name="connsiteX2" fmla="*/ 364582 w 366325"/>
                <a:gd name="connsiteY2" fmla="*/ 540525 h 595596"/>
                <a:gd name="connsiteX3" fmla="*/ 4782 w 366325"/>
                <a:gd name="connsiteY3" fmla="*/ 539881 h 595596"/>
                <a:gd name="connsiteX0" fmla="*/ 4782 w 366325"/>
                <a:gd name="connsiteY0" fmla="*/ 539881 h 583715"/>
                <a:gd name="connsiteX1" fmla="*/ 187987 w 366325"/>
                <a:gd name="connsiteY1" fmla="*/ 0 h 583715"/>
                <a:gd name="connsiteX2" fmla="*/ 364582 w 366325"/>
                <a:gd name="connsiteY2" fmla="*/ 540525 h 583715"/>
                <a:gd name="connsiteX3" fmla="*/ 4782 w 366325"/>
                <a:gd name="connsiteY3" fmla="*/ 539881 h 58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325" h="583715">
                  <a:moveTo>
                    <a:pt x="4782" y="539881"/>
                  </a:moveTo>
                  <a:cubicBezTo>
                    <a:pt x="-20738" y="368777"/>
                    <a:pt x="58124" y="186911"/>
                    <a:pt x="187987" y="0"/>
                  </a:cubicBezTo>
                  <a:cubicBezTo>
                    <a:pt x="342604" y="161347"/>
                    <a:pt x="374862" y="369421"/>
                    <a:pt x="364582" y="540525"/>
                  </a:cubicBezTo>
                  <a:cubicBezTo>
                    <a:pt x="206979" y="602614"/>
                    <a:pt x="141056" y="593625"/>
                    <a:pt x="4782" y="539881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2"/>
            <p:cNvSpPr/>
            <p:nvPr/>
          </p:nvSpPr>
          <p:spPr>
            <a:xfrm rot="18474777">
              <a:off x="2584823" y="1470256"/>
              <a:ext cx="384974" cy="60159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376514" y="1417449"/>
              <a:ext cx="329692" cy="3296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 flipH="1">
            <a:off x="6987365" y="1205647"/>
            <a:ext cx="517128" cy="527630"/>
            <a:chOff x="1945801" y="995201"/>
            <a:chExt cx="1132306" cy="1155302"/>
          </a:xfrm>
        </p:grpSpPr>
        <p:sp>
          <p:nvSpPr>
            <p:cNvPr id="69" name="等腰三角形 2"/>
            <p:cNvSpPr/>
            <p:nvPr/>
          </p:nvSpPr>
          <p:spPr>
            <a:xfrm rot="414866">
              <a:off x="2260452" y="1548577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等腰三角形 2"/>
            <p:cNvSpPr/>
            <p:nvPr/>
          </p:nvSpPr>
          <p:spPr>
            <a:xfrm rot="5107960">
              <a:off x="2023407" y="1289117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等腰三角形 2"/>
            <p:cNvSpPr/>
            <p:nvPr/>
          </p:nvSpPr>
          <p:spPr>
            <a:xfrm rot="9443069">
              <a:off x="2207748" y="995201"/>
              <a:ext cx="446714" cy="60192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等腰三角形 2"/>
            <p:cNvSpPr/>
            <p:nvPr/>
          </p:nvSpPr>
          <p:spPr>
            <a:xfrm rot="13838822">
              <a:off x="2585398" y="1128997"/>
              <a:ext cx="366326" cy="58371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6227 w 411188"/>
                <a:gd name="connsiteY0" fmla="*/ 539881 h 603750"/>
                <a:gd name="connsiteX1" fmla="*/ 189432 w 411188"/>
                <a:gd name="connsiteY1" fmla="*/ 0 h 603750"/>
                <a:gd name="connsiteX2" fmla="*/ 410051 w 411188"/>
                <a:gd name="connsiteY2" fmla="*/ 536173 h 603750"/>
                <a:gd name="connsiteX3" fmla="*/ 6227 w 411188"/>
                <a:gd name="connsiteY3" fmla="*/ 539881 h 603750"/>
                <a:gd name="connsiteX0" fmla="*/ 6227 w 368543"/>
                <a:gd name="connsiteY0" fmla="*/ 539881 h 605968"/>
                <a:gd name="connsiteX1" fmla="*/ 189432 w 368543"/>
                <a:gd name="connsiteY1" fmla="*/ 0 h 605968"/>
                <a:gd name="connsiteX2" fmla="*/ 366027 w 368543"/>
                <a:gd name="connsiteY2" fmla="*/ 540525 h 605968"/>
                <a:gd name="connsiteX3" fmla="*/ 6227 w 368543"/>
                <a:gd name="connsiteY3" fmla="*/ 539881 h 605968"/>
                <a:gd name="connsiteX0" fmla="*/ 6227 w 367770"/>
                <a:gd name="connsiteY0" fmla="*/ 539881 h 605968"/>
                <a:gd name="connsiteX1" fmla="*/ 189432 w 367770"/>
                <a:gd name="connsiteY1" fmla="*/ 0 h 605968"/>
                <a:gd name="connsiteX2" fmla="*/ 366027 w 367770"/>
                <a:gd name="connsiteY2" fmla="*/ 540525 h 605968"/>
                <a:gd name="connsiteX3" fmla="*/ 6227 w 367770"/>
                <a:gd name="connsiteY3" fmla="*/ 539881 h 605968"/>
                <a:gd name="connsiteX0" fmla="*/ 4782 w 366325"/>
                <a:gd name="connsiteY0" fmla="*/ 539881 h 605968"/>
                <a:gd name="connsiteX1" fmla="*/ 187987 w 366325"/>
                <a:gd name="connsiteY1" fmla="*/ 0 h 605968"/>
                <a:gd name="connsiteX2" fmla="*/ 364582 w 366325"/>
                <a:gd name="connsiteY2" fmla="*/ 540525 h 605968"/>
                <a:gd name="connsiteX3" fmla="*/ 4782 w 366325"/>
                <a:gd name="connsiteY3" fmla="*/ 539881 h 605968"/>
                <a:gd name="connsiteX0" fmla="*/ 4782 w 366325"/>
                <a:gd name="connsiteY0" fmla="*/ 539881 h 595596"/>
                <a:gd name="connsiteX1" fmla="*/ 187987 w 366325"/>
                <a:gd name="connsiteY1" fmla="*/ 0 h 595596"/>
                <a:gd name="connsiteX2" fmla="*/ 364582 w 366325"/>
                <a:gd name="connsiteY2" fmla="*/ 540525 h 595596"/>
                <a:gd name="connsiteX3" fmla="*/ 4782 w 366325"/>
                <a:gd name="connsiteY3" fmla="*/ 539881 h 595596"/>
                <a:gd name="connsiteX0" fmla="*/ 4782 w 366325"/>
                <a:gd name="connsiteY0" fmla="*/ 539881 h 583715"/>
                <a:gd name="connsiteX1" fmla="*/ 187987 w 366325"/>
                <a:gd name="connsiteY1" fmla="*/ 0 h 583715"/>
                <a:gd name="connsiteX2" fmla="*/ 364582 w 366325"/>
                <a:gd name="connsiteY2" fmla="*/ 540525 h 583715"/>
                <a:gd name="connsiteX3" fmla="*/ 4782 w 366325"/>
                <a:gd name="connsiteY3" fmla="*/ 539881 h 583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6325" h="583715">
                  <a:moveTo>
                    <a:pt x="4782" y="539881"/>
                  </a:moveTo>
                  <a:cubicBezTo>
                    <a:pt x="-20738" y="368777"/>
                    <a:pt x="58124" y="186911"/>
                    <a:pt x="187987" y="0"/>
                  </a:cubicBezTo>
                  <a:cubicBezTo>
                    <a:pt x="342604" y="161347"/>
                    <a:pt x="374862" y="369421"/>
                    <a:pt x="364582" y="540525"/>
                  </a:cubicBezTo>
                  <a:cubicBezTo>
                    <a:pt x="206979" y="602614"/>
                    <a:pt x="141056" y="593625"/>
                    <a:pt x="4782" y="539881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等腰三角形 2"/>
            <p:cNvSpPr/>
            <p:nvPr/>
          </p:nvSpPr>
          <p:spPr>
            <a:xfrm rot="18474777">
              <a:off x="2584823" y="1470256"/>
              <a:ext cx="384974" cy="60159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2376514" y="1417449"/>
              <a:ext cx="329692" cy="32969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爆炸形 1 74"/>
          <p:cNvSpPr/>
          <p:nvPr/>
        </p:nvSpPr>
        <p:spPr>
          <a:xfrm>
            <a:off x="692331" y="2785101"/>
            <a:ext cx="363443" cy="330408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0 w 21600"/>
              <a:gd name="connsiteY18" fmla="*/ 8615 h 21600"/>
              <a:gd name="connsiteX19" fmla="*/ 4627 w 21600"/>
              <a:gd name="connsiteY19" fmla="*/ 7617 h 21600"/>
              <a:gd name="connsiteX20" fmla="*/ 370 w 21600"/>
              <a:gd name="connsiteY20" fmla="*/ 2295 h 21600"/>
              <a:gd name="connsiteX21" fmla="*/ 7312 w 21600"/>
              <a:gd name="connsiteY21" fmla="*/ 6320 h 21600"/>
              <a:gd name="connsiteX22" fmla="*/ 8352 w 21600"/>
              <a:gd name="connsiteY22" fmla="*/ 2295 h 21600"/>
              <a:gd name="connsiteX23" fmla="*/ 10800 w 21600"/>
              <a:gd name="connsiteY23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4627 w 21465"/>
              <a:gd name="connsiteY15" fmla="*/ 17617 h 21600"/>
              <a:gd name="connsiteX16" fmla="*/ 5532 w 21465"/>
              <a:gd name="connsiteY16" fmla="*/ 13937 h 21600"/>
              <a:gd name="connsiteX17" fmla="*/ 0 w 21465"/>
              <a:gd name="connsiteY17" fmla="*/ 14587 h 21600"/>
              <a:gd name="connsiteX18" fmla="*/ 4492 w 21465"/>
              <a:gd name="connsiteY18" fmla="*/ 7617 h 21600"/>
              <a:gd name="connsiteX19" fmla="*/ 235 w 21465"/>
              <a:gd name="connsiteY19" fmla="*/ 2295 h 21600"/>
              <a:gd name="connsiteX20" fmla="*/ 7177 w 21465"/>
              <a:gd name="connsiteY20" fmla="*/ 6320 h 21600"/>
              <a:gd name="connsiteX21" fmla="*/ 8217 w 21465"/>
              <a:gd name="connsiteY21" fmla="*/ 2295 h 21600"/>
              <a:gd name="connsiteX22" fmla="*/ 10665 w 21465"/>
              <a:gd name="connsiteY22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4627 w 21465"/>
              <a:gd name="connsiteY15" fmla="*/ 17617 h 21600"/>
              <a:gd name="connsiteX16" fmla="*/ 0 w 21465"/>
              <a:gd name="connsiteY16" fmla="*/ 14587 h 21600"/>
              <a:gd name="connsiteX17" fmla="*/ 4492 w 21465"/>
              <a:gd name="connsiteY17" fmla="*/ 7617 h 21600"/>
              <a:gd name="connsiteX18" fmla="*/ 235 w 21465"/>
              <a:gd name="connsiteY18" fmla="*/ 2295 h 21600"/>
              <a:gd name="connsiteX19" fmla="*/ 7177 w 21465"/>
              <a:gd name="connsiteY19" fmla="*/ 6320 h 21600"/>
              <a:gd name="connsiteX20" fmla="*/ 8217 w 21465"/>
              <a:gd name="connsiteY20" fmla="*/ 2295 h 21600"/>
              <a:gd name="connsiteX21" fmla="*/ 10665 w 21465"/>
              <a:gd name="connsiteY21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4492 w 21465"/>
              <a:gd name="connsiteY16" fmla="*/ 7617 h 21600"/>
              <a:gd name="connsiteX17" fmla="*/ 235 w 21465"/>
              <a:gd name="connsiteY17" fmla="*/ 2295 h 21600"/>
              <a:gd name="connsiteX18" fmla="*/ 7177 w 21465"/>
              <a:gd name="connsiteY18" fmla="*/ 6320 h 21600"/>
              <a:gd name="connsiteX19" fmla="*/ 8217 w 21465"/>
              <a:gd name="connsiteY19" fmla="*/ 2295 h 21600"/>
              <a:gd name="connsiteX20" fmla="*/ 10665 w 21465"/>
              <a:gd name="connsiteY20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4492 w 21465"/>
              <a:gd name="connsiteY16" fmla="*/ 7617 h 21600"/>
              <a:gd name="connsiteX17" fmla="*/ 7177 w 21465"/>
              <a:gd name="connsiteY17" fmla="*/ 6320 h 21600"/>
              <a:gd name="connsiteX18" fmla="*/ 8217 w 21465"/>
              <a:gd name="connsiteY18" fmla="*/ 2295 h 21600"/>
              <a:gd name="connsiteX19" fmla="*/ 10665 w 21465"/>
              <a:gd name="connsiteY19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7177 w 21465"/>
              <a:gd name="connsiteY16" fmla="*/ 6320 h 21600"/>
              <a:gd name="connsiteX17" fmla="*/ 8217 w 21465"/>
              <a:gd name="connsiteY17" fmla="*/ 2295 h 21600"/>
              <a:gd name="connsiteX18" fmla="*/ 10665 w 21465"/>
              <a:gd name="connsiteY18" fmla="*/ 5800 h 21600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20962 w 21465"/>
              <a:gd name="connsiteY4" fmla="*/ 5842 h 19305"/>
              <a:gd name="connsiteX5" fmla="*/ 17472 w 21465"/>
              <a:gd name="connsiteY5" fmla="*/ 8180 h 19305"/>
              <a:gd name="connsiteX6" fmla="*/ 21465 w 21465"/>
              <a:gd name="connsiteY6" fmla="*/ 10995 h 19305"/>
              <a:gd name="connsiteX7" fmla="*/ 16702 w 21465"/>
              <a:gd name="connsiteY7" fmla="*/ 10647 h 19305"/>
              <a:gd name="connsiteX8" fmla="*/ 18010 w 21465"/>
              <a:gd name="connsiteY8" fmla="*/ 15800 h 19305"/>
              <a:gd name="connsiteX9" fmla="*/ 13885 w 21465"/>
              <a:gd name="connsiteY9" fmla="*/ 12162 h 19305"/>
              <a:gd name="connsiteX10" fmla="*/ 13112 w 21465"/>
              <a:gd name="connsiteY10" fmla="*/ 17442 h 19305"/>
              <a:gd name="connsiteX11" fmla="*/ 10397 w 21465"/>
              <a:gd name="connsiteY11" fmla="*/ 12640 h 19305"/>
              <a:gd name="connsiteX12" fmla="*/ 8350 w 21465"/>
              <a:gd name="connsiteY12" fmla="*/ 19305 h 19305"/>
              <a:gd name="connsiteX13" fmla="*/ 7580 w 21465"/>
              <a:gd name="connsiteY13" fmla="*/ 13332 h 19305"/>
              <a:gd name="connsiteX14" fmla="*/ 0 w 21465"/>
              <a:gd name="connsiteY14" fmla="*/ 12292 h 19305"/>
              <a:gd name="connsiteX15" fmla="*/ 7177 w 21465"/>
              <a:gd name="connsiteY15" fmla="*/ 4025 h 19305"/>
              <a:gd name="connsiteX16" fmla="*/ 8217 w 21465"/>
              <a:gd name="connsiteY16" fmla="*/ 0 h 19305"/>
              <a:gd name="connsiteX17" fmla="*/ 10665 w 21465"/>
              <a:gd name="connsiteY17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8010 w 21465"/>
              <a:gd name="connsiteY7" fmla="*/ 15800 h 19305"/>
              <a:gd name="connsiteX8" fmla="*/ 13885 w 21465"/>
              <a:gd name="connsiteY8" fmla="*/ 12162 h 19305"/>
              <a:gd name="connsiteX9" fmla="*/ 13112 w 21465"/>
              <a:gd name="connsiteY9" fmla="*/ 17442 h 19305"/>
              <a:gd name="connsiteX10" fmla="*/ 10397 w 21465"/>
              <a:gd name="connsiteY10" fmla="*/ 12640 h 19305"/>
              <a:gd name="connsiteX11" fmla="*/ 8350 w 21465"/>
              <a:gd name="connsiteY11" fmla="*/ 19305 h 19305"/>
              <a:gd name="connsiteX12" fmla="*/ 7580 w 21465"/>
              <a:gd name="connsiteY12" fmla="*/ 13332 h 19305"/>
              <a:gd name="connsiteX13" fmla="*/ 0 w 21465"/>
              <a:gd name="connsiteY13" fmla="*/ 12292 h 19305"/>
              <a:gd name="connsiteX14" fmla="*/ 7177 w 21465"/>
              <a:gd name="connsiteY14" fmla="*/ 4025 h 19305"/>
              <a:gd name="connsiteX15" fmla="*/ 8217 w 21465"/>
              <a:gd name="connsiteY15" fmla="*/ 0 h 19305"/>
              <a:gd name="connsiteX16" fmla="*/ 10665 w 21465"/>
              <a:gd name="connsiteY16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3885 w 21465"/>
              <a:gd name="connsiteY7" fmla="*/ 12162 h 19305"/>
              <a:gd name="connsiteX8" fmla="*/ 13112 w 21465"/>
              <a:gd name="connsiteY8" fmla="*/ 17442 h 19305"/>
              <a:gd name="connsiteX9" fmla="*/ 10397 w 21465"/>
              <a:gd name="connsiteY9" fmla="*/ 12640 h 19305"/>
              <a:gd name="connsiteX10" fmla="*/ 8350 w 21465"/>
              <a:gd name="connsiteY10" fmla="*/ 19305 h 19305"/>
              <a:gd name="connsiteX11" fmla="*/ 7580 w 21465"/>
              <a:gd name="connsiteY11" fmla="*/ 13332 h 19305"/>
              <a:gd name="connsiteX12" fmla="*/ 0 w 21465"/>
              <a:gd name="connsiteY12" fmla="*/ 12292 h 19305"/>
              <a:gd name="connsiteX13" fmla="*/ 7177 w 21465"/>
              <a:gd name="connsiteY13" fmla="*/ 4025 h 19305"/>
              <a:gd name="connsiteX14" fmla="*/ 8217 w 21465"/>
              <a:gd name="connsiteY14" fmla="*/ 0 h 19305"/>
              <a:gd name="connsiteX15" fmla="*/ 10665 w 21465"/>
              <a:gd name="connsiteY15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3885 w 21465"/>
              <a:gd name="connsiteY7" fmla="*/ 12162 h 19305"/>
              <a:gd name="connsiteX8" fmla="*/ 10397 w 21465"/>
              <a:gd name="connsiteY8" fmla="*/ 12640 h 19305"/>
              <a:gd name="connsiteX9" fmla="*/ 8350 w 21465"/>
              <a:gd name="connsiteY9" fmla="*/ 19305 h 19305"/>
              <a:gd name="connsiteX10" fmla="*/ 7580 w 21465"/>
              <a:gd name="connsiteY10" fmla="*/ 13332 h 19305"/>
              <a:gd name="connsiteX11" fmla="*/ 0 w 21465"/>
              <a:gd name="connsiteY11" fmla="*/ 12292 h 19305"/>
              <a:gd name="connsiteX12" fmla="*/ 7177 w 21465"/>
              <a:gd name="connsiteY12" fmla="*/ 4025 h 19305"/>
              <a:gd name="connsiteX13" fmla="*/ 8217 w 21465"/>
              <a:gd name="connsiteY13" fmla="*/ 0 h 19305"/>
              <a:gd name="connsiteX14" fmla="*/ 10665 w 21465"/>
              <a:gd name="connsiteY14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0397 w 21465"/>
              <a:gd name="connsiteY7" fmla="*/ 12640 h 19305"/>
              <a:gd name="connsiteX8" fmla="*/ 8350 w 21465"/>
              <a:gd name="connsiteY8" fmla="*/ 19305 h 19305"/>
              <a:gd name="connsiteX9" fmla="*/ 7580 w 21465"/>
              <a:gd name="connsiteY9" fmla="*/ 13332 h 19305"/>
              <a:gd name="connsiteX10" fmla="*/ 0 w 21465"/>
              <a:gd name="connsiteY10" fmla="*/ 12292 h 19305"/>
              <a:gd name="connsiteX11" fmla="*/ 7177 w 21465"/>
              <a:gd name="connsiteY11" fmla="*/ 4025 h 19305"/>
              <a:gd name="connsiteX12" fmla="*/ 8217 w 21465"/>
              <a:gd name="connsiteY12" fmla="*/ 0 h 19305"/>
              <a:gd name="connsiteX13" fmla="*/ 10665 w 21465"/>
              <a:gd name="connsiteY13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0397 w 21465"/>
              <a:gd name="connsiteY6" fmla="*/ 12640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12" fmla="*/ 10665 w 21465"/>
              <a:gd name="connsiteY12" fmla="*/ 3505 h 19305"/>
              <a:gd name="connsiteX0" fmla="*/ 8217 w 21465"/>
              <a:gd name="connsiteY0" fmla="*/ 0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0397 w 21465"/>
              <a:gd name="connsiteY6" fmla="*/ 12640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0" fmla="*/ 8217 w 21465"/>
              <a:gd name="connsiteY0" fmla="*/ 0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3155 w 21465"/>
              <a:gd name="connsiteY6" fmla="*/ 13431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5128 w 19013"/>
              <a:gd name="connsiteY8" fmla="*/ 13332 h 19305"/>
              <a:gd name="connsiteX9" fmla="*/ 0 w 19013"/>
              <a:gd name="connsiteY9" fmla="*/ 10183 h 19305"/>
              <a:gd name="connsiteX10" fmla="*/ 4725 w 19013"/>
              <a:gd name="connsiteY10" fmla="*/ 4025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5128 w 19013"/>
              <a:gd name="connsiteY8" fmla="*/ 13332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9729 w 19013"/>
              <a:gd name="connsiteY1" fmla="*/ 4348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9729 w 19013"/>
              <a:gd name="connsiteY1" fmla="*/ 4348 h 19305"/>
              <a:gd name="connsiteX2" fmla="*/ 15793 w 19013"/>
              <a:gd name="connsiteY2" fmla="*/ 2162 h 19305"/>
              <a:gd name="connsiteX3" fmla="*/ 13488 w 19013"/>
              <a:gd name="connsiteY3" fmla="*/ 7916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703 w 19013"/>
              <a:gd name="connsiteY6" fmla="*/ 13431 h 16142"/>
              <a:gd name="connsiteX7" fmla="*/ 7430 w 19013"/>
              <a:gd name="connsiteY7" fmla="*/ 16142 h 16142"/>
              <a:gd name="connsiteX8" fmla="*/ 6967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397 w 19013"/>
              <a:gd name="connsiteY6" fmla="*/ 10004 h 16142"/>
              <a:gd name="connsiteX7" fmla="*/ 7430 w 19013"/>
              <a:gd name="connsiteY7" fmla="*/ 16142 h 16142"/>
              <a:gd name="connsiteX8" fmla="*/ 6967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397 w 19013"/>
              <a:gd name="connsiteY6" fmla="*/ 10004 h 16142"/>
              <a:gd name="connsiteX7" fmla="*/ 7430 w 19013"/>
              <a:gd name="connsiteY7" fmla="*/ 16142 h 16142"/>
              <a:gd name="connsiteX8" fmla="*/ 6661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669"/>
              <a:gd name="connsiteX1" fmla="*/ 9729 w 19013"/>
              <a:gd name="connsiteY1" fmla="*/ 4348 h 16669"/>
              <a:gd name="connsiteX2" fmla="*/ 15793 w 19013"/>
              <a:gd name="connsiteY2" fmla="*/ 2162 h 16669"/>
              <a:gd name="connsiteX3" fmla="*/ 13488 w 19013"/>
              <a:gd name="connsiteY3" fmla="*/ 7916 h 16669"/>
              <a:gd name="connsiteX4" fmla="*/ 19013 w 19013"/>
              <a:gd name="connsiteY4" fmla="*/ 10995 h 16669"/>
              <a:gd name="connsiteX5" fmla="*/ 14250 w 19013"/>
              <a:gd name="connsiteY5" fmla="*/ 10647 h 16669"/>
              <a:gd name="connsiteX6" fmla="*/ 10397 w 19013"/>
              <a:gd name="connsiteY6" fmla="*/ 10004 h 16669"/>
              <a:gd name="connsiteX7" fmla="*/ 8656 w 19013"/>
              <a:gd name="connsiteY7" fmla="*/ 16669 h 16669"/>
              <a:gd name="connsiteX8" fmla="*/ 6661 w 19013"/>
              <a:gd name="connsiteY8" fmla="*/ 10696 h 16669"/>
              <a:gd name="connsiteX9" fmla="*/ 0 w 19013"/>
              <a:gd name="connsiteY9" fmla="*/ 10183 h 16669"/>
              <a:gd name="connsiteX10" fmla="*/ 5031 w 19013"/>
              <a:gd name="connsiteY10" fmla="*/ 6661 h 16669"/>
              <a:gd name="connsiteX11" fmla="*/ 5765 w 19013"/>
              <a:gd name="connsiteY11" fmla="*/ 0 h 16669"/>
              <a:gd name="connsiteX0" fmla="*/ 5031 w 19013"/>
              <a:gd name="connsiteY0" fmla="*/ 4499 h 14507"/>
              <a:gd name="connsiteX1" fmla="*/ 9729 w 19013"/>
              <a:gd name="connsiteY1" fmla="*/ 2186 h 14507"/>
              <a:gd name="connsiteX2" fmla="*/ 15793 w 19013"/>
              <a:gd name="connsiteY2" fmla="*/ 0 h 14507"/>
              <a:gd name="connsiteX3" fmla="*/ 13488 w 19013"/>
              <a:gd name="connsiteY3" fmla="*/ 5754 h 14507"/>
              <a:gd name="connsiteX4" fmla="*/ 19013 w 19013"/>
              <a:gd name="connsiteY4" fmla="*/ 8833 h 14507"/>
              <a:gd name="connsiteX5" fmla="*/ 14250 w 19013"/>
              <a:gd name="connsiteY5" fmla="*/ 8485 h 14507"/>
              <a:gd name="connsiteX6" fmla="*/ 10397 w 19013"/>
              <a:gd name="connsiteY6" fmla="*/ 7842 h 14507"/>
              <a:gd name="connsiteX7" fmla="*/ 8656 w 19013"/>
              <a:gd name="connsiteY7" fmla="*/ 14507 h 14507"/>
              <a:gd name="connsiteX8" fmla="*/ 6661 w 19013"/>
              <a:gd name="connsiteY8" fmla="*/ 8534 h 14507"/>
              <a:gd name="connsiteX9" fmla="*/ 0 w 19013"/>
              <a:gd name="connsiteY9" fmla="*/ 8021 h 14507"/>
              <a:gd name="connsiteX10" fmla="*/ 5031 w 19013"/>
              <a:gd name="connsiteY10" fmla="*/ 4499 h 14507"/>
              <a:gd name="connsiteX0" fmla="*/ 0 w 19013"/>
              <a:gd name="connsiteY0" fmla="*/ 8021 h 14507"/>
              <a:gd name="connsiteX1" fmla="*/ 9729 w 19013"/>
              <a:gd name="connsiteY1" fmla="*/ 2186 h 14507"/>
              <a:gd name="connsiteX2" fmla="*/ 15793 w 19013"/>
              <a:gd name="connsiteY2" fmla="*/ 0 h 14507"/>
              <a:gd name="connsiteX3" fmla="*/ 13488 w 19013"/>
              <a:gd name="connsiteY3" fmla="*/ 5754 h 14507"/>
              <a:gd name="connsiteX4" fmla="*/ 19013 w 19013"/>
              <a:gd name="connsiteY4" fmla="*/ 8833 h 14507"/>
              <a:gd name="connsiteX5" fmla="*/ 14250 w 19013"/>
              <a:gd name="connsiteY5" fmla="*/ 8485 h 14507"/>
              <a:gd name="connsiteX6" fmla="*/ 10397 w 19013"/>
              <a:gd name="connsiteY6" fmla="*/ 7842 h 14507"/>
              <a:gd name="connsiteX7" fmla="*/ 8656 w 19013"/>
              <a:gd name="connsiteY7" fmla="*/ 14507 h 14507"/>
              <a:gd name="connsiteX8" fmla="*/ 6661 w 19013"/>
              <a:gd name="connsiteY8" fmla="*/ 8534 h 14507"/>
              <a:gd name="connsiteX9" fmla="*/ 0 w 19013"/>
              <a:gd name="connsiteY9" fmla="*/ 8021 h 14507"/>
              <a:gd name="connsiteX0" fmla="*/ 0 w 19013"/>
              <a:gd name="connsiteY0" fmla="*/ 9602 h 16088"/>
              <a:gd name="connsiteX1" fmla="*/ 9729 w 19013"/>
              <a:gd name="connsiteY1" fmla="*/ 3767 h 16088"/>
              <a:gd name="connsiteX2" fmla="*/ 9664 w 19013"/>
              <a:gd name="connsiteY2" fmla="*/ 0 h 16088"/>
              <a:gd name="connsiteX3" fmla="*/ 13488 w 19013"/>
              <a:gd name="connsiteY3" fmla="*/ 7335 h 16088"/>
              <a:gd name="connsiteX4" fmla="*/ 19013 w 19013"/>
              <a:gd name="connsiteY4" fmla="*/ 10414 h 16088"/>
              <a:gd name="connsiteX5" fmla="*/ 14250 w 19013"/>
              <a:gd name="connsiteY5" fmla="*/ 10066 h 16088"/>
              <a:gd name="connsiteX6" fmla="*/ 10397 w 19013"/>
              <a:gd name="connsiteY6" fmla="*/ 9423 h 16088"/>
              <a:gd name="connsiteX7" fmla="*/ 8656 w 19013"/>
              <a:gd name="connsiteY7" fmla="*/ 16088 h 16088"/>
              <a:gd name="connsiteX8" fmla="*/ 6661 w 19013"/>
              <a:gd name="connsiteY8" fmla="*/ 10115 h 16088"/>
              <a:gd name="connsiteX9" fmla="*/ 0 w 19013"/>
              <a:gd name="connsiteY9" fmla="*/ 9602 h 16088"/>
              <a:gd name="connsiteX0" fmla="*/ 0 w 19013"/>
              <a:gd name="connsiteY0" fmla="*/ 12501 h 18987"/>
              <a:gd name="connsiteX1" fmla="*/ 9729 w 19013"/>
              <a:gd name="connsiteY1" fmla="*/ 6666 h 18987"/>
              <a:gd name="connsiteX2" fmla="*/ 11809 w 19013"/>
              <a:gd name="connsiteY2" fmla="*/ 0 h 18987"/>
              <a:gd name="connsiteX3" fmla="*/ 13488 w 19013"/>
              <a:gd name="connsiteY3" fmla="*/ 10234 h 18987"/>
              <a:gd name="connsiteX4" fmla="*/ 19013 w 19013"/>
              <a:gd name="connsiteY4" fmla="*/ 13313 h 18987"/>
              <a:gd name="connsiteX5" fmla="*/ 14250 w 19013"/>
              <a:gd name="connsiteY5" fmla="*/ 12965 h 18987"/>
              <a:gd name="connsiteX6" fmla="*/ 10397 w 19013"/>
              <a:gd name="connsiteY6" fmla="*/ 12322 h 18987"/>
              <a:gd name="connsiteX7" fmla="*/ 8656 w 19013"/>
              <a:gd name="connsiteY7" fmla="*/ 18987 h 18987"/>
              <a:gd name="connsiteX8" fmla="*/ 6661 w 19013"/>
              <a:gd name="connsiteY8" fmla="*/ 13014 h 18987"/>
              <a:gd name="connsiteX9" fmla="*/ 0 w 19013"/>
              <a:gd name="connsiteY9" fmla="*/ 12501 h 18987"/>
              <a:gd name="connsiteX0" fmla="*/ 0 w 19013"/>
              <a:gd name="connsiteY0" fmla="*/ 12501 h 18987"/>
              <a:gd name="connsiteX1" fmla="*/ 6971 w 19013"/>
              <a:gd name="connsiteY1" fmla="*/ 7720 h 18987"/>
              <a:gd name="connsiteX2" fmla="*/ 11809 w 19013"/>
              <a:gd name="connsiteY2" fmla="*/ 0 h 18987"/>
              <a:gd name="connsiteX3" fmla="*/ 13488 w 19013"/>
              <a:gd name="connsiteY3" fmla="*/ 10234 h 18987"/>
              <a:gd name="connsiteX4" fmla="*/ 19013 w 19013"/>
              <a:gd name="connsiteY4" fmla="*/ 13313 h 18987"/>
              <a:gd name="connsiteX5" fmla="*/ 14250 w 19013"/>
              <a:gd name="connsiteY5" fmla="*/ 12965 h 18987"/>
              <a:gd name="connsiteX6" fmla="*/ 10397 w 19013"/>
              <a:gd name="connsiteY6" fmla="*/ 12322 h 18987"/>
              <a:gd name="connsiteX7" fmla="*/ 8656 w 19013"/>
              <a:gd name="connsiteY7" fmla="*/ 18987 h 18987"/>
              <a:gd name="connsiteX8" fmla="*/ 6661 w 19013"/>
              <a:gd name="connsiteY8" fmla="*/ 13014 h 18987"/>
              <a:gd name="connsiteX9" fmla="*/ 0 w 19013"/>
              <a:gd name="connsiteY9" fmla="*/ 12501 h 18987"/>
              <a:gd name="connsiteX0" fmla="*/ 0 w 19013"/>
              <a:gd name="connsiteY0" fmla="*/ 12501 h 17669"/>
              <a:gd name="connsiteX1" fmla="*/ 6971 w 19013"/>
              <a:gd name="connsiteY1" fmla="*/ 7720 h 17669"/>
              <a:gd name="connsiteX2" fmla="*/ 11809 w 19013"/>
              <a:gd name="connsiteY2" fmla="*/ 0 h 17669"/>
              <a:gd name="connsiteX3" fmla="*/ 13488 w 19013"/>
              <a:gd name="connsiteY3" fmla="*/ 10234 h 17669"/>
              <a:gd name="connsiteX4" fmla="*/ 19013 w 19013"/>
              <a:gd name="connsiteY4" fmla="*/ 13313 h 17669"/>
              <a:gd name="connsiteX5" fmla="*/ 14250 w 19013"/>
              <a:gd name="connsiteY5" fmla="*/ 12965 h 17669"/>
              <a:gd name="connsiteX6" fmla="*/ 10397 w 19013"/>
              <a:gd name="connsiteY6" fmla="*/ 12322 h 17669"/>
              <a:gd name="connsiteX7" fmla="*/ 8656 w 19013"/>
              <a:gd name="connsiteY7" fmla="*/ 17669 h 17669"/>
              <a:gd name="connsiteX8" fmla="*/ 6661 w 19013"/>
              <a:gd name="connsiteY8" fmla="*/ 13014 h 17669"/>
              <a:gd name="connsiteX9" fmla="*/ 0 w 19013"/>
              <a:gd name="connsiteY9" fmla="*/ 12501 h 17669"/>
              <a:gd name="connsiteX0" fmla="*/ 0 w 19013"/>
              <a:gd name="connsiteY0" fmla="*/ 12501 h 20041"/>
              <a:gd name="connsiteX1" fmla="*/ 6971 w 19013"/>
              <a:gd name="connsiteY1" fmla="*/ 7720 h 20041"/>
              <a:gd name="connsiteX2" fmla="*/ 11809 w 19013"/>
              <a:gd name="connsiteY2" fmla="*/ 0 h 20041"/>
              <a:gd name="connsiteX3" fmla="*/ 13488 w 19013"/>
              <a:gd name="connsiteY3" fmla="*/ 10234 h 20041"/>
              <a:gd name="connsiteX4" fmla="*/ 19013 w 19013"/>
              <a:gd name="connsiteY4" fmla="*/ 13313 h 20041"/>
              <a:gd name="connsiteX5" fmla="*/ 14250 w 19013"/>
              <a:gd name="connsiteY5" fmla="*/ 12965 h 20041"/>
              <a:gd name="connsiteX6" fmla="*/ 10397 w 19013"/>
              <a:gd name="connsiteY6" fmla="*/ 12322 h 20041"/>
              <a:gd name="connsiteX7" fmla="*/ 9269 w 19013"/>
              <a:gd name="connsiteY7" fmla="*/ 20041 h 20041"/>
              <a:gd name="connsiteX8" fmla="*/ 6661 w 19013"/>
              <a:gd name="connsiteY8" fmla="*/ 13014 h 20041"/>
              <a:gd name="connsiteX9" fmla="*/ 0 w 19013"/>
              <a:gd name="connsiteY9" fmla="*/ 12501 h 20041"/>
              <a:gd name="connsiteX0" fmla="*/ 0 w 19013"/>
              <a:gd name="connsiteY0" fmla="*/ 9865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3488 w 19013"/>
              <a:gd name="connsiteY3" fmla="*/ 7598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9865 h 17405"/>
              <a:gd name="connsiteX0" fmla="*/ 0 w 19013"/>
              <a:gd name="connsiteY0" fmla="*/ 9865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9865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753 w 19013"/>
              <a:gd name="connsiteY5" fmla="*/ 14048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4753 w 19063"/>
              <a:gd name="connsiteY5" fmla="*/ 14048 h 17405"/>
              <a:gd name="connsiteX6" fmla="*/ 10397 w 19063"/>
              <a:gd name="connsiteY6" fmla="*/ 9686 h 17405"/>
              <a:gd name="connsiteX7" fmla="*/ 9269 w 19063"/>
              <a:gd name="connsiteY7" fmla="*/ 17405 h 17405"/>
              <a:gd name="connsiteX8" fmla="*/ 6661 w 19063"/>
              <a:gd name="connsiteY8" fmla="*/ 10378 h 17405"/>
              <a:gd name="connsiteX9" fmla="*/ 0 w 19063"/>
              <a:gd name="connsiteY9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6669 w 19063"/>
              <a:gd name="connsiteY5" fmla="*/ 10228 h 17405"/>
              <a:gd name="connsiteX6" fmla="*/ 14753 w 19063"/>
              <a:gd name="connsiteY6" fmla="*/ 14048 h 17405"/>
              <a:gd name="connsiteX7" fmla="*/ 10397 w 19063"/>
              <a:gd name="connsiteY7" fmla="*/ 9686 h 17405"/>
              <a:gd name="connsiteX8" fmla="*/ 9269 w 19063"/>
              <a:gd name="connsiteY8" fmla="*/ 17405 h 17405"/>
              <a:gd name="connsiteX9" fmla="*/ 6661 w 19063"/>
              <a:gd name="connsiteY9" fmla="*/ 10378 h 17405"/>
              <a:gd name="connsiteX10" fmla="*/ 0 w 19063"/>
              <a:gd name="connsiteY10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2798 w 19063"/>
              <a:gd name="connsiteY5" fmla="*/ 8412 h 17405"/>
              <a:gd name="connsiteX6" fmla="*/ 14753 w 19063"/>
              <a:gd name="connsiteY6" fmla="*/ 14048 h 17405"/>
              <a:gd name="connsiteX7" fmla="*/ 10397 w 19063"/>
              <a:gd name="connsiteY7" fmla="*/ 9686 h 17405"/>
              <a:gd name="connsiteX8" fmla="*/ 9269 w 19063"/>
              <a:gd name="connsiteY8" fmla="*/ 17405 h 17405"/>
              <a:gd name="connsiteX9" fmla="*/ 6661 w 19063"/>
              <a:gd name="connsiteY9" fmla="*/ 10378 h 17405"/>
              <a:gd name="connsiteX10" fmla="*/ 0 w 19063"/>
              <a:gd name="connsiteY10" fmla="*/ 7756 h 17405"/>
              <a:gd name="connsiteX0" fmla="*/ 0 w 19063"/>
              <a:gd name="connsiteY0" fmla="*/ 7842 h 17491"/>
              <a:gd name="connsiteX1" fmla="*/ 6971 w 19063"/>
              <a:gd name="connsiteY1" fmla="*/ 5170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4753 w 19063"/>
              <a:gd name="connsiteY6" fmla="*/ 14134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4753 w 19063"/>
              <a:gd name="connsiteY6" fmla="*/ 14134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569 w 19063"/>
              <a:gd name="connsiteY1" fmla="*/ 5991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569 w 19063"/>
              <a:gd name="connsiteY1" fmla="*/ 5991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812 w 19063"/>
              <a:gd name="connsiteY9" fmla="*/ 8778 h 17491"/>
              <a:gd name="connsiteX10" fmla="*/ 0 w 19063"/>
              <a:gd name="connsiteY10" fmla="*/ 7842 h 17491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3657 w 19063"/>
              <a:gd name="connsiteY5" fmla="*/ 8782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2319 w 19063"/>
              <a:gd name="connsiteY3" fmla="*/ 5343 h 15286"/>
              <a:gd name="connsiteX4" fmla="*/ 19063 w 19063"/>
              <a:gd name="connsiteY4" fmla="*/ 6006 h 15286"/>
              <a:gd name="connsiteX5" fmla="*/ 13657 w 19063"/>
              <a:gd name="connsiteY5" fmla="*/ 8782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8204"/>
              <a:gd name="connsiteY0" fmla="*/ 7984 h 15286"/>
              <a:gd name="connsiteX1" fmla="*/ 5076 w 18204"/>
              <a:gd name="connsiteY1" fmla="*/ 5718 h 15286"/>
              <a:gd name="connsiteX2" fmla="*/ 7125 w 18204"/>
              <a:gd name="connsiteY2" fmla="*/ 0 h 15286"/>
              <a:gd name="connsiteX3" fmla="*/ 11460 w 18204"/>
              <a:gd name="connsiteY3" fmla="*/ 5343 h 15286"/>
              <a:gd name="connsiteX4" fmla="*/ 18204 w 18204"/>
              <a:gd name="connsiteY4" fmla="*/ 6006 h 15286"/>
              <a:gd name="connsiteX5" fmla="*/ 12798 w 18204"/>
              <a:gd name="connsiteY5" fmla="*/ 8782 h 15286"/>
              <a:gd name="connsiteX6" fmla="*/ 15955 w 18204"/>
              <a:gd name="connsiteY6" fmla="*/ 13918 h 15286"/>
              <a:gd name="connsiteX7" fmla="*/ 9769 w 18204"/>
              <a:gd name="connsiteY7" fmla="*/ 11307 h 15286"/>
              <a:gd name="connsiteX8" fmla="*/ 5946 w 18204"/>
              <a:gd name="connsiteY8" fmla="*/ 15286 h 15286"/>
              <a:gd name="connsiteX9" fmla="*/ 5325 w 18204"/>
              <a:gd name="connsiteY9" fmla="*/ 9005 h 15286"/>
              <a:gd name="connsiteX10" fmla="*/ 0 w 18204"/>
              <a:gd name="connsiteY10" fmla="*/ 7984 h 15286"/>
              <a:gd name="connsiteX0" fmla="*/ 0 w 18204"/>
              <a:gd name="connsiteY0" fmla="*/ 7984 h 15286"/>
              <a:gd name="connsiteX1" fmla="*/ 5076 w 18204"/>
              <a:gd name="connsiteY1" fmla="*/ 5718 h 15286"/>
              <a:gd name="connsiteX2" fmla="*/ 7125 w 18204"/>
              <a:gd name="connsiteY2" fmla="*/ 0 h 15286"/>
              <a:gd name="connsiteX3" fmla="*/ 11460 w 18204"/>
              <a:gd name="connsiteY3" fmla="*/ 5343 h 15286"/>
              <a:gd name="connsiteX4" fmla="*/ 18204 w 18204"/>
              <a:gd name="connsiteY4" fmla="*/ 6006 h 15286"/>
              <a:gd name="connsiteX5" fmla="*/ 12798 w 18204"/>
              <a:gd name="connsiteY5" fmla="*/ 8782 h 15286"/>
              <a:gd name="connsiteX6" fmla="*/ 15955 w 18204"/>
              <a:gd name="connsiteY6" fmla="*/ 13918 h 15286"/>
              <a:gd name="connsiteX7" fmla="*/ 9769 w 18204"/>
              <a:gd name="connsiteY7" fmla="*/ 11307 h 15286"/>
              <a:gd name="connsiteX8" fmla="*/ 5946 w 18204"/>
              <a:gd name="connsiteY8" fmla="*/ 15286 h 15286"/>
              <a:gd name="connsiteX9" fmla="*/ 5193 w 18204"/>
              <a:gd name="connsiteY9" fmla="*/ 9090 h 15286"/>
              <a:gd name="connsiteX10" fmla="*/ 0 w 18204"/>
              <a:gd name="connsiteY10" fmla="*/ 7984 h 15286"/>
              <a:gd name="connsiteX0" fmla="*/ 0 w 18204"/>
              <a:gd name="connsiteY0" fmla="*/ 7984 h 14340"/>
              <a:gd name="connsiteX1" fmla="*/ 5076 w 18204"/>
              <a:gd name="connsiteY1" fmla="*/ 5718 h 14340"/>
              <a:gd name="connsiteX2" fmla="*/ 7125 w 18204"/>
              <a:gd name="connsiteY2" fmla="*/ 0 h 14340"/>
              <a:gd name="connsiteX3" fmla="*/ 11460 w 18204"/>
              <a:gd name="connsiteY3" fmla="*/ 5343 h 14340"/>
              <a:gd name="connsiteX4" fmla="*/ 18204 w 18204"/>
              <a:gd name="connsiteY4" fmla="*/ 6006 h 14340"/>
              <a:gd name="connsiteX5" fmla="*/ 12798 w 18204"/>
              <a:gd name="connsiteY5" fmla="*/ 8782 h 14340"/>
              <a:gd name="connsiteX6" fmla="*/ 15955 w 18204"/>
              <a:gd name="connsiteY6" fmla="*/ 13918 h 14340"/>
              <a:gd name="connsiteX7" fmla="*/ 9769 w 18204"/>
              <a:gd name="connsiteY7" fmla="*/ 11307 h 14340"/>
              <a:gd name="connsiteX8" fmla="*/ 6144 w 18204"/>
              <a:gd name="connsiteY8" fmla="*/ 13211 h 14340"/>
              <a:gd name="connsiteX9" fmla="*/ 5193 w 18204"/>
              <a:gd name="connsiteY9" fmla="*/ 9090 h 14340"/>
              <a:gd name="connsiteX10" fmla="*/ 0 w 18204"/>
              <a:gd name="connsiteY10" fmla="*/ 7984 h 14340"/>
              <a:gd name="connsiteX0" fmla="*/ 0 w 18204"/>
              <a:gd name="connsiteY0" fmla="*/ 7984 h 14204"/>
              <a:gd name="connsiteX1" fmla="*/ 5076 w 18204"/>
              <a:gd name="connsiteY1" fmla="*/ 5718 h 14204"/>
              <a:gd name="connsiteX2" fmla="*/ 7125 w 18204"/>
              <a:gd name="connsiteY2" fmla="*/ 0 h 14204"/>
              <a:gd name="connsiteX3" fmla="*/ 11460 w 18204"/>
              <a:gd name="connsiteY3" fmla="*/ 5343 h 14204"/>
              <a:gd name="connsiteX4" fmla="*/ 18204 w 18204"/>
              <a:gd name="connsiteY4" fmla="*/ 6006 h 14204"/>
              <a:gd name="connsiteX5" fmla="*/ 12798 w 18204"/>
              <a:gd name="connsiteY5" fmla="*/ 8782 h 14204"/>
              <a:gd name="connsiteX6" fmla="*/ 15955 w 18204"/>
              <a:gd name="connsiteY6" fmla="*/ 13918 h 14204"/>
              <a:gd name="connsiteX7" fmla="*/ 9141 w 18204"/>
              <a:gd name="connsiteY7" fmla="*/ 9431 h 14204"/>
              <a:gd name="connsiteX8" fmla="*/ 6144 w 18204"/>
              <a:gd name="connsiteY8" fmla="*/ 13211 h 14204"/>
              <a:gd name="connsiteX9" fmla="*/ 5193 w 18204"/>
              <a:gd name="connsiteY9" fmla="*/ 9090 h 14204"/>
              <a:gd name="connsiteX10" fmla="*/ 0 w 18204"/>
              <a:gd name="connsiteY10" fmla="*/ 7984 h 14204"/>
              <a:gd name="connsiteX0" fmla="*/ 0 w 18204"/>
              <a:gd name="connsiteY0" fmla="*/ 7984 h 14227"/>
              <a:gd name="connsiteX1" fmla="*/ 5076 w 18204"/>
              <a:gd name="connsiteY1" fmla="*/ 5718 h 14227"/>
              <a:gd name="connsiteX2" fmla="*/ 7125 w 18204"/>
              <a:gd name="connsiteY2" fmla="*/ 0 h 14227"/>
              <a:gd name="connsiteX3" fmla="*/ 11460 w 18204"/>
              <a:gd name="connsiteY3" fmla="*/ 5343 h 14227"/>
              <a:gd name="connsiteX4" fmla="*/ 18204 w 18204"/>
              <a:gd name="connsiteY4" fmla="*/ 6006 h 14227"/>
              <a:gd name="connsiteX5" fmla="*/ 12798 w 18204"/>
              <a:gd name="connsiteY5" fmla="*/ 8782 h 14227"/>
              <a:gd name="connsiteX6" fmla="*/ 15955 w 18204"/>
              <a:gd name="connsiteY6" fmla="*/ 13918 h 14227"/>
              <a:gd name="connsiteX7" fmla="*/ 9108 w 18204"/>
              <a:gd name="connsiteY7" fmla="*/ 9857 h 14227"/>
              <a:gd name="connsiteX8" fmla="*/ 6144 w 18204"/>
              <a:gd name="connsiteY8" fmla="*/ 13211 h 14227"/>
              <a:gd name="connsiteX9" fmla="*/ 5193 w 18204"/>
              <a:gd name="connsiteY9" fmla="*/ 9090 h 14227"/>
              <a:gd name="connsiteX10" fmla="*/ 0 w 18204"/>
              <a:gd name="connsiteY10" fmla="*/ 7984 h 14227"/>
              <a:gd name="connsiteX0" fmla="*/ 0 w 18204"/>
              <a:gd name="connsiteY0" fmla="*/ 7984 h 13224"/>
              <a:gd name="connsiteX1" fmla="*/ 5076 w 18204"/>
              <a:gd name="connsiteY1" fmla="*/ 5718 h 13224"/>
              <a:gd name="connsiteX2" fmla="*/ 7125 w 18204"/>
              <a:gd name="connsiteY2" fmla="*/ 0 h 13224"/>
              <a:gd name="connsiteX3" fmla="*/ 11460 w 18204"/>
              <a:gd name="connsiteY3" fmla="*/ 5343 h 13224"/>
              <a:gd name="connsiteX4" fmla="*/ 18204 w 18204"/>
              <a:gd name="connsiteY4" fmla="*/ 6006 h 13224"/>
              <a:gd name="connsiteX5" fmla="*/ 12798 w 18204"/>
              <a:gd name="connsiteY5" fmla="*/ 8782 h 13224"/>
              <a:gd name="connsiteX6" fmla="*/ 14501 w 18204"/>
              <a:gd name="connsiteY6" fmla="*/ 12838 h 13224"/>
              <a:gd name="connsiteX7" fmla="*/ 9108 w 18204"/>
              <a:gd name="connsiteY7" fmla="*/ 9857 h 13224"/>
              <a:gd name="connsiteX8" fmla="*/ 6144 w 18204"/>
              <a:gd name="connsiteY8" fmla="*/ 13211 h 13224"/>
              <a:gd name="connsiteX9" fmla="*/ 5193 w 18204"/>
              <a:gd name="connsiteY9" fmla="*/ 9090 h 13224"/>
              <a:gd name="connsiteX10" fmla="*/ 0 w 18204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1460 w 16651"/>
              <a:gd name="connsiteY3" fmla="*/ 5343 h 13224"/>
              <a:gd name="connsiteX4" fmla="*/ 16651 w 16651"/>
              <a:gd name="connsiteY4" fmla="*/ 6148 h 13224"/>
              <a:gd name="connsiteX5" fmla="*/ 12798 w 16651"/>
              <a:gd name="connsiteY5" fmla="*/ 8782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0105 w 16651"/>
              <a:gd name="connsiteY3" fmla="*/ 5627 h 13224"/>
              <a:gd name="connsiteX4" fmla="*/ 16651 w 16651"/>
              <a:gd name="connsiteY4" fmla="*/ 6148 h 13224"/>
              <a:gd name="connsiteX5" fmla="*/ 12798 w 16651"/>
              <a:gd name="connsiteY5" fmla="*/ 8782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0105 w 16651"/>
              <a:gd name="connsiteY3" fmla="*/ 5627 h 13224"/>
              <a:gd name="connsiteX4" fmla="*/ 16651 w 16651"/>
              <a:gd name="connsiteY4" fmla="*/ 6148 h 13224"/>
              <a:gd name="connsiteX5" fmla="*/ 11344 w 16651"/>
              <a:gd name="connsiteY5" fmla="*/ 8043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6563 h 11790"/>
              <a:gd name="connsiteX1" fmla="*/ 5076 w 16651"/>
              <a:gd name="connsiteY1" fmla="*/ 4297 h 11790"/>
              <a:gd name="connsiteX2" fmla="*/ 7224 w 16651"/>
              <a:gd name="connsiteY2" fmla="*/ 0 h 11790"/>
              <a:gd name="connsiteX3" fmla="*/ 10105 w 16651"/>
              <a:gd name="connsiteY3" fmla="*/ 4206 h 11790"/>
              <a:gd name="connsiteX4" fmla="*/ 16651 w 16651"/>
              <a:gd name="connsiteY4" fmla="*/ 4727 h 11790"/>
              <a:gd name="connsiteX5" fmla="*/ 11344 w 16651"/>
              <a:gd name="connsiteY5" fmla="*/ 6622 h 11790"/>
              <a:gd name="connsiteX6" fmla="*/ 13774 w 16651"/>
              <a:gd name="connsiteY6" fmla="*/ 9825 h 11790"/>
              <a:gd name="connsiteX7" fmla="*/ 9108 w 16651"/>
              <a:gd name="connsiteY7" fmla="*/ 8436 h 11790"/>
              <a:gd name="connsiteX8" fmla="*/ 6144 w 16651"/>
              <a:gd name="connsiteY8" fmla="*/ 11790 h 11790"/>
              <a:gd name="connsiteX9" fmla="*/ 5193 w 16651"/>
              <a:gd name="connsiteY9" fmla="*/ 7669 h 11790"/>
              <a:gd name="connsiteX10" fmla="*/ 0 w 16651"/>
              <a:gd name="connsiteY10" fmla="*/ 6563 h 11790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9108 w 16651"/>
              <a:gd name="connsiteY7" fmla="*/ 8891 h 12245"/>
              <a:gd name="connsiteX8" fmla="*/ 6144 w 16651"/>
              <a:gd name="connsiteY8" fmla="*/ 12245 h 12245"/>
              <a:gd name="connsiteX9" fmla="*/ 5193 w 16651"/>
              <a:gd name="connsiteY9" fmla="*/ 8124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9108 w 16651"/>
              <a:gd name="connsiteY7" fmla="*/ 8891 h 12245"/>
              <a:gd name="connsiteX8" fmla="*/ 6144 w 16651"/>
              <a:gd name="connsiteY8" fmla="*/ 12245 h 12245"/>
              <a:gd name="connsiteX9" fmla="*/ 4763 w 16651"/>
              <a:gd name="connsiteY9" fmla="*/ 8323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8645 w 16651"/>
              <a:gd name="connsiteY7" fmla="*/ 8607 h 12245"/>
              <a:gd name="connsiteX8" fmla="*/ 6144 w 16651"/>
              <a:gd name="connsiteY8" fmla="*/ 12245 h 12245"/>
              <a:gd name="connsiteX9" fmla="*/ 4763 w 16651"/>
              <a:gd name="connsiteY9" fmla="*/ 8323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8645 w 16651"/>
              <a:gd name="connsiteY7" fmla="*/ 8607 h 12245"/>
              <a:gd name="connsiteX8" fmla="*/ 6144 w 16651"/>
              <a:gd name="connsiteY8" fmla="*/ 12245 h 12245"/>
              <a:gd name="connsiteX9" fmla="*/ 5060 w 16651"/>
              <a:gd name="connsiteY9" fmla="*/ 8351 h 12245"/>
              <a:gd name="connsiteX10" fmla="*/ 0 w 16651"/>
              <a:gd name="connsiteY10" fmla="*/ 7018 h 12245"/>
              <a:gd name="connsiteX0" fmla="*/ 0 w 15660"/>
              <a:gd name="connsiteY0" fmla="*/ 7018 h 12245"/>
              <a:gd name="connsiteX1" fmla="*/ 5076 w 15660"/>
              <a:gd name="connsiteY1" fmla="*/ 4752 h 12245"/>
              <a:gd name="connsiteX2" fmla="*/ 7257 w 15660"/>
              <a:gd name="connsiteY2" fmla="*/ 0 h 12245"/>
              <a:gd name="connsiteX3" fmla="*/ 10105 w 15660"/>
              <a:gd name="connsiteY3" fmla="*/ 4661 h 12245"/>
              <a:gd name="connsiteX4" fmla="*/ 15660 w 15660"/>
              <a:gd name="connsiteY4" fmla="*/ 4784 h 12245"/>
              <a:gd name="connsiteX5" fmla="*/ 11344 w 15660"/>
              <a:gd name="connsiteY5" fmla="*/ 7077 h 12245"/>
              <a:gd name="connsiteX6" fmla="*/ 13774 w 15660"/>
              <a:gd name="connsiteY6" fmla="*/ 10280 h 12245"/>
              <a:gd name="connsiteX7" fmla="*/ 8645 w 15660"/>
              <a:gd name="connsiteY7" fmla="*/ 8607 h 12245"/>
              <a:gd name="connsiteX8" fmla="*/ 6144 w 15660"/>
              <a:gd name="connsiteY8" fmla="*/ 12245 h 12245"/>
              <a:gd name="connsiteX9" fmla="*/ 5060 w 15660"/>
              <a:gd name="connsiteY9" fmla="*/ 8351 h 12245"/>
              <a:gd name="connsiteX10" fmla="*/ 0 w 15660"/>
              <a:gd name="connsiteY10" fmla="*/ 7018 h 1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60" h="12245">
                <a:moveTo>
                  <a:pt x="0" y="7018"/>
                </a:moveTo>
                <a:cubicBezTo>
                  <a:pt x="2190" y="6444"/>
                  <a:pt x="2333" y="4677"/>
                  <a:pt x="5076" y="4752"/>
                </a:cubicBezTo>
                <a:cubicBezTo>
                  <a:pt x="4451" y="3366"/>
                  <a:pt x="7279" y="1256"/>
                  <a:pt x="7257" y="0"/>
                </a:cubicBezTo>
                <a:cubicBezTo>
                  <a:pt x="6999" y="2006"/>
                  <a:pt x="10363" y="2655"/>
                  <a:pt x="10105" y="4661"/>
                </a:cubicBezTo>
                <a:cubicBezTo>
                  <a:pt x="12625" y="3114"/>
                  <a:pt x="13643" y="3909"/>
                  <a:pt x="15660" y="4784"/>
                </a:cubicBezTo>
                <a:cubicBezTo>
                  <a:pt x="14427" y="6480"/>
                  <a:pt x="14488" y="7673"/>
                  <a:pt x="11344" y="7077"/>
                </a:cubicBezTo>
                <a:cubicBezTo>
                  <a:pt x="13337" y="8841"/>
                  <a:pt x="12141" y="8909"/>
                  <a:pt x="13774" y="10280"/>
                </a:cubicBezTo>
                <a:cubicBezTo>
                  <a:pt x="10467" y="10701"/>
                  <a:pt x="10582" y="9945"/>
                  <a:pt x="8645" y="8607"/>
                </a:cubicBezTo>
                <a:cubicBezTo>
                  <a:pt x="9124" y="11310"/>
                  <a:pt x="7736" y="10667"/>
                  <a:pt x="6144" y="12245"/>
                </a:cubicBezTo>
                <a:cubicBezTo>
                  <a:pt x="4228" y="10427"/>
                  <a:pt x="4965" y="10299"/>
                  <a:pt x="5060" y="8351"/>
                </a:cubicBezTo>
                <a:cubicBezTo>
                  <a:pt x="2639" y="7953"/>
                  <a:pt x="2170" y="8800"/>
                  <a:pt x="0" y="7018"/>
                </a:cubicBezTo>
                <a:close/>
              </a:path>
            </a:pathLst>
          </a:custGeom>
          <a:solidFill>
            <a:srgbClr val="F05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0" name="组合 129"/>
          <p:cNvGrpSpPr/>
          <p:nvPr/>
        </p:nvGrpSpPr>
        <p:grpSpPr>
          <a:xfrm>
            <a:off x="1182537" y="1957670"/>
            <a:ext cx="234697" cy="1005920"/>
            <a:chOff x="921851" y="1716112"/>
            <a:chExt cx="291964" cy="1251369"/>
          </a:xfrm>
        </p:grpSpPr>
        <p:sp>
          <p:nvSpPr>
            <p:cNvPr id="77" name="椭圆 76"/>
            <p:cNvSpPr/>
            <p:nvPr/>
          </p:nvSpPr>
          <p:spPr>
            <a:xfrm rot="20725945">
              <a:off x="1030949" y="1716112"/>
              <a:ext cx="182866" cy="1196307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6"/>
            <p:cNvSpPr/>
            <p:nvPr/>
          </p:nvSpPr>
          <p:spPr>
            <a:xfrm rot="19444957">
              <a:off x="921851" y="2113698"/>
              <a:ext cx="137716" cy="853783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1071997" y="2873191"/>
            <a:ext cx="348460" cy="209162"/>
          </a:xfrm>
          <a:custGeom>
            <a:avLst/>
            <a:gdLst>
              <a:gd name="connsiteX0" fmla="*/ 0 w 199437"/>
              <a:gd name="connsiteY0" fmla="*/ 74480 h 148959"/>
              <a:gd name="connsiteX1" fmla="*/ 99719 w 199437"/>
              <a:gd name="connsiteY1" fmla="*/ 0 h 148959"/>
              <a:gd name="connsiteX2" fmla="*/ 199438 w 199437"/>
              <a:gd name="connsiteY2" fmla="*/ 74480 h 148959"/>
              <a:gd name="connsiteX3" fmla="*/ 99719 w 199437"/>
              <a:gd name="connsiteY3" fmla="*/ 148960 h 148959"/>
              <a:gd name="connsiteX4" fmla="*/ 0 w 199437"/>
              <a:gd name="connsiteY4" fmla="*/ 74480 h 148959"/>
              <a:gd name="connsiteX0" fmla="*/ 0 w 199438"/>
              <a:gd name="connsiteY0" fmla="*/ 49080 h 123560"/>
              <a:gd name="connsiteX1" fmla="*/ 99719 w 199438"/>
              <a:gd name="connsiteY1" fmla="*/ 0 h 123560"/>
              <a:gd name="connsiteX2" fmla="*/ 199438 w 199438"/>
              <a:gd name="connsiteY2" fmla="*/ 49080 h 123560"/>
              <a:gd name="connsiteX3" fmla="*/ 99719 w 199438"/>
              <a:gd name="connsiteY3" fmla="*/ 123560 h 123560"/>
              <a:gd name="connsiteX4" fmla="*/ 0 w 199438"/>
              <a:gd name="connsiteY4" fmla="*/ 49080 h 123560"/>
              <a:gd name="connsiteX0" fmla="*/ 0 w 208963"/>
              <a:gd name="connsiteY0" fmla="*/ 52277 h 123586"/>
              <a:gd name="connsiteX1" fmla="*/ 109244 w 208963"/>
              <a:gd name="connsiteY1" fmla="*/ 22 h 123586"/>
              <a:gd name="connsiteX2" fmla="*/ 208963 w 208963"/>
              <a:gd name="connsiteY2" fmla="*/ 49102 h 123586"/>
              <a:gd name="connsiteX3" fmla="*/ 109244 w 208963"/>
              <a:gd name="connsiteY3" fmla="*/ 123582 h 123586"/>
              <a:gd name="connsiteX4" fmla="*/ 0 w 208963"/>
              <a:gd name="connsiteY4" fmla="*/ 52277 h 123586"/>
              <a:gd name="connsiteX0" fmla="*/ 123 w 209086"/>
              <a:gd name="connsiteY0" fmla="*/ 52277 h 136285"/>
              <a:gd name="connsiteX1" fmla="*/ 109367 w 209086"/>
              <a:gd name="connsiteY1" fmla="*/ 22 h 136285"/>
              <a:gd name="connsiteX2" fmla="*/ 209086 w 209086"/>
              <a:gd name="connsiteY2" fmla="*/ 49102 h 136285"/>
              <a:gd name="connsiteX3" fmla="*/ 90317 w 209086"/>
              <a:gd name="connsiteY3" fmla="*/ 136282 h 136285"/>
              <a:gd name="connsiteX4" fmla="*/ 123 w 209086"/>
              <a:gd name="connsiteY4" fmla="*/ 52277 h 136285"/>
              <a:gd name="connsiteX0" fmla="*/ 130 w 228143"/>
              <a:gd name="connsiteY0" fmla="*/ 52919 h 136975"/>
              <a:gd name="connsiteX1" fmla="*/ 109374 w 228143"/>
              <a:gd name="connsiteY1" fmla="*/ 664 h 136975"/>
              <a:gd name="connsiteX2" fmla="*/ 228143 w 228143"/>
              <a:gd name="connsiteY2" fmla="*/ 40219 h 136975"/>
              <a:gd name="connsiteX3" fmla="*/ 90324 w 228143"/>
              <a:gd name="connsiteY3" fmla="*/ 136924 h 136975"/>
              <a:gd name="connsiteX4" fmla="*/ 130 w 228143"/>
              <a:gd name="connsiteY4" fmla="*/ 52919 h 136975"/>
              <a:gd name="connsiteX0" fmla="*/ 184 w 228197"/>
              <a:gd name="connsiteY0" fmla="*/ 52919 h 136975"/>
              <a:gd name="connsiteX1" fmla="*/ 109428 w 228197"/>
              <a:gd name="connsiteY1" fmla="*/ 664 h 136975"/>
              <a:gd name="connsiteX2" fmla="*/ 228197 w 228197"/>
              <a:gd name="connsiteY2" fmla="*/ 40219 h 136975"/>
              <a:gd name="connsiteX3" fmla="*/ 87203 w 228197"/>
              <a:gd name="connsiteY3" fmla="*/ 136924 h 136975"/>
              <a:gd name="connsiteX4" fmla="*/ 184 w 228197"/>
              <a:gd name="connsiteY4" fmla="*/ 52919 h 13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97" h="136975">
                <a:moveTo>
                  <a:pt x="184" y="52919"/>
                </a:moveTo>
                <a:cubicBezTo>
                  <a:pt x="3888" y="30209"/>
                  <a:pt x="71426" y="2781"/>
                  <a:pt x="109428" y="664"/>
                </a:cubicBezTo>
                <a:cubicBezTo>
                  <a:pt x="147430" y="-1453"/>
                  <a:pt x="228197" y="-915"/>
                  <a:pt x="228197" y="40219"/>
                </a:cubicBezTo>
                <a:cubicBezTo>
                  <a:pt x="228197" y="81353"/>
                  <a:pt x="125205" y="134807"/>
                  <a:pt x="87203" y="136924"/>
                </a:cubicBezTo>
                <a:cubicBezTo>
                  <a:pt x="49201" y="139041"/>
                  <a:pt x="-3520" y="75629"/>
                  <a:pt x="184" y="52919"/>
                </a:cubicBezTo>
                <a:close/>
              </a:path>
            </a:pathLst>
          </a:custGeom>
          <a:solidFill>
            <a:srgbClr val="568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8"/>
          <p:cNvSpPr/>
          <p:nvPr/>
        </p:nvSpPr>
        <p:spPr>
          <a:xfrm rot="645793">
            <a:off x="1526504" y="2800243"/>
            <a:ext cx="152776" cy="278817"/>
          </a:xfrm>
          <a:custGeom>
            <a:avLst/>
            <a:gdLst>
              <a:gd name="connsiteX0" fmla="*/ 0 w 199437"/>
              <a:gd name="connsiteY0" fmla="*/ 74480 h 148959"/>
              <a:gd name="connsiteX1" fmla="*/ 99719 w 199437"/>
              <a:gd name="connsiteY1" fmla="*/ 0 h 148959"/>
              <a:gd name="connsiteX2" fmla="*/ 199438 w 199437"/>
              <a:gd name="connsiteY2" fmla="*/ 74480 h 148959"/>
              <a:gd name="connsiteX3" fmla="*/ 99719 w 199437"/>
              <a:gd name="connsiteY3" fmla="*/ 148960 h 148959"/>
              <a:gd name="connsiteX4" fmla="*/ 0 w 199437"/>
              <a:gd name="connsiteY4" fmla="*/ 74480 h 148959"/>
              <a:gd name="connsiteX0" fmla="*/ 0 w 199438"/>
              <a:gd name="connsiteY0" fmla="*/ 49080 h 123560"/>
              <a:gd name="connsiteX1" fmla="*/ 99719 w 199438"/>
              <a:gd name="connsiteY1" fmla="*/ 0 h 123560"/>
              <a:gd name="connsiteX2" fmla="*/ 199438 w 199438"/>
              <a:gd name="connsiteY2" fmla="*/ 49080 h 123560"/>
              <a:gd name="connsiteX3" fmla="*/ 99719 w 199438"/>
              <a:gd name="connsiteY3" fmla="*/ 123560 h 123560"/>
              <a:gd name="connsiteX4" fmla="*/ 0 w 199438"/>
              <a:gd name="connsiteY4" fmla="*/ 49080 h 123560"/>
              <a:gd name="connsiteX0" fmla="*/ 0 w 208963"/>
              <a:gd name="connsiteY0" fmla="*/ 52277 h 123586"/>
              <a:gd name="connsiteX1" fmla="*/ 109244 w 208963"/>
              <a:gd name="connsiteY1" fmla="*/ 22 h 123586"/>
              <a:gd name="connsiteX2" fmla="*/ 208963 w 208963"/>
              <a:gd name="connsiteY2" fmla="*/ 49102 h 123586"/>
              <a:gd name="connsiteX3" fmla="*/ 109244 w 208963"/>
              <a:gd name="connsiteY3" fmla="*/ 123582 h 123586"/>
              <a:gd name="connsiteX4" fmla="*/ 0 w 208963"/>
              <a:gd name="connsiteY4" fmla="*/ 52277 h 123586"/>
              <a:gd name="connsiteX0" fmla="*/ 123 w 209086"/>
              <a:gd name="connsiteY0" fmla="*/ 52277 h 136285"/>
              <a:gd name="connsiteX1" fmla="*/ 109367 w 209086"/>
              <a:gd name="connsiteY1" fmla="*/ 22 h 136285"/>
              <a:gd name="connsiteX2" fmla="*/ 209086 w 209086"/>
              <a:gd name="connsiteY2" fmla="*/ 49102 h 136285"/>
              <a:gd name="connsiteX3" fmla="*/ 90317 w 209086"/>
              <a:gd name="connsiteY3" fmla="*/ 136282 h 136285"/>
              <a:gd name="connsiteX4" fmla="*/ 123 w 209086"/>
              <a:gd name="connsiteY4" fmla="*/ 52277 h 136285"/>
              <a:gd name="connsiteX0" fmla="*/ 130 w 228143"/>
              <a:gd name="connsiteY0" fmla="*/ 52919 h 136975"/>
              <a:gd name="connsiteX1" fmla="*/ 109374 w 228143"/>
              <a:gd name="connsiteY1" fmla="*/ 664 h 136975"/>
              <a:gd name="connsiteX2" fmla="*/ 228143 w 228143"/>
              <a:gd name="connsiteY2" fmla="*/ 40219 h 136975"/>
              <a:gd name="connsiteX3" fmla="*/ 90324 w 228143"/>
              <a:gd name="connsiteY3" fmla="*/ 136924 h 136975"/>
              <a:gd name="connsiteX4" fmla="*/ 130 w 228143"/>
              <a:gd name="connsiteY4" fmla="*/ 52919 h 136975"/>
              <a:gd name="connsiteX0" fmla="*/ 184 w 228197"/>
              <a:gd name="connsiteY0" fmla="*/ 52919 h 136975"/>
              <a:gd name="connsiteX1" fmla="*/ 109428 w 228197"/>
              <a:gd name="connsiteY1" fmla="*/ 664 h 136975"/>
              <a:gd name="connsiteX2" fmla="*/ 228197 w 228197"/>
              <a:gd name="connsiteY2" fmla="*/ 40219 h 136975"/>
              <a:gd name="connsiteX3" fmla="*/ 87203 w 228197"/>
              <a:gd name="connsiteY3" fmla="*/ 136924 h 136975"/>
              <a:gd name="connsiteX4" fmla="*/ 184 w 228197"/>
              <a:gd name="connsiteY4" fmla="*/ 52919 h 136975"/>
              <a:gd name="connsiteX0" fmla="*/ 530 w 228543"/>
              <a:gd name="connsiteY0" fmla="*/ 117346 h 201414"/>
              <a:gd name="connsiteX1" fmla="*/ 126836 w 228543"/>
              <a:gd name="connsiteY1" fmla="*/ 50 h 201414"/>
              <a:gd name="connsiteX2" fmla="*/ 228543 w 228543"/>
              <a:gd name="connsiteY2" fmla="*/ 104646 h 201414"/>
              <a:gd name="connsiteX3" fmla="*/ 87549 w 228543"/>
              <a:gd name="connsiteY3" fmla="*/ 201351 h 201414"/>
              <a:gd name="connsiteX4" fmla="*/ 530 w 228543"/>
              <a:gd name="connsiteY4" fmla="*/ 117346 h 201414"/>
              <a:gd name="connsiteX0" fmla="*/ 1143 w 189344"/>
              <a:gd name="connsiteY0" fmla="*/ 84919 h 201578"/>
              <a:gd name="connsiteX1" fmla="*/ 87637 w 189344"/>
              <a:gd name="connsiteY1" fmla="*/ 144 h 201578"/>
              <a:gd name="connsiteX2" fmla="*/ 189344 w 189344"/>
              <a:gd name="connsiteY2" fmla="*/ 104740 h 201578"/>
              <a:gd name="connsiteX3" fmla="*/ 48350 w 189344"/>
              <a:gd name="connsiteY3" fmla="*/ 201445 h 201578"/>
              <a:gd name="connsiteX4" fmla="*/ 1143 w 189344"/>
              <a:gd name="connsiteY4" fmla="*/ 84919 h 201578"/>
              <a:gd name="connsiteX0" fmla="*/ 892 w 137906"/>
              <a:gd name="connsiteY0" fmla="*/ 86071 h 205587"/>
              <a:gd name="connsiteX1" fmla="*/ 87386 w 137906"/>
              <a:gd name="connsiteY1" fmla="*/ 1296 h 205587"/>
              <a:gd name="connsiteX2" fmla="*/ 137906 w 137906"/>
              <a:gd name="connsiteY2" fmla="*/ 152350 h 205587"/>
              <a:gd name="connsiteX3" fmla="*/ 48099 w 137906"/>
              <a:gd name="connsiteY3" fmla="*/ 202597 h 205587"/>
              <a:gd name="connsiteX4" fmla="*/ 892 w 137906"/>
              <a:gd name="connsiteY4" fmla="*/ 86071 h 20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906" h="205587">
                <a:moveTo>
                  <a:pt x="892" y="86071"/>
                </a:moveTo>
                <a:cubicBezTo>
                  <a:pt x="7440" y="52521"/>
                  <a:pt x="64550" y="-9750"/>
                  <a:pt x="87386" y="1296"/>
                </a:cubicBezTo>
                <a:cubicBezTo>
                  <a:pt x="110222" y="12342"/>
                  <a:pt x="137906" y="111216"/>
                  <a:pt x="137906" y="152350"/>
                </a:cubicBezTo>
                <a:cubicBezTo>
                  <a:pt x="137906" y="193484"/>
                  <a:pt x="70935" y="213643"/>
                  <a:pt x="48099" y="202597"/>
                </a:cubicBezTo>
                <a:cubicBezTo>
                  <a:pt x="25263" y="191551"/>
                  <a:pt x="-5656" y="119621"/>
                  <a:pt x="892" y="86071"/>
                </a:cubicBezTo>
                <a:close/>
              </a:path>
            </a:pathLst>
          </a:custGeom>
          <a:solidFill>
            <a:srgbClr val="568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 rot="3102015">
            <a:off x="1397113" y="1357672"/>
            <a:ext cx="153796" cy="128329"/>
            <a:chOff x="606236" y="2514897"/>
            <a:chExt cx="287302" cy="285271"/>
          </a:xfrm>
        </p:grpSpPr>
        <p:sp>
          <p:nvSpPr>
            <p:cNvPr id="81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21649" y="2697573"/>
            <a:ext cx="206339" cy="196537"/>
            <a:chOff x="2035875" y="1150781"/>
            <a:chExt cx="878167" cy="836454"/>
          </a:xfrm>
        </p:grpSpPr>
        <p:sp>
          <p:nvSpPr>
            <p:cNvPr id="85" name="等腰三角形 2"/>
            <p:cNvSpPr/>
            <p:nvPr/>
          </p:nvSpPr>
          <p:spPr>
            <a:xfrm rot="414866">
              <a:off x="2294482" y="1450776"/>
              <a:ext cx="305093" cy="536459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等腰三角形 2"/>
            <p:cNvSpPr/>
            <p:nvPr/>
          </p:nvSpPr>
          <p:spPr>
            <a:xfrm rot="6314842">
              <a:off x="2168220" y="1200631"/>
              <a:ext cx="314795" cy="579486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等腰三角形 2"/>
            <p:cNvSpPr/>
            <p:nvPr/>
          </p:nvSpPr>
          <p:spPr>
            <a:xfrm rot="11348995">
              <a:off x="2395942" y="1150781"/>
              <a:ext cx="247489" cy="54515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等腰三角形 2"/>
            <p:cNvSpPr/>
            <p:nvPr/>
          </p:nvSpPr>
          <p:spPr>
            <a:xfrm rot="16939035">
              <a:off x="2554969" y="1407104"/>
              <a:ext cx="260473" cy="457673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 rot="18246722">
            <a:off x="760593" y="2055834"/>
            <a:ext cx="239054" cy="207389"/>
            <a:chOff x="569777" y="2522479"/>
            <a:chExt cx="276330" cy="285270"/>
          </a:xfrm>
        </p:grpSpPr>
        <p:sp>
          <p:nvSpPr>
            <p:cNvPr id="92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431436" y="2748176"/>
            <a:ext cx="182797" cy="218413"/>
            <a:chOff x="720756" y="3008457"/>
            <a:chExt cx="116849" cy="139616"/>
          </a:xfrm>
        </p:grpSpPr>
        <p:sp>
          <p:nvSpPr>
            <p:cNvPr id="96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 rot="5612135">
            <a:off x="965248" y="2622937"/>
            <a:ext cx="153796" cy="128329"/>
            <a:chOff x="606236" y="2514896"/>
            <a:chExt cx="287302" cy="285271"/>
          </a:xfrm>
        </p:grpSpPr>
        <p:sp>
          <p:nvSpPr>
            <p:cNvPr id="102" name="椭圆 76"/>
            <p:cNvSpPr/>
            <p:nvPr/>
          </p:nvSpPr>
          <p:spPr>
            <a:xfrm rot="20712973">
              <a:off x="760883" y="2514896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76"/>
            <p:cNvSpPr/>
            <p:nvPr/>
          </p:nvSpPr>
          <p:spPr>
            <a:xfrm rot="17549617">
              <a:off x="675163" y="2602134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 rot="21238071">
            <a:off x="499740" y="2137369"/>
            <a:ext cx="408164" cy="518768"/>
            <a:chOff x="328055" y="2158753"/>
            <a:chExt cx="491512" cy="624703"/>
          </a:xfrm>
        </p:grpSpPr>
        <p:sp>
          <p:nvSpPr>
            <p:cNvPr id="105" name="圆角矩形 104"/>
            <p:cNvSpPr/>
            <p:nvPr/>
          </p:nvSpPr>
          <p:spPr>
            <a:xfrm rot="20561956" flipH="1">
              <a:off x="590928" y="2631185"/>
              <a:ext cx="228639" cy="152271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圆角矩形 104"/>
            <p:cNvSpPr/>
            <p:nvPr/>
          </p:nvSpPr>
          <p:spPr>
            <a:xfrm rot="11038686" flipH="1">
              <a:off x="341055" y="2648209"/>
              <a:ext cx="235165" cy="127689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圆角矩形 104"/>
            <p:cNvSpPr/>
            <p:nvPr/>
          </p:nvSpPr>
          <p:spPr>
            <a:xfrm rot="12299729" flipH="1">
              <a:off x="328055" y="2500335"/>
              <a:ext cx="238332" cy="129409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圆角矩形 104"/>
            <p:cNvSpPr/>
            <p:nvPr/>
          </p:nvSpPr>
          <p:spPr>
            <a:xfrm rot="12826575" flipH="1">
              <a:off x="365933" y="2380160"/>
              <a:ext cx="208492" cy="113206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圆角矩形 104"/>
            <p:cNvSpPr/>
            <p:nvPr/>
          </p:nvSpPr>
          <p:spPr>
            <a:xfrm rot="20514435" flipH="1">
              <a:off x="560426" y="2517012"/>
              <a:ext cx="219081" cy="116889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圆角矩形 104"/>
            <p:cNvSpPr/>
            <p:nvPr/>
          </p:nvSpPr>
          <p:spPr>
            <a:xfrm rot="19987668" flipH="1">
              <a:off x="558042" y="2386423"/>
              <a:ext cx="191943" cy="127832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4"/>
            <p:cNvSpPr/>
            <p:nvPr/>
          </p:nvSpPr>
          <p:spPr>
            <a:xfrm rot="16370711" flipH="1">
              <a:off x="463168" y="2212596"/>
              <a:ext cx="234397" cy="126711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  <a:gd name="connsiteX0" fmla="*/ 0 w 181388"/>
                <a:gd name="connsiteY0" fmla="*/ 51278 h 98587"/>
                <a:gd name="connsiteX1" fmla="*/ 99230 w 181388"/>
                <a:gd name="connsiteY1" fmla="*/ 181 h 98587"/>
                <a:gd name="connsiteX2" fmla="*/ 181388 w 181388"/>
                <a:gd name="connsiteY2" fmla="*/ 42702 h 98587"/>
                <a:gd name="connsiteX3" fmla="*/ 96404 w 181388"/>
                <a:gd name="connsiteY3" fmla="*/ 97296 h 98587"/>
                <a:gd name="connsiteX4" fmla="*/ 0 w 181388"/>
                <a:gd name="connsiteY4" fmla="*/ 51278 h 98587"/>
                <a:gd name="connsiteX0" fmla="*/ 0 w 181388"/>
                <a:gd name="connsiteY0" fmla="*/ 51278 h 98587"/>
                <a:gd name="connsiteX1" fmla="*/ 99230 w 181388"/>
                <a:gd name="connsiteY1" fmla="*/ 181 h 98587"/>
                <a:gd name="connsiteX2" fmla="*/ 181388 w 181388"/>
                <a:gd name="connsiteY2" fmla="*/ 42702 h 98587"/>
                <a:gd name="connsiteX3" fmla="*/ 96404 w 181388"/>
                <a:gd name="connsiteY3" fmla="*/ 97296 h 98587"/>
                <a:gd name="connsiteX4" fmla="*/ 0 w 181388"/>
                <a:gd name="connsiteY4" fmla="*/ 51278 h 98587"/>
                <a:gd name="connsiteX0" fmla="*/ 0 w 181388"/>
                <a:gd name="connsiteY0" fmla="*/ 51193 h 98502"/>
                <a:gd name="connsiteX1" fmla="*/ 99230 w 181388"/>
                <a:gd name="connsiteY1" fmla="*/ 96 h 98502"/>
                <a:gd name="connsiteX2" fmla="*/ 181388 w 181388"/>
                <a:gd name="connsiteY2" fmla="*/ 42617 h 98502"/>
                <a:gd name="connsiteX3" fmla="*/ 96404 w 181388"/>
                <a:gd name="connsiteY3" fmla="*/ 97211 h 98502"/>
                <a:gd name="connsiteX4" fmla="*/ 0 w 181388"/>
                <a:gd name="connsiteY4" fmla="*/ 51193 h 98502"/>
                <a:gd name="connsiteX0" fmla="*/ 0 w 181388"/>
                <a:gd name="connsiteY0" fmla="*/ 51193 h 98127"/>
                <a:gd name="connsiteX1" fmla="*/ 99230 w 181388"/>
                <a:gd name="connsiteY1" fmla="*/ 96 h 98127"/>
                <a:gd name="connsiteX2" fmla="*/ 181388 w 181388"/>
                <a:gd name="connsiteY2" fmla="*/ 42617 h 98127"/>
                <a:gd name="connsiteX3" fmla="*/ 96404 w 181388"/>
                <a:gd name="connsiteY3" fmla="*/ 97211 h 98127"/>
                <a:gd name="connsiteX4" fmla="*/ 0 w 181388"/>
                <a:gd name="connsiteY4" fmla="*/ 51193 h 98127"/>
                <a:gd name="connsiteX0" fmla="*/ 0 w 181388"/>
                <a:gd name="connsiteY0" fmla="*/ 51184 h 98118"/>
                <a:gd name="connsiteX1" fmla="*/ 99230 w 181388"/>
                <a:gd name="connsiteY1" fmla="*/ 87 h 98118"/>
                <a:gd name="connsiteX2" fmla="*/ 181388 w 181388"/>
                <a:gd name="connsiteY2" fmla="*/ 42608 h 98118"/>
                <a:gd name="connsiteX3" fmla="*/ 96404 w 181388"/>
                <a:gd name="connsiteY3" fmla="*/ 97202 h 98118"/>
                <a:gd name="connsiteX4" fmla="*/ 0 w 181388"/>
                <a:gd name="connsiteY4" fmla="*/ 51184 h 98118"/>
                <a:gd name="connsiteX0" fmla="*/ 0 w 181388"/>
                <a:gd name="connsiteY0" fmla="*/ 51184 h 98056"/>
                <a:gd name="connsiteX1" fmla="*/ 99230 w 181388"/>
                <a:gd name="connsiteY1" fmla="*/ 87 h 98056"/>
                <a:gd name="connsiteX2" fmla="*/ 181388 w 181388"/>
                <a:gd name="connsiteY2" fmla="*/ 42608 h 98056"/>
                <a:gd name="connsiteX3" fmla="*/ 96404 w 181388"/>
                <a:gd name="connsiteY3" fmla="*/ 97202 h 98056"/>
                <a:gd name="connsiteX4" fmla="*/ 0 w 181388"/>
                <a:gd name="connsiteY4" fmla="*/ 51184 h 98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388" h="98056">
                  <a:moveTo>
                    <a:pt x="0" y="51184"/>
                  </a:moveTo>
                  <a:cubicBezTo>
                    <a:pt x="21248" y="22279"/>
                    <a:pt x="56096" y="-1628"/>
                    <a:pt x="99230" y="87"/>
                  </a:cubicBezTo>
                  <a:cubicBezTo>
                    <a:pt x="123289" y="-69"/>
                    <a:pt x="173604" y="30323"/>
                    <a:pt x="181388" y="42608"/>
                  </a:cubicBezTo>
                  <a:cubicBezTo>
                    <a:pt x="167724" y="56395"/>
                    <a:pt x="135091" y="90445"/>
                    <a:pt x="96404" y="97202"/>
                  </a:cubicBezTo>
                  <a:cubicBezTo>
                    <a:pt x="63181" y="104157"/>
                    <a:pt x="32134" y="66822"/>
                    <a:pt x="0" y="51184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 rot="3925525">
            <a:off x="583196" y="2950144"/>
            <a:ext cx="182797" cy="218413"/>
            <a:chOff x="720756" y="3008457"/>
            <a:chExt cx="116849" cy="139616"/>
          </a:xfrm>
        </p:grpSpPr>
        <p:sp>
          <p:nvSpPr>
            <p:cNvPr id="120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1" name="爆炸形 1 74"/>
          <p:cNvSpPr/>
          <p:nvPr/>
        </p:nvSpPr>
        <p:spPr>
          <a:xfrm flipH="1">
            <a:off x="7978121" y="2859900"/>
            <a:ext cx="363443" cy="330408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0 w 21600"/>
              <a:gd name="connsiteY18" fmla="*/ 8615 h 21600"/>
              <a:gd name="connsiteX19" fmla="*/ 4627 w 21600"/>
              <a:gd name="connsiteY19" fmla="*/ 7617 h 21600"/>
              <a:gd name="connsiteX20" fmla="*/ 370 w 21600"/>
              <a:gd name="connsiteY20" fmla="*/ 2295 h 21600"/>
              <a:gd name="connsiteX21" fmla="*/ 7312 w 21600"/>
              <a:gd name="connsiteY21" fmla="*/ 6320 h 21600"/>
              <a:gd name="connsiteX22" fmla="*/ 8352 w 21600"/>
              <a:gd name="connsiteY22" fmla="*/ 2295 h 21600"/>
              <a:gd name="connsiteX23" fmla="*/ 10800 w 21600"/>
              <a:gd name="connsiteY23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4627 w 21465"/>
              <a:gd name="connsiteY15" fmla="*/ 17617 h 21600"/>
              <a:gd name="connsiteX16" fmla="*/ 5532 w 21465"/>
              <a:gd name="connsiteY16" fmla="*/ 13937 h 21600"/>
              <a:gd name="connsiteX17" fmla="*/ 0 w 21465"/>
              <a:gd name="connsiteY17" fmla="*/ 14587 h 21600"/>
              <a:gd name="connsiteX18" fmla="*/ 4492 w 21465"/>
              <a:gd name="connsiteY18" fmla="*/ 7617 h 21600"/>
              <a:gd name="connsiteX19" fmla="*/ 235 w 21465"/>
              <a:gd name="connsiteY19" fmla="*/ 2295 h 21600"/>
              <a:gd name="connsiteX20" fmla="*/ 7177 w 21465"/>
              <a:gd name="connsiteY20" fmla="*/ 6320 h 21600"/>
              <a:gd name="connsiteX21" fmla="*/ 8217 w 21465"/>
              <a:gd name="connsiteY21" fmla="*/ 2295 h 21600"/>
              <a:gd name="connsiteX22" fmla="*/ 10665 w 21465"/>
              <a:gd name="connsiteY22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4627 w 21465"/>
              <a:gd name="connsiteY15" fmla="*/ 17617 h 21600"/>
              <a:gd name="connsiteX16" fmla="*/ 0 w 21465"/>
              <a:gd name="connsiteY16" fmla="*/ 14587 h 21600"/>
              <a:gd name="connsiteX17" fmla="*/ 4492 w 21465"/>
              <a:gd name="connsiteY17" fmla="*/ 7617 h 21600"/>
              <a:gd name="connsiteX18" fmla="*/ 235 w 21465"/>
              <a:gd name="connsiteY18" fmla="*/ 2295 h 21600"/>
              <a:gd name="connsiteX19" fmla="*/ 7177 w 21465"/>
              <a:gd name="connsiteY19" fmla="*/ 6320 h 21600"/>
              <a:gd name="connsiteX20" fmla="*/ 8217 w 21465"/>
              <a:gd name="connsiteY20" fmla="*/ 2295 h 21600"/>
              <a:gd name="connsiteX21" fmla="*/ 10665 w 21465"/>
              <a:gd name="connsiteY21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4492 w 21465"/>
              <a:gd name="connsiteY16" fmla="*/ 7617 h 21600"/>
              <a:gd name="connsiteX17" fmla="*/ 235 w 21465"/>
              <a:gd name="connsiteY17" fmla="*/ 2295 h 21600"/>
              <a:gd name="connsiteX18" fmla="*/ 7177 w 21465"/>
              <a:gd name="connsiteY18" fmla="*/ 6320 h 21600"/>
              <a:gd name="connsiteX19" fmla="*/ 8217 w 21465"/>
              <a:gd name="connsiteY19" fmla="*/ 2295 h 21600"/>
              <a:gd name="connsiteX20" fmla="*/ 10665 w 21465"/>
              <a:gd name="connsiteY20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4492 w 21465"/>
              <a:gd name="connsiteY16" fmla="*/ 7617 h 21600"/>
              <a:gd name="connsiteX17" fmla="*/ 7177 w 21465"/>
              <a:gd name="connsiteY17" fmla="*/ 6320 h 21600"/>
              <a:gd name="connsiteX18" fmla="*/ 8217 w 21465"/>
              <a:gd name="connsiteY18" fmla="*/ 2295 h 21600"/>
              <a:gd name="connsiteX19" fmla="*/ 10665 w 21465"/>
              <a:gd name="connsiteY19" fmla="*/ 5800 h 21600"/>
              <a:gd name="connsiteX0" fmla="*/ 10665 w 21465"/>
              <a:gd name="connsiteY0" fmla="*/ 5800 h 21600"/>
              <a:gd name="connsiteX1" fmla="*/ 14387 w 21465"/>
              <a:gd name="connsiteY1" fmla="*/ 0 h 21600"/>
              <a:gd name="connsiteX2" fmla="*/ 14020 w 21465"/>
              <a:gd name="connsiteY2" fmla="*/ 5325 h 21600"/>
              <a:gd name="connsiteX3" fmla="*/ 18245 w 21465"/>
              <a:gd name="connsiteY3" fmla="*/ 4457 h 21600"/>
              <a:gd name="connsiteX4" fmla="*/ 16567 w 21465"/>
              <a:gd name="connsiteY4" fmla="*/ 7315 h 21600"/>
              <a:gd name="connsiteX5" fmla="*/ 20962 w 21465"/>
              <a:gd name="connsiteY5" fmla="*/ 8137 h 21600"/>
              <a:gd name="connsiteX6" fmla="*/ 17472 w 21465"/>
              <a:gd name="connsiteY6" fmla="*/ 10475 h 21600"/>
              <a:gd name="connsiteX7" fmla="*/ 21465 w 21465"/>
              <a:gd name="connsiteY7" fmla="*/ 13290 h 21600"/>
              <a:gd name="connsiteX8" fmla="*/ 16702 w 21465"/>
              <a:gd name="connsiteY8" fmla="*/ 12942 h 21600"/>
              <a:gd name="connsiteX9" fmla="*/ 18010 w 21465"/>
              <a:gd name="connsiteY9" fmla="*/ 18095 h 21600"/>
              <a:gd name="connsiteX10" fmla="*/ 13885 w 21465"/>
              <a:gd name="connsiteY10" fmla="*/ 14457 h 21600"/>
              <a:gd name="connsiteX11" fmla="*/ 13112 w 21465"/>
              <a:gd name="connsiteY11" fmla="*/ 19737 h 21600"/>
              <a:gd name="connsiteX12" fmla="*/ 10397 w 21465"/>
              <a:gd name="connsiteY12" fmla="*/ 14935 h 21600"/>
              <a:gd name="connsiteX13" fmla="*/ 8350 w 21465"/>
              <a:gd name="connsiteY13" fmla="*/ 21600 h 21600"/>
              <a:gd name="connsiteX14" fmla="*/ 7580 w 21465"/>
              <a:gd name="connsiteY14" fmla="*/ 15627 h 21600"/>
              <a:gd name="connsiteX15" fmla="*/ 0 w 21465"/>
              <a:gd name="connsiteY15" fmla="*/ 14587 h 21600"/>
              <a:gd name="connsiteX16" fmla="*/ 7177 w 21465"/>
              <a:gd name="connsiteY16" fmla="*/ 6320 h 21600"/>
              <a:gd name="connsiteX17" fmla="*/ 8217 w 21465"/>
              <a:gd name="connsiteY17" fmla="*/ 2295 h 21600"/>
              <a:gd name="connsiteX18" fmla="*/ 10665 w 21465"/>
              <a:gd name="connsiteY18" fmla="*/ 5800 h 21600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20962 w 21465"/>
              <a:gd name="connsiteY4" fmla="*/ 5842 h 19305"/>
              <a:gd name="connsiteX5" fmla="*/ 17472 w 21465"/>
              <a:gd name="connsiteY5" fmla="*/ 8180 h 19305"/>
              <a:gd name="connsiteX6" fmla="*/ 21465 w 21465"/>
              <a:gd name="connsiteY6" fmla="*/ 10995 h 19305"/>
              <a:gd name="connsiteX7" fmla="*/ 16702 w 21465"/>
              <a:gd name="connsiteY7" fmla="*/ 10647 h 19305"/>
              <a:gd name="connsiteX8" fmla="*/ 18010 w 21465"/>
              <a:gd name="connsiteY8" fmla="*/ 15800 h 19305"/>
              <a:gd name="connsiteX9" fmla="*/ 13885 w 21465"/>
              <a:gd name="connsiteY9" fmla="*/ 12162 h 19305"/>
              <a:gd name="connsiteX10" fmla="*/ 13112 w 21465"/>
              <a:gd name="connsiteY10" fmla="*/ 17442 h 19305"/>
              <a:gd name="connsiteX11" fmla="*/ 10397 w 21465"/>
              <a:gd name="connsiteY11" fmla="*/ 12640 h 19305"/>
              <a:gd name="connsiteX12" fmla="*/ 8350 w 21465"/>
              <a:gd name="connsiteY12" fmla="*/ 19305 h 19305"/>
              <a:gd name="connsiteX13" fmla="*/ 7580 w 21465"/>
              <a:gd name="connsiteY13" fmla="*/ 13332 h 19305"/>
              <a:gd name="connsiteX14" fmla="*/ 0 w 21465"/>
              <a:gd name="connsiteY14" fmla="*/ 12292 h 19305"/>
              <a:gd name="connsiteX15" fmla="*/ 7177 w 21465"/>
              <a:gd name="connsiteY15" fmla="*/ 4025 h 19305"/>
              <a:gd name="connsiteX16" fmla="*/ 8217 w 21465"/>
              <a:gd name="connsiteY16" fmla="*/ 0 h 19305"/>
              <a:gd name="connsiteX17" fmla="*/ 10665 w 21465"/>
              <a:gd name="connsiteY17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8010 w 21465"/>
              <a:gd name="connsiteY7" fmla="*/ 15800 h 19305"/>
              <a:gd name="connsiteX8" fmla="*/ 13885 w 21465"/>
              <a:gd name="connsiteY8" fmla="*/ 12162 h 19305"/>
              <a:gd name="connsiteX9" fmla="*/ 13112 w 21465"/>
              <a:gd name="connsiteY9" fmla="*/ 17442 h 19305"/>
              <a:gd name="connsiteX10" fmla="*/ 10397 w 21465"/>
              <a:gd name="connsiteY10" fmla="*/ 12640 h 19305"/>
              <a:gd name="connsiteX11" fmla="*/ 8350 w 21465"/>
              <a:gd name="connsiteY11" fmla="*/ 19305 h 19305"/>
              <a:gd name="connsiteX12" fmla="*/ 7580 w 21465"/>
              <a:gd name="connsiteY12" fmla="*/ 13332 h 19305"/>
              <a:gd name="connsiteX13" fmla="*/ 0 w 21465"/>
              <a:gd name="connsiteY13" fmla="*/ 12292 h 19305"/>
              <a:gd name="connsiteX14" fmla="*/ 7177 w 21465"/>
              <a:gd name="connsiteY14" fmla="*/ 4025 h 19305"/>
              <a:gd name="connsiteX15" fmla="*/ 8217 w 21465"/>
              <a:gd name="connsiteY15" fmla="*/ 0 h 19305"/>
              <a:gd name="connsiteX16" fmla="*/ 10665 w 21465"/>
              <a:gd name="connsiteY16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3885 w 21465"/>
              <a:gd name="connsiteY7" fmla="*/ 12162 h 19305"/>
              <a:gd name="connsiteX8" fmla="*/ 13112 w 21465"/>
              <a:gd name="connsiteY8" fmla="*/ 17442 h 19305"/>
              <a:gd name="connsiteX9" fmla="*/ 10397 w 21465"/>
              <a:gd name="connsiteY9" fmla="*/ 12640 h 19305"/>
              <a:gd name="connsiteX10" fmla="*/ 8350 w 21465"/>
              <a:gd name="connsiteY10" fmla="*/ 19305 h 19305"/>
              <a:gd name="connsiteX11" fmla="*/ 7580 w 21465"/>
              <a:gd name="connsiteY11" fmla="*/ 13332 h 19305"/>
              <a:gd name="connsiteX12" fmla="*/ 0 w 21465"/>
              <a:gd name="connsiteY12" fmla="*/ 12292 h 19305"/>
              <a:gd name="connsiteX13" fmla="*/ 7177 w 21465"/>
              <a:gd name="connsiteY13" fmla="*/ 4025 h 19305"/>
              <a:gd name="connsiteX14" fmla="*/ 8217 w 21465"/>
              <a:gd name="connsiteY14" fmla="*/ 0 h 19305"/>
              <a:gd name="connsiteX15" fmla="*/ 10665 w 21465"/>
              <a:gd name="connsiteY15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3885 w 21465"/>
              <a:gd name="connsiteY7" fmla="*/ 12162 h 19305"/>
              <a:gd name="connsiteX8" fmla="*/ 10397 w 21465"/>
              <a:gd name="connsiteY8" fmla="*/ 12640 h 19305"/>
              <a:gd name="connsiteX9" fmla="*/ 8350 w 21465"/>
              <a:gd name="connsiteY9" fmla="*/ 19305 h 19305"/>
              <a:gd name="connsiteX10" fmla="*/ 7580 w 21465"/>
              <a:gd name="connsiteY10" fmla="*/ 13332 h 19305"/>
              <a:gd name="connsiteX11" fmla="*/ 0 w 21465"/>
              <a:gd name="connsiteY11" fmla="*/ 12292 h 19305"/>
              <a:gd name="connsiteX12" fmla="*/ 7177 w 21465"/>
              <a:gd name="connsiteY12" fmla="*/ 4025 h 19305"/>
              <a:gd name="connsiteX13" fmla="*/ 8217 w 21465"/>
              <a:gd name="connsiteY13" fmla="*/ 0 h 19305"/>
              <a:gd name="connsiteX14" fmla="*/ 10665 w 21465"/>
              <a:gd name="connsiteY14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6567 w 21465"/>
              <a:gd name="connsiteY3" fmla="*/ 5020 h 19305"/>
              <a:gd name="connsiteX4" fmla="*/ 17472 w 21465"/>
              <a:gd name="connsiteY4" fmla="*/ 8180 h 19305"/>
              <a:gd name="connsiteX5" fmla="*/ 21465 w 21465"/>
              <a:gd name="connsiteY5" fmla="*/ 10995 h 19305"/>
              <a:gd name="connsiteX6" fmla="*/ 16702 w 21465"/>
              <a:gd name="connsiteY6" fmla="*/ 10647 h 19305"/>
              <a:gd name="connsiteX7" fmla="*/ 10397 w 21465"/>
              <a:gd name="connsiteY7" fmla="*/ 12640 h 19305"/>
              <a:gd name="connsiteX8" fmla="*/ 8350 w 21465"/>
              <a:gd name="connsiteY8" fmla="*/ 19305 h 19305"/>
              <a:gd name="connsiteX9" fmla="*/ 7580 w 21465"/>
              <a:gd name="connsiteY9" fmla="*/ 13332 h 19305"/>
              <a:gd name="connsiteX10" fmla="*/ 0 w 21465"/>
              <a:gd name="connsiteY10" fmla="*/ 12292 h 19305"/>
              <a:gd name="connsiteX11" fmla="*/ 7177 w 21465"/>
              <a:gd name="connsiteY11" fmla="*/ 4025 h 19305"/>
              <a:gd name="connsiteX12" fmla="*/ 8217 w 21465"/>
              <a:gd name="connsiteY12" fmla="*/ 0 h 19305"/>
              <a:gd name="connsiteX13" fmla="*/ 10665 w 21465"/>
              <a:gd name="connsiteY13" fmla="*/ 3505 h 19305"/>
              <a:gd name="connsiteX0" fmla="*/ 10665 w 21465"/>
              <a:gd name="connsiteY0" fmla="*/ 3505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0397 w 21465"/>
              <a:gd name="connsiteY6" fmla="*/ 12640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12" fmla="*/ 10665 w 21465"/>
              <a:gd name="connsiteY12" fmla="*/ 3505 h 19305"/>
              <a:gd name="connsiteX0" fmla="*/ 8217 w 21465"/>
              <a:gd name="connsiteY0" fmla="*/ 0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0397 w 21465"/>
              <a:gd name="connsiteY6" fmla="*/ 12640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0" fmla="*/ 8217 w 21465"/>
              <a:gd name="connsiteY0" fmla="*/ 0 h 19305"/>
              <a:gd name="connsiteX1" fmla="*/ 14020 w 21465"/>
              <a:gd name="connsiteY1" fmla="*/ 3030 h 19305"/>
              <a:gd name="connsiteX2" fmla="*/ 18245 w 21465"/>
              <a:gd name="connsiteY2" fmla="*/ 2162 h 19305"/>
              <a:gd name="connsiteX3" fmla="*/ 17472 w 21465"/>
              <a:gd name="connsiteY3" fmla="*/ 8180 h 19305"/>
              <a:gd name="connsiteX4" fmla="*/ 21465 w 21465"/>
              <a:gd name="connsiteY4" fmla="*/ 10995 h 19305"/>
              <a:gd name="connsiteX5" fmla="*/ 16702 w 21465"/>
              <a:gd name="connsiteY5" fmla="*/ 10647 h 19305"/>
              <a:gd name="connsiteX6" fmla="*/ 13155 w 21465"/>
              <a:gd name="connsiteY6" fmla="*/ 13431 h 19305"/>
              <a:gd name="connsiteX7" fmla="*/ 8350 w 21465"/>
              <a:gd name="connsiteY7" fmla="*/ 19305 h 19305"/>
              <a:gd name="connsiteX8" fmla="*/ 7580 w 21465"/>
              <a:gd name="connsiteY8" fmla="*/ 13332 h 19305"/>
              <a:gd name="connsiteX9" fmla="*/ 0 w 21465"/>
              <a:gd name="connsiteY9" fmla="*/ 12292 h 19305"/>
              <a:gd name="connsiteX10" fmla="*/ 7177 w 21465"/>
              <a:gd name="connsiteY10" fmla="*/ 4025 h 19305"/>
              <a:gd name="connsiteX11" fmla="*/ 8217 w 21465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5128 w 19013"/>
              <a:gd name="connsiteY8" fmla="*/ 13332 h 19305"/>
              <a:gd name="connsiteX9" fmla="*/ 0 w 19013"/>
              <a:gd name="connsiteY9" fmla="*/ 10183 h 19305"/>
              <a:gd name="connsiteX10" fmla="*/ 4725 w 19013"/>
              <a:gd name="connsiteY10" fmla="*/ 4025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5128 w 19013"/>
              <a:gd name="connsiteY8" fmla="*/ 13332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11568 w 19013"/>
              <a:gd name="connsiteY1" fmla="*/ 3030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9729 w 19013"/>
              <a:gd name="connsiteY1" fmla="*/ 4348 h 19305"/>
              <a:gd name="connsiteX2" fmla="*/ 15793 w 19013"/>
              <a:gd name="connsiteY2" fmla="*/ 2162 h 19305"/>
              <a:gd name="connsiteX3" fmla="*/ 15020 w 19013"/>
              <a:gd name="connsiteY3" fmla="*/ 8180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9305"/>
              <a:gd name="connsiteX1" fmla="*/ 9729 w 19013"/>
              <a:gd name="connsiteY1" fmla="*/ 4348 h 19305"/>
              <a:gd name="connsiteX2" fmla="*/ 15793 w 19013"/>
              <a:gd name="connsiteY2" fmla="*/ 2162 h 19305"/>
              <a:gd name="connsiteX3" fmla="*/ 13488 w 19013"/>
              <a:gd name="connsiteY3" fmla="*/ 7916 h 19305"/>
              <a:gd name="connsiteX4" fmla="*/ 19013 w 19013"/>
              <a:gd name="connsiteY4" fmla="*/ 10995 h 19305"/>
              <a:gd name="connsiteX5" fmla="*/ 14250 w 19013"/>
              <a:gd name="connsiteY5" fmla="*/ 10647 h 19305"/>
              <a:gd name="connsiteX6" fmla="*/ 10703 w 19013"/>
              <a:gd name="connsiteY6" fmla="*/ 13431 h 19305"/>
              <a:gd name="connsiteX7" fmla="*/ 5898 w 19013"/>
              <a:gd name="connsiteY7" fmla="*/ 19305 h 19305"/>
              <a:gd name="connsiteX8" fmla="*/ 6967 w 19013"/>
              <a:gd name="connsiteY8" fmla="*/ 10696 h 19305"/>
              <a:gd name="connsiteX9" fmla="*/ 0 w 19013"/>
              <a:gd name="connsiteY9" fmla="*/ 10183 h 19305"/>
              <a:gd name="connsiteX10" fmla="*/ 5031 w 19013"/>
              <a:gd name="connsiteY10" fmla="*/ 6661 h 19305"/>
              <a:gd name="connsiteX11" fmla="*/ 5765 w 19013"/>
              <a:gd name="connsiteY11" fmla="*/ 0 h 19305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703 w 19013"/>
              <a:gd name="connsiteY6" fmla="*/ 13431 h 16142"/>
              <a:gd name="connsiteX7" fmla="*/ 7430 w 19013"/>
              <a:gd name="connsiteY7" fmla="*/ 16142 h 16142"/>
              <a:gd name="connsiteX8" fmla="*/ 6967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397 w 19013"/>
              <a:gd name="connsiteY6" fmla="*/ 10004 h 16142"/>
              <a:gd name="connsiteX7" fmla="*/ 7430 w 19013"/>
              <a:gd name="connsiteY7" fmla="*/ 16142 h 16142"/>
              <a:gd name="connsiteX8" fmla="*/ 6967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142"/>
              <a:gd name="connsiteX1" fmla="*/ 9729 w 19013"/>
              <a:gd name="connsiteY1" fmla="*/ 4348 h 16142"/>
              <a:gd name="connsiteX2" fmla="*/ 15793 w 19013"/>
              <a:gd name="connsiteY2" fmla="*/ 2162 h 16142"/>
              <a:gd name="connsiteX3" fmla="*/ 13488 w 19013"/>
              <a:gd name="connsiteY3" fmla="*/ 7916 h 16142"/>
              <a:gd name="connsiteX4" fmla="*/ 19013 w 19013"/>
              <a:gd name="connsiteY4" fmla="*/ 10995 h 16142"/>
              <a:gd name="connsiteX5" fmla="*/ 14250 w 19013"/>
              <a:gd name="connsiteY5" fmla="*/ 10647 h 16142"/>
              <a:gd name="connsiteX6" fmla="*/ 10397 w 19013"/>
              <a:gd name="connsiteY6" fmla="*/ 10004 h 16142"/>
              <a:gd name="connsiteX7" fmla="*/ 7430 w 19013"/>
              <a:gd name="connsiteY7" fmla="*/ 16142 h 16142"/>
              <a:gd name="connsiteX8" fmla="*/ 6661 w 19013"/>
              <a:gd name="connsiteY8" fmla="*/ 10696 h 16142"/>
              <a:gd name="connsiteX9" fmla="*/ 0 w 19013"/>
              <a:gd name="connsiteY9" fmla="*/ 10183 h 16142"/>
              <a:gd name="connsiteX10" fmla="*/ 5031 w 19013"/>
              <a:gd name="connsiteY10" fmla="*/ 6661 h 16142"/>
              <a:gd name="connsiteX11" fmla="*/ 5765 w 19013"/>
              <a:gd name="connsiteY11" fmla="*/ 0 h 16142"/>
              <a:gd name="connsiteX0" fmla="*/ 5765 w 19013"/>
              <a:gd name="connsiteY0" fmla="*/ 0 h 16669"/>
              <a:gd name="connsiteX1" fmla="*/ 9729 w 19013"/>
              <a:gd name="connsiteY1" fmla="*/ 4348 h 16669"/>
              <a:gd name="connsiteX2" fmla="*/ 15793 w 19013"/>
              <a:gd name="connsiteY2" fmla="*/ 2162 h 16669"/>
              <a:gd name="connsiteX3" fmla="*/ 13488 w 19013"/>
              <a:gd name="connsiteY3" fmla="*/ 7916 h 16669"/>
              <a:gd name="connsiteX4" fmla="*/ 19013 w 19013"/>
              <a:gd name="connsiteY4" fmla="*/ 10995 h 16669"/>
              <a:gd name="connsiteX5" fmla="*/ 14250 w 19013"/>
              <a:gd name="connsiteY5" fmla="*/ 10647 h 16669"/>
              <a:gd name="connsiteX6" fmla="*/ 10397 w 19013"/>
              <a:gd name="connsiteY6" fmla="*/ 10004 h 16669"/>
              <a:gd name="connsiteX7" fmla="*/ 8656 w 19013"/>
              <a:gd name="connsiteY7" fmla="*/ 16669 h 16669"/>
              <a:gd name="connsiteX8" fmla="*/ 6661 w 19013"/>
              <a:gd name="connsiteY8" fmla="*/ 10696 h 16669"/>
              <a:gd name="connsiteX9" fmla="*/ 0 w 19013"/>
              <a:gd name="connsiteY9" fmla="*/ 10183 h 16669"/>
              <a:gd name="connsiteX10" fmla="*/ 5031 w 19013"/>
              <a:gd name="connsiteY10" fmla="*/ 6661 h 16669"/>
              <a:gd name="connsiteX11" fmla="*/ 5765 w 19013"/>
              <a:gd name="connsiteY11" fmla="*/ 0 h 16669"/>
              <a:gd name="connsiteX0" fmla="*/ 5031 w 19013"/>
              <a:gd name="connsiteY0" fmla="*/ 4499 h 14507"/>
              <a:gd name="connsiteX1" fmla="*/ 9729 w 19013"/>
              <a:gd name="connsiteY1" fmla="*/ 2186 h 14507"/>
              <a:gd name="connsiteX2" fmla="*/ 15793 w 19013"/>
              <a:gd name="connsiteY2" fmla="*/ 0 h 14507"/>
              <a:gd name="connsiteX3" fmla="*/ 13488 w 19013"/>
              <a:gd name="connsiteY3" fmla="*/ 5754 h 14507"/>
              <a:gd name="connsiteX4" fmla="*/ 19013 w 19013"/>
              <a:gd name="connsiteY4" fmla="*/ 8833 h 14507"/>
              <a:gd name="connsiteX5" fmla="*/ 14250 w 19013"/>
              <a:gd name="connsiteY5" fmla="*/ 8485 h 14507"/>
              <a:gd name="connsiteX6" fmla="*/ 10397 w 19013"/>
              <a:gd name="connsiteY6" fmla="*/ 7842 h 14507"/>
              <a:gd name="connsiteX7" fmla="*/ 8656 w 19013"/>
              <a:gd name="connsiteY7" fmla="*/ 14507 h 14507"/>
              <a:gd name="connsiteX8" fmla="*/ 6661 w 19013"/>
              <a:gd name="connsiteY8" fmla="*/ 8534 h 14507"/>
              <a:gd name="connsiteX9" fmla="*/ 0 w 19013"/>
              <a:gd name="connsiteY9" fmla="*/ 8021 h 14507"/>
              <a:gd name="connsiteX10" fmla="*/ 5031 w 19013"/>
              <a:gd name="connsiteY10" fmla="*/ 4499 h 14507"/>
              <a:gd name="connsiteX0" fmla="*/ 0 w 19013"/>
              <a:gd name="connsiteY0" fmla="*/ 8021 h 14507"/>
              <a:gd name="connsiteX1" fmla="*/ 9729 w 19013"/>
              <a:gd name="connsiteY1" fmla="*/ 2186 h 14507"/>
              <a:gd name="connsiteX2" fmla="*/ 15793 w 19013"/>
              <a:gd name="connsiteY2" fmla="*/ 0 h 14507"/>
              <a:gd name="connsiteX3" fmla="*/ 13488 w 19013"/>
              <a:gd name="connsiteY3" fmla="*/ 5754 h 14507"/>
              <a:gd name="connsiteX4" fmla="*/ 19013 w 19013"/>
              <a:gd name="connsiteY4" fmla="*/ 8833 h 14507"/>
              <a:gd name="connsiteX5" fmla="*/ 14250 w 19013"/>
              <a:gd name="connsiteY5" fmla="*/ 8485 h 14507"/>
              <a:gd name="connsiteX6" fmla="*/ 10397 w 19013"/>
              <a:gd name="connsiteY6" fmla="*/ 7842 h 14507"/>
              <a:gd name="connsiteX7" fmla="*/ 8656 w 19013"/>
              <a:gd name="connsiteY7" fmla="*/ 14507 h 14507"/>
              <a:gd name="connsiteX8" fmla="*/ 6661 w 19013"/>
              <a:gd name="connsiteY8" fmla="*/ 8534 h 14507"/>
              <a:gd name="connsiteX9" fmla="*/ 0 w 19013"/>
              <a:gd name="connsiteY9" fmla="*/ 8021 h 14507"/>
              <a:gd name="connsiteX0" fmla="*/ 0 w 19013"/>
              <a:gd name="connsiteY0" fmla="*/ 9602 h 16088"/>
              <a:gd name="connsiteX1" fmla="*/ 9729 w 19013"/>
              <a:gd name="connsiteY1" fmla="*/ 3767 h 16088"/>
              <a:gd name="connsiteX2" fmla="*/ 9664 w 19013"/>
              <a:gd name="connsiteY2" fmla="*/ 0 h 16088"/>
              <a:gd name="connsiteX3" fmla="*/ 13488 w 19013"/>
              <a:gd name="connsiteY3" fmla="*/ 7335 h 16088"/>
              <a:gd name="connsiteX4" fmla="*/ 19013 w 19013"/>
              <a:gd name="connsiteY4" fmla="*/ 10414 h 16088"/>
              <a:gd name="connsiteX5" fmla="*/ 14250 w 19013"/>
              <a:gd name="connsiteY5" fmla="*/ 10066 h 16088"/>
              <a:gd name="connsiteX6" fmla="*/ 10397 w 19013"/>
              <a:gd name="connsiteY6" fmla="*/ 9423 h 16088"/>
              <a:gd name="connsiteX7" fmla="*/ 8656 w 19013"/>
              <a:gd name="connsiteY7" fmla="*/ 16088 h 16088"/>
              <a:gd name="connsiteX8" fmla="*/ 6661 w 19013"/>
              <a:gd name="connsiteY8" fmla="*/ 10115 h 16088"/>
              <a:gd name="connsiteX9" fmla="*/ 0 w 19013"/>
              <a:gd name="connsiteY9" fmla="*/ 9602 h 16088"/>
              <a:gd name="connsiteX0" fmla="*/ 0 w 19013"/>
              <a:gd name="connsiteY0" fmla="*/ 12501 h 18987"/>
              <a:gd name="connsiteX1" fmla="*/ 9729 w 19013"/>
              <a:gd name="connsiteY1" fmla="*/ 6666 h 18987"/>
              <a:gd name="connsiteX2" fmla="*/ 11809 w 19013"/>
              <a:gd name="connsiteY2" fmla="*/ 0 h 18987"/>
              <a:gd name="connsiteX3" fmla="*/ 13488 w 19013"/>
              <a:gd name="connsiteY3" fmla="*/ 10234 h 18987"/>
              <a:gd name="connsiteX4" fmla="*/ 19013 w 19013"/>
              <a:gd name="connsiteY4" fmla="*/ 13313 h 18987"/>
              <a:gd name="connsiteX5" fmla="*/ 14250 w 19013"/>
              <a:gd name="connsiteY5" fmla="*/ 12965 h 18987"/>
              <a:gd name="connsiteX6" fmla="*/ 10397 w 19013"/>
              <a:gd name="connsiteY6" fmla="*/ 12322 h 18987"/>
              <a:gd name="connsiteX7" fmla="*/ 8656 w 19013"/>
              <a:gd name="connsiteY7" fmla="*/ 18987 h 18987"/>
              <a:gd name="connsiteX8" fmla="*/ 6661 w 19013"/>
              <a:gd name="connsiteY8" fmla="*/ 13014 h 18987"/>
              <a:gd name="connsiteX9" fmla="*/ 0 w 19013"/>
              <a:gd name="connsiteY9" fmla="*/ 12501 h 18987"/>
              <a:gd name="connsiteX0" fmla="*/ 0 w 19013"/>
              <a:gd name="connsiteY0" fmla="*/ 12501 h 18987"/>
              <a:gd name="connsiteX1" fmla="*/ 6971 w 19013"/>
              <a:gd name="connsiteY1" fmla="*/ 7720 h 18987"/>
              <a:gd name="connsiteX2" fmla="*/ 11809 w 19013"/>
              <a:gd name="connsiteY2" fmla="*/ 0 h 18987"/>
              <a:gd name="connsiteX3" fmla="*/ 13488 w 19013"/>
              <a:gd name="connsiteY3" fmla="*/ 10234 h 18987"/>
              <a:gd name="connsiteX4" fmla="*/ 19013 w 19013"/>
              <a:gd name="connsiteY4" fmla="*/ 13313 h 18987"/>
              <a:gd name="connsiteX5" fmla="*/ 14250 w 19013"/>
              <a:gd name="connsiteY5" fmla="*/ 12965 h 18987"/>
              <a:gd name="connsiteX6" fmla="*/ 10397 w 19013"/>
              <a:gd name="connsiteY6" fmla="*/ 12322 h 18987"/>
              <a:gd name="connsiteX7" fmla="*/ 8656 w 19013"/>
              <a:gd name="connsiteY7" fmla="*/ 18987 h 18987"/>
              <a:gd name="connsiteX8" fmla="*/ 6661 w 19013"/>
              <a:gd name="connsiteY8" fmla="*/ 13014 h 18987"/>
              <a:gd name="connsiteX9" fmla="*/ 0 w 19013"/>
              <a:gd name="connsiteY9" fmla="*/ 12501 h 18987"/>
              <a:gd name="connsiteX0" fmla="*/ 0 w 19013"/>
              <a:gd name="connsiteY0" fmla="*/ 12501 h 17669"/>
              <a:gd name="connsiteX1" fmla="*/ 6971 w 19013"/>
              <a:gd name="connsiteY1" fmla="*/ 7720 h 17669"/>
              <a:gd name="connsiteX2" fmla="*/ 11809 w 19013"/>
              <a:gd name="connsiteY2" fmla="*/ 0 h 17669"/>
              <a:gd name="connsiteX3" fmla="*/ 13488 w 19013"/>
              <a:gd name="connsiteY3" fmla="*/ 10234 h 17669"/>
              <a:gd name="connsiteX4" fmla="*/ 19013 w 19013"/>
              <a:gd name="connsiteY4" fmla="*/ 13313 h 17669"/>
              <a:gd name="connsiteX5" fmla="*/ 14250 w 19013"/>
              <a:gd name="connsiteY5" fmla="*/ 12965 h 17669"/>
              <a:gd name="connsiteX6" fmla="*/ 10397 w 19013"/>
              <a:gd name="connsiteY6" fmla="*/ 12322 h 17669"/>
              <a:gd name="connsiteX7" fmla="*/ 8656 w 19013"/>
              <a:gd name="connsiteY7" fmla="*/ 17669 h 17669"/>
              <a:gd name="connsiteX8" fmla="*/ 6661 w 19013"/>
              <a:gd name="connsiteY8" fmla="*/ 13014 h 17669"/>
              <a:gd name="connsiteX9" fmla="*/ 0 w 19013"/>
              <a:gd name="connsiteY9" fmla="*/ 12501 h 17669"/>
              <a:gd name="connsiteX0" fmla="*/ 0 w 19013"/>
              <a:gd name="connsiteY0" fmla="*/ 12501 h 20041"/>
              <a:gd name="connsiteX1" fmla="*/ 6971 w 19013"/>
              <a:gd name="connsiteY1" fmla="*/ 7720 h 20041"/>
              <a:gd name="connsiteX2" fmla="*/ 11809 w 19013"/>
              <a:gd name="connsiteY2" fmla="*/ 0 h 20041"/>
              <a:gd name="connsiteX3" fmla="*/ 13488 w 19013"/>
              <a:gd name="connsiteY3" fmla="*/ 10234 h 20041"/>
              <a:gd name="connsiteX4" fmla="*/ 19013 w 19013"/>
              <a:gd name="connsiteY4" fmla="*/ 13313 h 20041"/>
              <a:gd name="connsiteX5" fmla="*/ 14250 w 19013"/>
              <a:gd name="connsiteY5" fmla="*/ 12965 h 20041"/>
              <a:gd name="connsiteX6" fmla="*/ 10397 w 19013"/>
              <a:gd name="connsiteY6" fmla="*/ 12322 h 20041"/>
              <a:gd name="connsiteX7" fmla="*/ 9269 w 19013"/>
              <a:gd name="connsiteY7" fmla="*/ 20041 h 20041"/>
              <a:gd name="connsiteX8" fmla="*/ 6661 w 19013"/>
              <a:gd name="connsiteY8" fmla="*/ 13014 h 20041"/>
              <a:gd name="connsiteX9" fmla="*/ 0 w 19013"/>
              <a:gd name="connsiteY9" fmla="*/ 12501 h 20041"/>
              <a:gd name="connsiteX0" fmla="*/ 0 w 19013"/>
              <a:gd name="connsiteY0" fmla="*/ 9865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3488 w 19013"/>
              <a:gd name="connsiteY3" fmla="*/ 7598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9865 h 17405"/>
              <a:gd name="connsiteX0" fmla="*/ 0 w 19013"/>
              <a:gd name="connsiteY0" fmla="*/ 9865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9865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250 w 19013"/>
              <a:gd name="connsiteY5" fmla="*/ 10329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13"/>
              <a:gd name="connsiteY0" fmla="*/ 7756 h 17405"/>
              <a:gd name="connsiteX1" fmla="*/ 6971 w 19013"/>
              <a:gd name="connsiteY1" fmla="*/ 5084 h 17405"/>
              <a:gd name="connsiteX2" fmla="*/ 11503 w 19013"/>
              <a:gd name="connsiteY2" fmla="*/ 0 h 17405"/>
              <a:gd name="connsiteX3" fmla="*/ 11956 w 19013"/>
              <a:gd name="connsiteY3" fmla="*/ 6280 h 17405"/>
              <a:gd name="connsiteX4" fmla="*/ 19013 w 19013"/>
              <a:gd name="connsiteY4" fmla="*/ 10677 h 17405"/>
              <a:gd name="connsiteX5" fmla="*/ 14753 w 19013"/>
              <a:gd name="connsiteY5" fmla="*/ 14048 h 17405"/>
              <a:gd name="connsiteX6" fmla="*/ 10397 w 19013"/>
              <a:gd name="connsiteY6" fmla="*/ 9686 h 17405"/>
              <a:gd name="connsiteX7" fmla="*/ 9269 w 19013"/>
              <a:gd name="connsiteY7" fmla="*/ 17405 h 17405"/>
              <a:gd name="connsiteX8" fmla="*/ 6661 w 19013"/>
              <a:gd name="connsiteY8" fmla="*/ 10378 h 17405"/>
              <a:gd name="connsiteX9" fmla="*/ 0 w 19013"/>
              <a:gd name="connsiteY9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4753 w 19063"/>
              <a:gd name="connsiteY5" fmla="*/ 14048 h 17405"/>
              <a:gd name="connsiteX6" fmla="*/ 10397 w 19063"/>
              <a:gd name="connsiteY6" fmla="*/ 9686 h 17405"/>
              <a:gd name="connsiteX7" fmla="*/ 9269 w 19063"/>
              <a:gd name="connsiteY7" fmla="*/ 17405 h 17405"/>
              <a:gd name="connsiteX8" fmla="*/ 6661 w 19063"/>
              <a:gd name="connsiteY8" fmla="*/ 10378 h 17405"/>
              <a:gd name="connsiteX9" fmla="*/ 0 w 19063"/>
              <a:gd name="connsiteY9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6669 w 19063"/>
              <a:gd name="connsiteY5" fmla="*/ 10228 h 17405"/>
              <a:gd name="connsiteX6" fmla="*/ 14753 w 19063"/>
              <a:gd name="connsiteY6" fmla="*/ 14048 h 17405"/>
              <a:gd name="connsiteX7" fmla="*/ 10397 w 19063"/>
              <a:gd name="connsiteY7" fmla="*/ 9686 h 17405"/>
              <a:gd name="connsiteX8" fmla="*/ 9269 w 19063"/>
              <a:gd name="connsiteY8" fmla="*/ 17405 h 17405"/>
              <a:gd name="connsiteX9" fmla="*/ 6661 w 19063"/>
              <a:gd name="connsiteY9" fmla="*/ 10378 h 17405"/>
              <a:gd name="connsiteX10" fmla="*/ 0 w 19063"/>
              <a:gd name="connsiteY10" fmla="*/ 7756 h 17405"/>
              <a:gd name="connsiteX0" fmla="*/ 0 w 19063"/>
              <a:gd name="connsiteY0" fmla="*/ 7756 h 17405"/>
              <a:gd name="connsiteX1" fmla="*/ 6971 w 19063"/>
              <a:gd name="connsiteY1" fmla="*/ 5084 h 17405"/>
              <a:gd name="connsiteX2" fmla="*/ 11503 w 19063"/>
              <a:gd name="connsiteY2" fmla="*/ 0 h 17405"/>
              <a:gd name="connsiteX3" fmla="*/ 11956 w 19063"/>
              <a:gd name="connsiteY3" fmla="*/ 6280 h 17405"/>
              <a:gd name="connsiteX4" fmla="*/ 19063 w 19063"/>
              <a:gd name="connsiteY4" fmla="*/ 5920 h 17405"/>
              <a:gd name="connsiteX5" fmla="*/ 12798 w 19063"/>
              <a:gd name="connsiteY5" fmla="*/ 8412 h 17405"/>
              <a:gd name="connsiteX6" fmla="*/ 14753 w 19063"/>
              <a:gd name="connsiteY6" fmla="*/ 14048 h 17405"/>
              <a:gd name="connsiteX7" fmla="*/ 10397 w 19063"/>
              <a:gd name="connsiteY7" fmla="*/ 9686 h 17405"/>
              <a:gd name="connsiteX8" fmla="*/ 9269 w 19063"/>
              <a:gd name="connsiteY8" fmla="*/ 17405 h 17405"/>
              <a:gd name="connsiteX9" fmla="*/ 6661 w 19063"/>
              <a:gd name="connsiteY9" fmla="*/ 10378 h 17405"/>
              <a:gd name="connsiteX10" fmla="*/ 0 w 19063"/>
              <a:gd name="connsiteY10" fmla="*/ 7756 h 17405"/>
              <a:gd name="connsiteX0" fmla="*/ 0 w 19063"/>
              <a:gd name="connsiteY0" fmla="*/ 7842 h 17491"/>
              <a:gd name="connsiteX1" fmla="*/ 6971 w 19063"/>
              <a:gd name="connsiteY1" fmla="*/ 5170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4753 w 19063"/>
              <a:gd name="connsiteY6" fmla="*/ 14134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4753 w 19063"/>
              <a:gd name="connsiteY6" fmla="*/ 14134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016 w 19063"/>
              <a:gd name="connsiteY1" fmla="*/ 5429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569 w 19063"/>
              <a:gd name="connsiteY1" fmla="*/ 5991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661 w 19063"/>
              <a:gd name="connsiteY9" fmla="*/ 10464 h 17491"/>
              <a:gd name="connsiteX10" fmla="*/ 0 w 19063"/>
              <a:gd name="connsiteY10" fmla="*/ 7842 h 17491"/>
              <a:gd name="connsiteX0" fmla="*/ 0 w 19063"/>
              <a:gd name="connsiteY0" fmla="*/ 7842 h 17491"/>
              <a:gd name="connsiteX1" fmla="*/ 6569 w 19063"/>
              <a:gd name="connsiteY1" fmla="*/ 5991 h 17491"/>
              <a:gd name="connsiteX2" fmla="*/ 7984 w 19063"/>
              <a:gd name="connsiteY2" fmla="*/ 0 h 17491"/>
              <a:gd name="connsiteX3" fmla="*/ 11956 w 19063"/>
              <a:gd name="connsiteY3" fmla="*/ 6366 h 17491"/>
              <a:gd name="connsiteX4" fmla="*/ 19063 w 19063"/>
              <a:gd name="connsiteY4" fmla="*/ 6006 h 17491"/>
              <a:gd name="connsiteX5" fmla="*/ 12798 w 19063"/>
              <a:gd name="connsiteY5" fmla="*/ 8498 h 17491"/>
              <a:gd name="connsiteX6" fmla="*/ 16814 w 19063"/>
              <a:gd name="connsiteY6" fmla="*/ 13918 h 17491"/>
              <a:gd name="connsiteX7" fmla="*/ 10397 w 19063"/>
              <a:gd name="connsiteY7" fmla="*/ 9772 h 17491"/>
              <a:gd name="connsiteX8" fmla="*/ 9269 w 19063"/>
              <a:gd name="connsiteY8" fmla="*/ 17491 h 17491"/>
              <a:gd name="connsiteX9" fmla="*/ 6812 w 19063"/>
              <a:gd name="connsiteY9" fmla="*/ 8778 h 17491"/>
              <a:gd name="connsiteX10" fmla="*/ 0 w 19063"/>
              <a:gd name="connsiteY10" fmla="*/ 7842 h 17491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6569 w 19063"/>
              <a:gd name="connsiteY1" fmla="*/ 5991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812 w 19063"/>
              <a:gd name="connsiteY9" fmla="*/ 8778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397 w 19063"/>
              <a:gd name="connsiteY7" fmla="*/ 9772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2798 w 19063"/>
              <a:gd name="connsiteY5" fmla="*/ 8498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1956 w 19063"/>
              <a:gd name="connsiteY3" fmla="*/ 6366 h 15286"/>
              <a:gd name="connsiteX4" fmla="*/ 19063 w 19063"/>
              <a:gd name="connsiteY4" fmla="*/ 6006 h 15286"/>
              <a:gd name="connsiteX5" fmla="*/ 13657 w 19063"/>
              <a:gd name="connsiteY5" fmla="*/ 8782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9063"/>
              <a:gd name="connsiteY0" fmla="*/ 7842 h 15286"/>
              <a:gd name="connsiteX1" fmla="*/ 5935 w 19063"/>
              <a:gd name="connsiteY1" fmla="*/ 5718 h 15286"/>
              <a:gd name="connsiteX2" fmla="*/ 7984 w 19063"/>
              <a:gd name="connsiteY2" fmla="*/ 0 h 15286"/>
              <a:gd name="connsiteX3" fmla="*/ 12319 w 19063"/>
              <a:gd name="connsiteY3" fmla="*/ 5343 h 15286"/>
              <a:gd name="connsiteX4" fmla="*/ 19063 w 19063"/>
              <a:gd name="connsiteY4" fmla="*/ 6006 h 15286"/>
              <a:gd name="connsiteX5" fmla="*/ 13657 w 19063"/>
              <a:gd name="connsiteY5" fmla="*/ 8782 h 15286"/>
              <a:gd name="connsiteX6" fmla="*/ 16814 w 19063"/>
              <a:gd name="connsiteY6" fmla="*/ 13918 h 15286"/>
              <a:gd name="connsiteX7" fmla="*/ 10628 w 19063"/>
              <a:gd name="connsiteY7" fmla="*/ 11307 h 15286"/>
              <a:gd name="connsiteX8" fmla="*/ 6805 w 19063"/>
              <a:gd name="connsiteY8" fmla="*/ 15286 h 15286"/>
              <a:gd name="connsiteX9" fmla="*/ 6184 w 19063"/>
              <a:gd name="connsiteY9" fmla="*/ 9005 h 15286"/>
              <a:gd name="connsiteX10" fmla="*/ 0 w 19063"/>
              <a:gd name="connsiteY10" fmla="*/ 7842 h 15286"/>
              <a:gd name="connsiteX0" fmla="*/ 0 w 18204"/>
              <a:gd name="connsiteY0" fmla="*/ 7984 h 15286"/>
              <a:gd name="connsiteX1" fmla="*/ 5076 w 18204"/>
              <a:gd name="connsiteY1" fmla="*/ 5718 h 15286"/>
              <a:gd name="connsiteX2" fmla="*/ 7125 w 18204"/>
              <a:gd name="connsiteY2" fmla="*/ 0 h 15286"/>
              <a:gd name="connsiteX3" fmla="*/ 11460 w 18204"/>
              <a:gd name="connsiteY3" fmla="*/ 5343 h 15286"/>
              <a:gd name="connsiteX4" fmla="*/ 18204 w 18204"/>
              <a:gd name="connsiteY4" fmla="*/ 6006 h 15286"/>
              <a:gd name="connsiteX5" fmla="*/ 12798 w 18204"/>
              <a:gd name="connsiteY5" fmla="*/ 8782 h 15286"/>
              <a:gd name="connsiteX6" fmla="*/ 15955 w 18204"/>
              <a:gd name="connsiteY6" fmla="*/ 13918 h 15286"/>
              <a:gd name="connsiteX7" fmla="*/ 9769 w 18204"/>
              <a:gd name="connsiteY7" fmla="*/ 11307 h 15286"/>
              <a:gd name="connsiteX8" fmla="*/ 5946 w 18204"/>
              <a:gd name="connsiteY8" fmla="*/ 15286 h 15286"/>
              <a:gd name="connsiteX9" fmla="*/ 5325 w 18204"/>
              <a:gd name="connsiteY9" fmla="*/ 9005 h 15286"/>
              <a:gd name="connsiteX10" fmla="*/ 0 w 18204"/>
              <a:gd name="connsiteY10" fmla="*/ 7984 h 15286"/>
              <a:gd name="connsiteX0" fmla="*/ 0 w 18204"/>
              <a:gd name="connsiteY0" fmla="*/ 7984 h 15286"/>
              <a:gd name="connsiteX1" fmla="*/ 5076 w 18204"/>
              <a:gd name="connsiteY1" fmla="*/ 5718 h 15286"/>
              <a:gd name="connsiteX2" fmla="*/ 7125 w 18204"/>
              <a:gd name="connsiteY2" fmla="*/ 0 h 15286"/>
              <a:gd name="connsiteX3" fmla="*/ 11460 w 18204"/>
              <a:gd name="connsiteY3" fmla="*/ 5343 h 15286"/>
              <a:gd name="connsiteX4" fmla="*/ 18204 w 18204"/>
              <a:gd name="connsiteY4" fmla="*/ 6006 h 15286"/>
              <a:gd name="connsiteX5" fmla="*/ 12798 w 18204"/>
              <a:gd name="connsiteY5" fmla="*/ 8782 h 15286"/>
              <a:gd name="connsiteX6" fmla="*/ 15955 w 18204"/>
              <a:gd name="connsiteY6" fmla="*/ 13918 h 15286"/>
              <a:gd name="connsiteX7" fmla="*/ 9769 w 18204"/>
              <a:gd name="connsiteY7" fmla="*/ 11307 h 15286"/>
              <a:gd name="connsiteX8" fmla="*/ 5946 w 18204"/>
              <a:gd name="connsiteY8" fmla="*/ 15286 h 15286"/>
              <a:gd name="connsiteX9" fmla="*/ 5193 w 18204"/>
              <a:gd name="connsiteY9" fmla="*/ 9090 h 15286"/>
              <a:gd name="connsiteX10" fmla="*/ 0 w 18204"/>
              <a:gd name="connsiteY10" fmla="*/ 7984 h 15286"/>
              <a:gd name="connsiteX0" fmla="*/ 0 w 18204"/>
              <a:gd name="connsiteY0" fmla="*/ 7984 h 14340"/>
              <a:gd name="connsiteX1" fmla="*/ 5076 w 18204"/>
              <a:gd name="connsiteY1" fmla="*/ 5718 h 14340"/>
              <a:gd name="connsiteX2" fmla="*/ 7125 w 18204"/>
              <a:gd name="connsiteY2" fmla="*/ 0 h 14340"/>
              <a:gd name="connsiteX3" fmla="*/ 11460 w 18204"/>
              <a:gd name="connsiteY3" fmla="*/ 5343 h 14340"/>
              <a:gd name="connsiteX4" fmla="*/ 18204 w 18204"/>
              <a:gd name="connsiteY4" fmla="*/ 6006 h 14340"/>
              <a:gd name="connsiteX5" fmla="*/ 12798 w 18204"/>
              <a:gd name="connsiteY5" fmla="*/ 8782 h 14340"/>
              <a:gd name="connsiteX6" fmla="*/ 15955 w 18204"/>
              <a:gd name="connsiteY6" fmla="*/ 13918 h 14340"/>
              <a:gd name="connsiteX7" fmla="*/ 9769 w 18204"/>
              <a:gd name="connsiteY7" fmla="*/ 11307 h 14340"/>
              <a:gd name="connsiteX8" fmla="*/ 6144 w 18204"/>
              <a:gd name="connsiteY8" fmla="*/ 13211 h 14340"/>
              <a:gd name="connsiteX9" fmla="*/ 5193 w 18204"/>
              <a:gd name="connsiteY9" fmla="*/ 9090 h 14340"/>
              <a:gd name="connsiteX10" fmla="*/ 0 w 18204"/>
              <a:gd name="connsiteY10" fmla="*/ 7984 h 14340"/>
              <a:gd name="connsiteX0" fmla="*/ 0 w 18204"/>
              <a:gd name="connsiteY0" fmla="*/ 7984 h 14204"/>
              <a:gd name="connsiteX1" fmla="*/ 5076 w 18204"/>
              <a:gd name="connsiteY1" fmla="*/ 5718 h 14204"/>
              <a:gd name="connsiteX2" fmla="*/ 7125 w 18204"/>
              <a:gd name="connsiteY2" fmla="*/ 0 h 14204"/>
              <a:gd name="connsiteX3" fmla="*/ 11460 w 18204"/>
              <a:gd name="connsiteY3" fmla="*/ 5343 h 14204"/>
              <a:gd name="connsiteX4" fmla="*/ 18204 w 18204"/>
              <a:gd name="connsiteY4" fmla="*/ 6006 h 14204"/>
              <a:gd name="connsiteX5" fmla="*/ 12798 w 18204"/>
              <a:gd name="connsiteY5" fmla="*/ 8782 h 14204"/>
              <a:gd name="connsiteX6" fmla="*/ 15955 w 18204"/>
              <a:gd name="connsiteY6" fmla="*/ 13918 h 14204"/>
              <a:gd name="connsiteX7" fmla="*/ 9141 w 18204"/>
              <a:gd name="connsiteY7" fmla="*/ 9431 h 14204"/>
              <a:gd name="connsiteX8" fmla="*/ 6144 w 18204"/>
              <a:gd name="connsiteY8" fmla="*/ 13211 h 14204"/>
              <a:gd name="connsiteX9" fmla="*/ 5193 w 18204"/>
              <a:gd name="connsiteY9" fmla="*/ 9090 h 14204"/>
              <a:gd name="connsiteX10" fmla="*/ 0 w 18204"/>
              <a:gd name="connsiteY10" fmla="*/ 7984 h 14204"/>
              <a:gd name="connsiteX0" fmla="*/ 0 w 18204"/>
              <a:gd name="connsiteY0" fmla="*/ 7984 h 14227"/>
              <a:gd name="connsiteX1" fmla="*/ 5076 w 18204"/>
              <a:gd name="connsiteY1" fmla="*/ 5718 h 14227"/>
              <a:gd name="connsiteX2" fmla="*/ 7125 w 18204"/>
              <a:gd name="connsiteY2" fmla="*/ 0 h 14227"/>
              <a:gd name="connsiteX3" fmla="*/ 11460 w 18204"/>
              <a:gd name="connsiteY3" fmla="*/ 5343 h 14227"/>
              <a:gd name="connsiteX4" fmla="*/ 18204 w 18204"/>
              <a:gd name="connsiteY4" fmla="*/ 6006 h 14227"/>
              <a:gd name="connsiteX5" fmla="*/ 12798 w 18204"/>
              <a:gd name="connsiteY5" fmla="*/ 8782 h 14227"/>
              <a:gd name="connsiteX6" fmla="*/ 15955 w 18204"/>
              <a:gd name="connsiteY6" fmla="*/ 13918 h 14227"/>
              <a:gd name="connsiteX7" fmla="*/ 9108 w 18204"/>
              <a:gd name="connsiteY7" fmla="*/ 9857 h 14227"/>
              <a:gd name="connsiteX8" fmla="*/ 6144 w 18204"/>
              <a:gd name="connsiteY8" fmla="*/ 13211 h 14227"/>
              <a:gd name="connsiteX9" fmla="*/ 5193 w 18204"/>
              <a:gd name="connsiteY9" fmla="*/ 9090 h 14227"/>
              <a:gd name="connsiteX10" fmla="*/ 0 w 18204"/>
              <a:gd name="connsiteY10" fmla="*/ 7984 h 14227"/>
              <a:gd name="connsiteX0" fmla="*/ 0 w 18204"/>
              <a:gd name="connsiteY0" fmla="*/ 7984 h 13224"/>
              <a:gd name="connsiteX1" fmla="*/ 5076 w 18204"/>
              <a:gd name="connsiteY1" fmla="*/ 5718 h 13224"/>
              <a:gd name="connsiteX2" fmla="*/ 7125 w 18204"/>
              <a:gd name="connsiteY2" fmla="*/ 0 h 13224"/>
              <a:gd name="connsiteX3" fmla="*/ 11460 w 18204"/>
              <a:gd name="connsiteY3" fmla="*/ 5343 h 13224"/>
              <a:gd name="connsiteX4" fmla="*/ 18204 w 18204"/>
              <a:gd name="connsiteY4" fmla="*/ 6006 h 13224"/>
              <a:gd name="connsiteX5" fmla="*/ 12798 w 18204"/>
              <a:gd name="connsiteY5" fmla="*/ 8782 h 13224"/>
              <a:gd name="connsiteX6" fmla="*/ 14501 w 18204"/>
              <a:gd name="connsiteY6" fmla="*/ 12838 h 13224"/>
              <a:gd name="connsiteX7" fmla="*/ 9108 w 18204"/>
              <a:gd name="connsiteY7" fmla="*/ 9857 h 13224"/>
              <a:gd name="connsiteX8" fmla="*/ 6144 w 18204"/>
              <a:gd name="connsiteY8" fmla="*/ 13211 h 13224"/>
              <a:gd name="connsiteX9" fmla="*/ 5193 w 18204"/>
              <a:gd name="connsiteY9" fmla="*/ 9090 h 13224"/>
              <a:gd name="connsiteX10" fmla="*/ 0 w 18204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1460 w 16651"/>
              <a:gd name="connsiteY3" fmla="*/ 5343 h 13224"/>
              <a:gd name="connsiteX4" fmla="*/ 16651 w 16651"/>
              <a:gd name="connsiteY4" fmla="*/ 6148 h 13224"/>
              <a:gd name="connsiteX5" fmla="*/ 12798 w 16651"/>
              <a:gd name="connsiteY5" fmla="*/ 8782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0105 w 16651"/>
              <a:gd name="connsiteY3" fmla="*/ 5627 h 13224"/>
              <a:gd name="connsiteX4" fmla="*/ 16651 w 16651"/>
              <a:gd name="connsiteY4" fmla="*/ 6148 h 13224"/>
              <a:gd name="connsiteX5" fmla="*/ 12798 w 16651"/>
              <a:gd name="connsiteY5" fmla="*/ 8782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24"/>
              <a:gd name="connsiteX1" fmla="*/ 5076 w 16651"/>
              <a:gd name="connsiteY1" fmla="*/ 5718 h 13224"/>
              <a:gd name="connsiteX2" fmla="*/ 7125 w 16651"/>
              <a:gd name="connsiteY2" fmla="*/ 0 h 13224"/>
              <a:gd name="connsiteX3" fmla="*/ 10105 w 16651"/>
              <a:gd name="connsiteY3" fmla="*/ 5627 h 13224"/>
              <a:gd name="connsiteX4" fmla="*/ 16651 w 16651"/>
              <a:gd name="connsiteY4" fmla="*/ 6148 h 13224"/>
              <a:gd name="connsiteX5" fmla="*/ 11344 w 16651"/>
              <a:gd name="connsiteY5" fmla="*/ 8043 h 13224"/>
              <a:gd name="connsiteX6" fmla="*/ 14501 w 16651"/>
              <a:gd name="connsiteY6" fmla="*/ 12838 h 13224"/>
              <a:gd name="connsiteX7" fmla="*/ 9108 w 16651"/>
              <a:gd name="connsiteY7" fmla="*/ 9857 h 13224"/>
              <a:gd name="connsiteX8" fmla="*/ 6144 w 16651"/>
              <a:gd name="connsiteY8" fmla="*/ 13211 h 13224"/>
              <a:gd name="connsiteX9" fmla="*/ 5193 w 16651"/>
              <a:gd name="connsiteY9" fmla="*/ 9090 h 13224"/>
              <a:gd name="connsiteX10" fmla="*/ 0 w 16651"/>
              <a:gd name="connsiteY10" fmla="*/ 7984 h 13224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7984 h 13211"/>
              <a:gd name="connsiteX1" fmla="*/ 5076 w 16651"/>
              <a:gd name="connsiteY1" fmla="*/ 5718 h 13211"/>
              <a:gd name="connsiteX2" fmla="*/ 7125 w 16651"/>
              <a:gd name="connsiteY2" fmla="*/ 0 h 13211"/>
              <a:gd name="connsiteX3" fmla="*/ 10105 w 16651"/>
              <a:gd name="connsiteY3" fmla="*/ 5627 h 13211"/>
              <a:gd name="connsiteX4" fmla="*/ 16651 w 16651"/>
              <a:gd name="connsiteY4" fmla="*/ 6148 h 13211"/>
              <a:gd name="connsiteX5" fmla="*/ 11344 w 16651"/>
              <a:gd name="connsiteY5" fmla="*/ 8043 h 13211"/>
              <a:gd name="connsiteX6" fmla="*/ 13774 w 16651"/>
              <a:gd name="connsiteY6" fmla="*/ 11246 h 13211"/>
              <a:gd name="connsiteX7" fmla="*/ 9108 w 16651"/>
              <a:gd name="connsiteY7" fmla="*/ 9857 h 13211"/>
              <a:gd name="connsiteX8" fmla="*/ 6144 w 16651"/>
              <a:gd name="connsiteY8" fmla="*/ 13211 h 13211"/>
              <a:gd name="connsiteX9" fmla="*/ 5193 w 16651"/>
              <a:gd name="connsiteY9" fmla="*/ 9090 h 13211"/>
              <a:gd name="connsiteX10" fmla="*/ 0 w 16651"/>
              <a:gd name="connsiteY10" fmla="*/ 7984 h 13211"/>
              <a:gd name="connsiteX0" fmla="*/ 0 w 16651"/>
              <a:gd name="connsiteY0" fmla="*/ 6563 h 11790"/>
              <a:gd name="connsiteX1" fmla="*/ 5076 w 16651"/>
              <a:gd name="connsiteY1" fmla="*/ 4297 h 11790"/>
              <a:gd name="connsiteX2" fmla="*/ 7224 w 16651"/>
              <a:gd name="connsiteY2" fmla="*/ 0 h 11790"/>
              <a:gd name="connsiteX3" fmla="*/ 10105 w 16651"/>
              <a:gd name="connsiteY3" fmla="*/ 4206 h 11790"/>
              <a:gd name="connsiteX4" fmla="*/ 16651 w 16651"/>
              <a:gd name="connsiteY4" fmla="*/ 4727 h 11790"/>
              <a:gd name="connsiteX5" fmla="*/ 11344 w 16651"/>
              <a:gd name="connsiteY5" fmla="*/ 6622 h 11790"/>
              <a:gd name="connsiteX6" fmla="*/ 13774 w 16651"/>
              <a:gd name="connsiteY6" fmla="*/ 9825 h 11790"/>
              <a:gd name="connsiteX7" fmla="*/ 9108 w 16651"/>
              <a:gd name="connsiteY7" fmla="*/ 8436 h 11790"/>
              <a:gd name="connsiteX8" fmla="*/ 6144 w 16651"/>
              <a:gd name="connsiteY8" fmla="*/ 11790 h 11790"/>
              <a:gd name="connsiteX9" fmla="*/ 5193 w 16651"/>
              <a:gd name="connsiteY9" fmla="*/ 7669 h 11790"/>
              <a:gd name="connsiteX10" fmla="*/ 0 w 16651"/>
              <a:gd name="connsiteY10" fmla="*/ 6563 h 11790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9108 w 16651"/>
              <a:gd name="connsiteY7" fmla="*/ 8891 h 12245"/>
              <a:gd name="connsiteX8" fmla="*/ 6144 w 16651"/>
              <a:gd name="connsiteY8" fmla="*/ 12245 h 12245"/>
              <a:gd name="connsiteX9" fmla="*/ 5193 w 16651"/>
              <a:gd name="connsiteY9" fmla="*/ 8124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9108 w 16651"/>
              <a:gd name="connsiteY7" fmla="*/ 8891 h 12245"/>
              <a:gd name="connsiteX8" fmla="*/ 6144 w 16651"/>
              <a:gd name="connsiteY8" fmla="*/ 12245 h 12245"/>
              <a:gd name="connsiteX9" fmla="*/ 4763 w 16651"/>
              <a:gd name="connsiteY9" fmla="*/ 8323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8645 w 16651"/>
              <a:gd name="connsiteY7" fmla="*/ 8607 h 12245"/>
              <a:gd name="connsiteX8" fmla="*/ 6144 w 16651"/>
              <a:gd name="connsiteY8" fmla="*/ 12245 h 12245"/>
              <a:gd name="connsiteX9" fmla="*/ 4763 w 16651"/>
              <a:gd name="connsiteY9" fmla="*/ 8323 h 12245"/>
              <a:gd name="connsiteX10" fmla="*/ 0 w 16651"/>
              <a:gd name="connsiteY10" fmla="*/ 7018 h 12245"/>
              <a:gd name="connsiteX0" fmla="*/ 0 w 16651"/>
              <a:gd name="connsiteY0" fmla="*/ 7018 h 12245"/>
              <a:gd name="connsiteX1" fmla="*/ 5076 w 16651"/>
              <a:gd name="connsiteY1" fmla="*/ 4752 h 12245"/>
              <a:gd name="connsiteX2" fmla="*/ 7257 w 16651"/>
              <a:gd name="connsiteY2" fmla="*/ 0 h 12245"/>
              <a:gd name="connsiteX3" fmla="*/ 10105 w 16651"/>
              <a:gd name="connsiteY3" fmla="*/ 4661 h 12245"/>
              <a:gd name="connsiteX4" fmla="*/ 16651 w 16651"/>
              <a:gd name="connsiteY4" fmla="*/ 5182 h 12245"/>
              <a:gd name="connsiteX5" fmla="*/ 11344 w 16651"/>
              <a:gd name="connsiteY5" fmla="*/ 7077 h 12245"/>
              <a:gd name="connsiteX6" fmla="*/ 13774 w 16651"/>
              <a:gd name="connsiteY6" fmla="*/ 10280 h 12245"/>
              <a:gd name="connsiteX7" fmla="*/ 8645 w 16651"/>
              <a:gd name="connsiteY7" fmla="*/ 8607 h 12245"/>
              <a:gd name="connsiteX8" fmla="*/ 6144 w 16651"/>
              <a:gd name="connsiteY8" fmla="*/ 12245 h 12245"/>
              <a:gd name="connsiteX9" fmla="*/ 5060 w 16651"/>
              <a:gd name="connsiteY9" fmla="*/ 8351 h 12245"/>
              <a:gd name="connsiteX10" fmla="*/ 0 w 16651"/>
              <a:gd name="connsiteY10" fmla="*/ 7018 h 12245"/>
              <a:gd name="connsiteX0" fmla="*/ 0 w 15660"/>
              <a:gd name="connsiteY0" fmla="*/ 7018 h 12245"/>
              <a:gd name="connsiteX1" fmla="*/ 5076 w 15660"/>
              <a:gd name="connsiteY1" fmla="*/ 4752 h 12245"/>
              <a:gd name="connsiteX2" fmla="*/ 7257 w 15660"/>
              <a:gd name="connsiteY2" fmla="*/ 0 h 12245"/>
              <a:gd name="connsiteX3" fmla="*/ 10105 w 15660"/>
              <a:gd name="connsiteY3" fmla="*/ 4661 h 12245"/>
              <a:gd name="connsiteX4" fmla="*/ 15660 w 15660"/>
              <a:gd name="connsiteY4" fmla="*/ 4784 h 12245"/>
              <a:gd name="connsiteX5" fmla="*/ 11344 w 15660"/>
              <a:gd name="connsiteY5" fmla="*/ 7077 h 12245"/>
              <a:gd name="connsiteX6" fmla="*/ 13774 w 15660"/>
              <a:gd name="connsiteY6" fmla="*/ 10280 h 12245"/>
              <a:gd name="connsiteX7" fmla="*/ 8645 w 15660"/>
              <a:gd name="connsiteY7" fmla="*/ 8607 h 12245"/>
              <a:gd name="connsiteX8" fmla="*/ 6144 w 15660"/>
              <a:gd name="connsiteY8" fmla="*/ 12245 h 12245"/>
              <a:gd name="connsiteX9" fmla="*/ 5060 w 15660"/>
              <a:gd name="connsiteY9" fmla="*/ 8351 h 12245"/>
              <a:gd name="connsiteX10" fmla="*/ 0 w 15660"/>
              <a:gd name="connsiteY10" fmla="*/ 7018 h 1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660" h="12245">
                <a:moveTo>
                  <a:pt x="0" y="7018"/>
                </a:moveTo>
                <a:cubicBezTo>
                  <a:pt x="2190" y="6444"/>
                  <a:pt x="2333" y="4677"/>
                  <a:pt x="5076" y="4752"/>
                </a:cubicBezTo>
                <a:cubicBezTo>
                  <a:pt x="4451" y="3366"/>
                  <a:pt x="7279" y="1256"/>
                  <a:pt x="7257" y="0"/>
                </a:cubicBezTo>
                <a:cubicBezTo>
                  <a:pt x="6999" y="2006"/>
                  <a:pt x="10363" y="2655"/>
                  <a:pt x="10105" y="4661"/>
                </a:cubicBezTo>
                <a:cubicBezTo>
                  <a:pt x="12625" y="3114"/>
                  <a:pt x="13643" y="3909"/>
                  <a:pt x="15660" y="4784"/>
                </a:cubicBezTo>
                <a:cubicBezTo>
                  <a:pt x="14427" y="6480"/>
                  <a:pt x="14488" y="7673"/>
                  <a:pt x="11344" y="7077"/>
                </a:cubicBezTo>
                <a:cubicBezTo>
                  <a:pt x="13337" y="8841"/>
                  <a:pt x="12141" y="8909"/>
                  <a:pt x="13774" y="10280"/>
                </a:cubicBezTo>
                <a:cubicBezTo>
                  <a:pt x="10467" y="10701"/>
                  <a:pt x="10582" y="9945"/>
                  <a:pt x="8645" y="8607"/>
                </a:cubicBezTo>
                <a:cubicBezTo>
                  <a:pt x="9124" y="11310"/>
                  <a:pt x="7736" y="10667"/>
                  <a:pt x="6144" y="12245"/>
                </a:cubicBezTo>
                <a:cubicBezTo>
                  <a:pt x="4228" y="10427"/>
                  <a:pt x="4965" y="10299"/>
                  <a:pt x="5060" y="8351"/>
                </a:cubicBezTo>
                <a:cubicBezTo>
                  <a:pt x="2639" y="7953"/>
                  <a:pt x="2170" y="8800"/>
                  <a:pt x="0" y="7018"/>
                </a:cubicBezTo>
                <a:close/>
              </a:path>
            </a:pathLst>
          </a:custGeom>
          <a:solidFill>
            <a:srgbClr val="F05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 flipH="1">
            <a:off x="7616660" y="2032469"/>
            <a:ext cx="234696" cy="1005919"/>
            <a:chOff x="921851" y="1716113"/>
            <a:chExt cx="291962" cy="1251368"/>
          </a:xfrm>
        </p:grpSpPr>
        <p:sp>
          <p:nvSpPr>
            <p:cNvPr id="133" name="椭圆 76"/>
            <p:cNvSpPr/>
            <p:nvPr/>
          </p:nvSpPr>
          <p:spPr>
            <a:xfrm rot="20725945">
              <a:off x="1030947" y="1716113"/>
              <a:ext cx="182866" cy="1196307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76"/>
            <p:cNvSpPr/>
            <p:nvPr/>
          </p:nvSpPr>
          <p:spPr>
            <a:xfrm rot="19444957">
              <a:off x="921851" y="2113698"/>
              <a:ext cx="137716" cy="853783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5" name="椭圆 78"/>
          <p:cNvSpPr/>
          <p:nvPr/>
        </p:nvSpPr>
        <p:spPr>
          <a:xfrm flipH="1">
            <a:off x="7613438" y="2947990"/>
            <a:ext cx="348460" cy="209162"/>
          </a:xfrm>
          <a:custGeom>
            <a:avLst/>
            <a:gdLst>
              <a:gd name="connsiteX0" fmla="*/ 0 w 199437"/>
              <a:gd name="connsiteY0" fmla="*/ 74480 h 148959"/>
              <a:gd name="connsiteX1" fmla="*/ 99719 w 199437"/>
              <a:gd name="connsiteY1" fmla="*/ 0 h 148959"/>
              <a:gd name="connsiteX2" fmla="*/ 199438 w 199437"/>
              <a:gd name="connsiteY2" fmla="*/ 74480 h 148959"/>
              <a:gd name="connsiteX3" fmla="*/ 99719 w 199437"/>
              <a:gd name="connsiteY3" fmla="*/ 148960 h 148959"/>
              <a:gd name="connsiteX4" fmla="*/ 0 w 199437"/>
              <a:gd name="connsiteY4" fmla="*/ 74480 h 148959"/>
              <a:gd name="connsiteX0" fmla="*/ 0 w 199438"/>
              <a:gd name="connsiteY0" fmla="*/ 49080 h 123560"/>
              <a:gd name="connsiteX1" fmla="*/ 99719 w 199438"/>
              <a:gd name="connsiteY1" fmla="*/ 0 h 123560"/>
              <a:gd name="connsiteX2" fmla="*/ 199438 w 199438"/>
              <a:gd name="connsiteY2" fmla="*/ 49080 h 123560"/>
              <a:gd name="connsiteX3" fmla="*/ 99719 w 199438"/>
              <a:gd name="connsiteY3" fmla="*/ 123560 h 123560"/>
              <a:gd name="connsiteX4" fmla="*/ 0 w 199438"/>
              <a:gd name="connsiteY4" fmla="*/ 49080 h 123560"/>
              <a:gd name="connsiteX0" fmla="*/ 0 w 208963"/>
              <a:gd name="connsiteY0" fmla="*/ 52277 h 123586"/>
              <a:gd name="connsiteX1" fmla="*/ 109244 w 208963"/>
              <a:gd name="connsiteY1" fmla="*/ 22 h 123586"/>
              <a:gd name="connsiteX2" fmla="*/ 208963 w 208963"/>
              <a:gd name="connsiteY2" fmla="*/ 49102 h 123586"/>
              <a:gd name="connsiteX3" fmla="*/ 109244 w 208963"/>
              <a:gd name="connsiteY3" fmla="*/ 123582 h 123586"/>
              <a:gd name="connsiteX4" fmla="*/ 0 w 208963"/>
              <a:gd name="connsiteY4" fmla="*/ 52277 h 123586"/>
              <a:gd name="connsiteX0" fmla="*/ 123 w 209086"/>
              <a:gd name="connsiteY0" fmla="*/ 52277 h 136285"/>
              <a:gd name="connsiteX1" fmla="*/ 109367 w 209086"/>
              <a:gd name="connsiteY1" fmla="*/ 22 h 136285"/>
              <a:gd name="connsiteX2" fmla="*/ 209086 w 209086"/>
              <a:gd name="connsiteY2" fmla="*/ 49102 h 136285"/>
              <a:gd name="connsiteX3" fmla="*/ 90317 w 209086"/>
              <a:gd name="connsiteY3" fmla="*/ 136282 h 136285"/>
              <a:gd name="connsiteX4" fmla="*/ 123 w 209086"/>
              <a:gd name="connsiteY4" fmla="*/ 52277 h 136285"/>
              <a:gd name="connsiteX0" fmla="*/ 130 w 228143"/>
              <a:gd name="connsiteY0" fmla="*/ 52919 h 136975"/>
              <a:gd name="connsiteX1" fmla="*/ 109374 w 228143"/>
              <a:gd name="connsiteY1" fmla="*/ 664 h 136975"/>
              <a:gd name="connsiteX2" fmla="*/ 228143 w 228143"/>
              <a:gd name="connsiteY2" fmla="*/ 40219 h 136975"/>
              <a:gd name="connsiteX3" fmla="*/ 90324 w 228143"/>
              <a:gd name="connsiteY3" fmla="*/ 136924 h 136975"/>
              <a:gd name="connsiteX4" fmla="*/ 130 w 228143"/>
              <a:gd name="connsiteY4" fmla="*/ 52919 h 136975"/>
              <a:gd name="connsiteX0" fmla="*/ 184 w 228197"/>
              <a:gd name="connsiteY0" fmla="*/ 52919 h 136975"/>
              <a:gd name="connsiteX1" fmla="*/ 109428 w 228197"/>
              <a:gd name="connsiteY1" fmla="*/ 664 h 136975"/>
              <a:gd name="connsiteX2" fmla="*/ 228197 w 228197"/>
              <a:gd name="connsiteY2" fmla="*/ 40219 h 136975"/>
              <a:gd name="connsiteX3" fmla="*/ 87203 w 228197"/>
              <a:gd name="connsiteY3" fmla="*/ 136924 h 136975"/>
              <a:gd name="connsiteX4" fmla="*/ 184 w 228197"/>
              <a:gd name="connsiteY4" fmla="*/ 52919 h 13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197" h="136975">
                <a:moveTo>
                  <a:pt x="184" y="52919"/>
                </a:moveTo>
                <a:cubicBezTo>
                  <a:pt x="3888" y="30209"/>
                  <a:pt x="71426" y="2781"/>
                  <a:pt x="109428" y="664"/>
                </a:cubicBezTo>
                <a:cubicBezTo>
                  <a:pt x="147430" y="-1453"/>
                  <a:pt x="228197" y="-915"/>
                  <a:pt x="228197" y="40219"/>
                </a:cubicBezTo>
                <a:cubicBezTo>
                  <a:pt x="228197" y="81353"/>
                  <a:pt x="125205" y="134807"/>
                  <a:pt x="87203" y="136924"/>
                </a:cubicBezTo>
                <a:cubicBezTo>
                  <a:pt x="49201" y="139041"/>
                  <a:pt x="-3520" y="75629"/>
                  <a:pt x="184" y="52919"/>
                </a:cubicBezTo>
                <a:close/>
              </a:path>
            </a:pathLst>
          </a:custGeom>
          <a:solidFill>
            <a:srgbClr val="568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78"/>
          <p:cNvSpPr/>
          <p:nvPr/>
        </p:nvSpPr>
        <p:spPr>
          <a:xfrm rot="20954207" flipH="1">
            <a:off x="7354615" y="2875042"/>
            <a:ext cx="152776" cy="278817"/>
          </a:xfrm>
          <a:custGeom>
            <a:avLst/>
            <a:gdLst>
              <a:gd name="connsiteX0" fmla="*/ 0 w 199437"/>
              <a:gd name="connsiteY0" fmla="*/ 74480 h 148959"/>
              <a:gd name="connsiteX1" fmla="*/ 99719 w 199437"/>
              <a:gd name="connsiteY1" fmla="*/ 0 h 148959"/>
              <a:gd name="connsiteX2" fmla="*/ 199438 w 199437"/>
              <a:gd name="connsiteY2" fmla="*/ 74480 h 148959"/>
              <a:gd name="connsiteX3" fmla="*/ 99719 w 199437"/>
              <a:gd name="connsiteY3" fmla="*/ 148960 h 148959"/>
              <a:gd name="connsiteX4" fmla="*/ 0 w 199437"/>
              <a:gd name="connsiteY4" fmla="*/ 74480 h 148959"/>
              <a:gd name="connsiteX0" fmla="*/ 0 w 199438"/>
              <a:gd name="connsiteY0" fmla="*/ 49080 h 123560"/>
              <a:gd name="connsiteX1" fmla="*/ 99719 w 199438"/>
              <a:gd name="connsiteY1" fmla="*/ 0 h 123560"/>
              <a:gd name="connsiteX2" fmla="*/ 199438 w 199438"/>
              <a:gd name="connsiteY2" fmla="*/ 49080 h 123560"/>
              <a:gd name="connsiteX3" fmla="*/ 99719 w 199438"/>
              <a:gd name="connsiteY3" fmla="*/ 123560 h 123560"/>
              <a:gd name="connsiteX4" fmla="*/ 0 w 199438"/>
              <a:gd name="connsiteY4" fmla="*/ 49080 h 123560"/>
              <a:gd name="connsiteX0" fmla="*/ 0 w 208963"/>
              <a:gd name="connsiteY0" fmla="*/ 52277 h 123586"/>
              <a:gd name="connsiteX1" fmla="*/ 109244 w 208963"/>
              <a:gd name="connsiteY1" fmla="*/ 22 h 123586"/>
              <a:gd name="connsiteX2" fmla="*/ 208963 w 208963"/>
              <a:gd name="connsiteY2" fmla="*/ 49102 h 123586"/>
              <a:gd name="connsiteX3" fmla="*/ 109244 w 208963"/>
              <a:gd name="connsiteY3" fmla="*/ 123582 h 123586"/>
              <a:gd name="connsiteX4" fmla="*/ 0 w 208963"/>
              <a:gd name="connsiteY4" fmla="*/ 52277 h 123586"/>
              <a:gd name="connsiteX0" fmla="*/ 123 w 209086"/>
              <a:gd name="connsiteY0" fmla="*/ 52277 h 136285"/>
              <a:gd name="connsiteX1" fmla="*/ 109367 w 209086"/>
              <a:gd name="connsiteY1" fmla="*/ 22 h 136285"/>
              <a:gd name="connsiteX2" fmla="*/ 209086 w 209086"/>
              <a:gd name="connsiteY2" fmla="*/ 49102 h 136285"/>
              <a:gd name="connsiteX3" fmla="*/ 90317 w 209086"/>
              <a:gd name="connsiteY3" fmla="*/ 136282 h 136285"/>
              <a:gd name="connsiteX4" fmla="*/ 123 w 209086"/>
              <a:gd name="connsiteY4" fmla="*/ 52277 h 136285"/>
              <a:gd name="connsiteX0" fmla="*/ 130 w 228143"/>
              <a:gd name="connsiteY0" fmla="*/ 52919 h 136975"/>
              <a:gd name="connsiteX1" fmla="*/ 109374 w 228143"/>
              <a:gd name="connsiteY1" fmla="*/ 664 h 136975"/>
              <a:gd name="connsiteX2" fmla="*/ 228143 w 228143"/>
              <a:gd name="connsiteY2" fmla="*/ 40219 h 136975"/>
              <a:gd name="connsiteX3" fmla="*/ 90324 w 228143"/>
              <a:gd name="connsiteY3" fmla="*/ 136924 h 136975"/>
              <a:gd name="connsiteX4" fmla="*/ 130 w 228143"/>
              <a:gd name="connsiteY4" fmla="*/ 52919 h 136975"/>
              <a:gd name="connsiteX0" fmla="*/ 184 w 228197"/>
              <a:gd name="connsiteY0" fmla="*/ 52919 h 136975"/>
              <a:gd name="connsiteX1" fmla="*/ 109428 w 228197"/>
              <a:gd name="connsiteY1" fmla="*/ 664 h 136975"/>
              <a:gd name="connsiteX2" fmla="*/ 228197 w 228197"/>
              <a:gd name="connsiteY2" fmla="*/ 40219 h 136975"/>
              <a:gd name="connsiteX3" fmla="*/ 87203 w 228197"/>
              <a:gd name="connsiteY3" fmla="*/ 136924 h 136975"/>
              <a:gd name="connsiteX4" fmla="*/ 184 w 228197"/>
              <a:gd name="connsiteY4" fmla="*/ 52919 h 136975"/>
              <a:gd name="connsiteX0" fmla="*/ 530 w 228543"/>
              <a:gd name="connsiteY0" fmla="*/ 117346 h 201414"/>
              <a:gd name="connsiteX1" fmla="*/ 126836 w 228543"/>
              <a:gd name="connsiteY1" fmla="*/ 50 h 201414"/>
              <a:gd name="connsiteX2" fmla="*/ 228543 w 228543"/>
              <a:gd name="connsiteY2" fmla="*/ 104646 h 201414"/>
              <a:gd name="connsiteX3" fmla="*/ 87549 w 228543"/>
              <a:gd name="connsiteY3" fmla="*/ 201351 h 201414"/>
              <a:gd name="connsiteX4" fmla="*/ 530 w 228543"/>
              <a:gd name="connsiteY4" fmla="*/ 117346 h 201414"/>
              <a:gd name="connsiteX0" fmla="*/ 1143 w 189344"/>
              <a:gd name="connsiteY0" fmla="*/ 84919 h 201578"/>
              <a:gd name="connsiteX1" fmla="*/ 87637 w 189344"/>
              <a:gd name="connsiteY1" fmla="*/ 144 h 201578"/>
              <a:gd name="connsiteX2" fmla="*/ 189344 w 189344"/>
              <a:gd name="connsiteY2" fmla="*/ 104740 h 201578"/>
              <a:gd name="connsiteX3" fmla="*/ 48350 w 189344"/>
              <a:gd name="connsiteY3" fmla="*/ 201445 h 201578"/>
              <a:gd name="connsiteX4" fmla="*/ 1143 w 189344"/>
              <a:gd name="connsiteY4" fmla="*/ 84919 h 201578"/>
              <a:gd name="connsiteX0" fmla="*/ 892 w 137906"/>
              <a:gd name="connsiteY0" fmla="*/ 86071 h 205587"/>
              <a:gd name="connsiteX1" fmla="*/ 87386 w 137906"/>
              <a:gd name="connsiteY1" fmla="*/ 1296 h 205587"/>
              <a:gd name="connsiteX2" fmla="*/ 137906 w 137906"/>
              <a:gd name="connsiteY2" fmla="*/ 152350 h 205587"/>
              <a:gd name="connsiteX3" fmla="*/ 48099 w 137906"/>
              <a:gd name="connsiteY3" fmla="*/ 202597 h 205587"/>
              <a:gd name="connsiteX4" fmla="*/ 892 w 137906"/>
              <a:gd name="connsiteY4" fmla="*/ 86071 h 20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906" h="205587">
                <a:moveTo>
                  <a:pt x="892" y="86071"/>
                </a:moveTo>
                <a:cubicBezTo>
                  <a:pt x="7440" y="52521"/>
                  <a:pt x="64550" y="-9750"/>
                  <a:pt x="87386" y="1296"/>
                </a:cubicBezTo>
                <a:cubicBezTo>
                  <a:pt x="110222" y="12342"/>
                  <a:pt x="137906" y="111216"/>
                  <a:pt x="137906" y="152350"/>
                </a:cubicBezTo>
                <a:cubicBezTo>
                  <a:pt x="137906" y="193484"/>
                  <a:pt x="70935" y="213643"/>
                  <a:pt x="48099" y="202597"/>
                </a:cubicBezTo>
                <a:cubicBezTo>
                  <a:pt x="25263" y="191551"/>
                  <a:pt x="-5656" y="119621"/>
                  <a:pt x="892" y="86071"/>
                </a:cubicBezTo>
                <a:close/>
              </a:path>
            </a:pathLst>
          </a:custGeom>
          <a:solidFill>
            <a:srgbClr val="568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 flipH="1">
            <a:off x="8205909" y="2772372"/>
            <a:ext cx="206338" cy="196537"/>
            <a:chOff x="2035876" y="1150780"/>
            <a:chExt cx="878164" cy="836453"/>
          </a:xfrm>
        </p:grpSpPr>
        <p:sp>
          <p:nvSpPr>
            <p:cNvPr id="138" name="等腰三角形 2"/>
            <p:cNvSpPr/>
            <p:nvPr/>
          </p:nvSpPr>
          <p:spPr>
            <a:xfrm rot="414866">
              <a:off x="2294489" y="1450774"/>
              <a:ext cx="305092" cy="536459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等腰三角形 2"/>
            <p:cNvSpPr/>
            <p:nvPr/>
          </p:nvSpPr>
          <p:spPr>
            <a:xfrm rot="6314842">
              <a:off x="2168220" y="1200631"/>
              <a:ext cx="314796" cy="57948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等腰三角形 2"/>
            <p:cNvSpPr/>
            <p:nvPr/>
          </p:nvSpPr>
          <p:spPr>
            <a:xfrm rot="11348995">
              <a:off x="2395939" y="1150780"/>
              <a:ext cx="247487" cy="54515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等腰三角形 2"/>
            <p:cNvSpPr/>
            <p:nvPr/>
          </p:nvSpPr>
          <p:spPr>
            <a:xfrm rot="16939035">
              <a:off x="2554968" y="1407106"/>
              <a:ext cx="260473" cy="45767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 rot="3353278" flipH="1">
            <a:off x="8034249" y="2130632"/>
            <a:ext cx="239054" cy="207389"/>
            <a:chOff x="569777" y="2522486"/>
            <a:chExt cx="276330" cy="285271"/>
          </a:xfrm>
        </p:grpSpPr>
        <p:sp>
          <p:nvSpPr>
            <p:cNvPr id="143" name="椭圆 76"/>
            <p:cNvSpPr/>
            <p:nvPr/>
          </p:nvSpPr>
          <p:spPr>
            <a:xfrm rot="20712973">
              <a:off x="761711" y="2522486"/>
              <a:ext cx="8267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76"/>
            <p:cNvSpPr/>
            <p:nvPr/>
          </p:nvSpPr>
          <p:spPr>
            <a:xfrm rot="17549617">
              <a:off x="658751" y="2594456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 flipH="1">
            <a:off x="8419666" y="2822981"/>
            <a:ext cx="182795" cy="218403"/>
            <a:chOff x="720757" y="3008448"/>
            <a:chExt cx="116848" cy="139609"/>
          </a:xfrm>
        </p:grpSpPr>
        <p:sp>
          <p:nvSpPr>
            <p:cNvPr id="146" name="等腰三角形 2"/>
            <p:cNvSpPr/>
            <p:nvPr/>
          </p:nvSpPr>
          <p:spPr>
            <a:xfrm rot="414866">
              <a:off x="747050" y="3067483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等腰三角形 2"/>
            <p:cNvSpPr/>
            <p:nvPr/>
          </p:nvSpPr>
          <p:spPr>
            <a:xfrm rot="6314842">
              <a:off x="731638" y="3040589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等腰三角形 2"/>
            <p:cNvSpPr/>
            <p:nvPr/>
          </p:nvSpPr>
          <p:spPr>
            <a:xfrm rot="11348995">
              <a:off x="765872" y="3008448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 rot="15987865" flipH="1">
            <a:off x="7914850" y="2697735"/>
            <a:ext cx="153796" cy="128329"/>
            <a:chOff x="606235" y="2514894"/>
            <a:chExt cx="287303" cy="285271"/>
          </a:xfrm>
        </p:grpSpPr>
        <p:sp>
          <p:nvSpPr>
            <p:cNvPr id="151" name="椭圆 76"/>
            <p:cNvSpPr/>
            <p:nvPr/>
          </p:nvSpPr>
          <p:spPr>
            <a:xfrm rot="20712973">
              <a:off x="760882" y="2514894"/>
              <a:ext cx="132656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76"/>
            <p:cNvSpPr/>
            <p:nvPr/>
          </p:nvSpPr>
          <p:spPr>
            <a:xfrm rot="17549617">
              <a:off x="675163" y="2602134"/>
              <a:ext cx="125024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 rot="361929" flipH="1">
            <a:off x="8125991" y="2212170"/>
            <a:ext cx="408165" cy="518763"/>
            <a:chOff x="328054" y="2158753"/>
            <a:chExt cx="491513" cy="624696"/>
          </a:xfrm>
        </p:grpSpPr>
        <p:sp>
          <p:nvSpPr>
            <p:cNvPr id="154" name="圆角矩形 104"/>
            <p:cNvSpPr/>
            <p:nvPr/>
          </p:nvSpPr>
          <p:spPr>
            <a:xfrm rot="20561956" flipH="1">
              <a:off x="590928" y="2631179"/>
              <a:ext cx="228639" cy="152270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圆角矩形 104"/>
            <p:cNvSpPr/>
            <p:nvPr/>
          </p:nvSpPr>
          <p:spPr>
            <a:xfrm rot="11038686" flipH="1">
              <a:off x="341055" y="2648202"/>
              <a:ext cx="235165" cy="127689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圆角矩形 104"/>
            <p:cNvSpPr/>
            <p:nvPr/>
          </p:nvSpPr>
          <p:spPr>
            <a:xfrm rot="12299729" flipH="1">
              <a:off x="328054" y="2500328"/>
              <a:ext cx="238332" cy="129408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圆角矩形 104"/>
            <p:cNvSpPr/>
            <p:nvPr/>
          </p:nvSpPr>
          <p:spPr>
            <a:xfrm rot="12826575" flipH="1">
              <a:off x="365932" y="2380153"/>
              <a:ext cx="208492" cy="113206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5586"/>
                <a:gd name="connsiteY0" fmla="*/ 25962 h 87938"/>
                <a:gd name="connsiteX1" fmla="*/ 35801 w 145586"/>
                <a:gd name="connsiteY1" fmla="*/ 3612 h 87938"/>
                <a:gd name="connsiteX2" fmla="*/ 120122 w 145586"/>
                <a:gd name="connsiteY2" fmla="*/ 5169 h 87938"/>
                <a:gd name="connsiteX3" fmla="*/ 145586 w 145586"/>
                <a:gd name="connsiteY3" fmla="*/ 23627 h 87938"/>
                <a:gd name="connsiteX4" fmla="*/ 116230 w 145586"/>
                <a:gd name="connsiteY4" fmla="*/ 84780 h 87938"/>
                <a:gd name="connsiteX5" fmla="*/ 38136 w 145586"/>
                <a:gd name="connsiteY5" fmla="*/ 87893 h 87938"/>
                <a:gd name="connsiteX6" fmla="*/ 3010 w 145586"/>
                <a:gd name="connsiteY6" fmla="*/ 69296 h 87938"/>
                <a:gd name="connsiteX7" fmla="*/ 4704 w 145586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6230 w 165651"/>
                <a:gd name="connsiteY4" fmla="*/ 84780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110844 w 165651"/>
                <a:gd name="connsiteY4" fmla="*/ 71574 h 87938"/>
                <a:gd name="connsiteX5" fmla="*/ 38136 w 165651"/>
                <a:gd name="connsiteY5" fmla="*/ 87893 h 87938"/>
                <a:gd name="connsiteX6" fmla="*/ 3010 w 165651"/>
                <a:gd name="connsiteY6" fmla="*/ 69296 h 87938"/>
                <a:gd name="connsiteX7" fmla="*/ 4704 w 165651"/>
                <a:gd name="connsiteY7" fmla="*/ 25962 h 87938"/>
                <a:gd name="connsiteX0" fmla="*/ 4704 w 165651"/>
                <a:gd name="connsiteY0" fmla="*/ 25962 h 87938"/>
                <a:gd name="connsiteX1" fmla="*/ 35801 w 165651"/>
                <a:gd name="connsiteY1" fmla="*/ 3612 h 87938"/>
                <a:gd name="connsiteX2" fmla="*/ 120122 w 165651"/>
                <a:gd name="connsiteY2" fmla="*/ 5169 h 87938"/>
                <a:gd name="connsiteX3" fmla="*/ 165651 w 165651"/>
                <a:gd name="connsiteY3" fmla="*/ 41720 h 87938"/>
                <a:gd name="connsiteX4" fmla="*/ 38136 w 165651"/>
                <a:gd name="connsiteY4" fmla="*/ 87893 h 87938"/>
                <a:gd name="connsiteX5" fmla="*/ 3010 w 165651"/>
                <a:gd name="connsiteY5" fmla="*/ 69296 h 87938"/>
                <a:gd name="connsiteX6" fmla="*/ 4704 w 165651"/>
                <a:gd name="connsiteY6" fmla="*/ 25962 h 87938"/>
                <a:gd name="connsiteX0" fmla="*/ 4704 w 165651"/>
                <a:gd name="connsiteY0" fmla="*/ 25962 h 76308"/>
                <a:gd name="connsiteX1" fmla="*/ 35801 w 165651"/>
                <a:gd name="connsiteY1" fmla="*/ 3612 h 76308"/>
                <a:gd name="connsiteX2" fmla="*/ 120122 w 165651"/>
                <a:gd name="connsiteY2" fmla="*/ 5169 h 76308"/>
                <a:gd name="connsiteX3" fmla="*/ 165651 w 165651"/>
                <a:gd name="connsiteY3" fmla="*/ 41720 h 76308"/>
                <a:gd name="connsiteX4" fmla="*/ 83136 w 165651"/>
                <a:gd name="connsiteY4" fmla="*/ 75155 h 76308"/>
                <a:gd name="connsiteX5" fmla="*/ 3010 w 165651"/>
                <a:gd name="connsiteY5" fmla="*/ 69296 h 76308"/>
                <a:gd name="connsiteX6" fmla="*/ 4704 w 165651"/>
                <a:gd name="connsiteY6" fmla="*/ 25962 h 76308"/>
                <a:gd name="connsiteX0" fmla="*/ 1256 w 162203"/>
                <a:gd name="connsiteY0" fmla="*/ 25962 h 82791"/>
                <a:gd name="connsiteX1" fmla="*/ 32353 w 162203"/>
                <a:gd name="connsiteY1" fmla="*/ 3612 h 82791"/>
                <a:gd name="connsiteX2" fmla="*/ 116674 w 162203"/>
                <a:gd name="connsiteY2" fmla="*/ 5169 h 82791"/>
                <a:gd name="connsiteX3" fmla="*/ 162203 w 162203"/>
                <a:gd name="connsiteY3" fmla="*/ 41720 h 82791"/>
                <a:gd name="connsiteX4" fmla="*/ 79688 w 162203"/>
                <a:gd name="connsiteY4" fmla="*/ 75155 h 82791"/>
                <a:gd name="connsiteX5" fmla="*/ 14242 w 162203"/>
                <a:gd name="connsiteY5" fmla="*/ 79075 h 82791"/>
                <a:gd name="connsiteX6" fmla="*/ 1256 w 162203"/>
                <a:gd name="connsiteY6" fmla="*/ 25962 h 82791"/>
                <a:gd name="connsiteX0" fmla="*/ 1256 w 162203"/>
                <a:gd name="connsiteY0" fmla="*/ 21182 h 78011"/>
                <a:gd name="connsiteX1" fmla="*/ 116674 w 162203"/>
                <a:gd name="connsiteY1" fmla="*/ 389 h 78011"/>
                <a:gd name="connsiteX2" fmla="*/ 162203 w 162203"/>
                <a:gd name="connsiteY2" fmla="*/ 36940 h 78011"/>
                <a:gd name="connsiteX3" fmla="*/ 79688 w 162203"/>
                <a:gd name="connsiteY3" fmla="*/ 70375 h 78011"/>
                <a:gd name="connsiteX4" fmla="*/ 14242 w 162203"/>
                <a:gd name="connsiteY4" fmla="*/ 74295 h 78011"/>
                <a:gd name="connsiteX5" fmla="*/ 1256 w 162203"/>
                <a:gd name="connsiteY5" fmla="*/ 21182 h 78011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79902"/>
                <a:gd name="connsiteX1" fmla="*/ 76559 w 162203"/>
                <a:gd name="connsiteY1" fmla="*/ 340 h 79902"/>
                <a:gd name="connsiteX2" fmla="*/ 162203 w 162203"/>
                <a:gd name="connsiteY2" fmla="*/ 38831 h 79902"/>
                <a:gd name="connsiteX3" fmla="*/ 79688 w 162203"/>
                <a:gd name="connsiteY3" fmla="*/ 72266 h 79902"/>
                <a:gd name="connsiteX4" fmla="*/ 14242 w 162203"/>
                <a:gd name="connsiteY4" fmla="*/ 76186 h 79902"/>
                <a:gd name="connsiteX5" fmla="*/ 1256 w 162203"/>
                <a:gd name="connsiteY5" fmla="*/ 23073 h 79902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2655"/>
                <a:gd name="connsiteX1" fmla="*/ 76559 w 162203"/>
                <a:gd name="connsiteY1" fmla="*/ 340 h 82655"/>
                <a:gd name="connsiteX2" fmla="*/ 162203 w 162203"/>
                <a:gd name="connsiteY2" fmla="*/ 38831 h 82655"/>
                <a:gd name="connsiteX3" fmla="*/ 76757 w 162203"/>
                <a:gd name="connsiteY3" fmla="*/ 81072 h 82655"/>
                <a:gd name="connsiteX4" fmla="*/ 14242 w 162203"/>
                <a:gd name="connsiteY4" fmla="*/ 76186 h 82655"/>
                <a:gd name="connsiteX5" fmla="*/ 1256 w 162203"/>
                <a:gd name="connsiteY5" fmla="*/ 23073 h 82655"/>
                <a:gd name="connsiteX0" fmla="*/ 1256 w 162203"/>
                <a:gd name="connsiteY0" fmla="*/ 23073 h 81241"/>
                <a:gd name="connsiteX1" fmla="*/ 76559 w 162203"/>
                <a:gd name="connsiteY1" fmla="*/ 340 h 81241"/>
                <a:gd name="connsiteX2" fmla="*/ 162203 w 162203"/>
                <a:gd name="connsiteY2" fmla="*/ 38831 h 81241"/>
                <a:gd name="connsiteX3" fmla="*/ 76757 w 162203"/>
                <a:gd name="connsiteY3" fmla="*/ 81072 h 81241"/>
                <a:gd name="connsiteX4" fmla="*/ 14242 w 162203"/>
                <a:gd name="connsiteY4" fmla="*/ 76186 h 81241"/>
                <a:gd name="connsiteX5" fmla="*/ 1256 w 162203"/>
                <a:gd name="connsiteY5" fmla="*/ 23073 h 81241"/>
                <a:gd name="connsiteX0" fmla="*/ 1256 w 162203"/>
                <a:gd name="connsiteY0" fmla="*/ 23073 h 81072"/>
                <a:gd name="connsiteX1" fmla="*/ 76559 w 162203"/>
                <a:gd name="connsiteY1" fmla="*/ 340 h 81072"/>
                <a:gd name="connsiteX2" fmla="*/ 162203 w 162203"/>
                <a:gd name="connsiteY2" fmla="*/ 38831 h 81072"/>
                <a:gd name="connsiteX3" fmla="*/ 76757 w 162203"/>
                <a:gd name="connsiteY3" fmla="*/ 81072 h 81072"/>
                <a:gd name="connsiteX4" fmla="*/ 14242 w 162203"/>
                <a:gd name="connsiteY4" fmla="*/ 76186 h 81072"/>
                <a:gd name="connsiteX5" fmla="*/ 1256 w 162203"/>
                <a:gd name="connsiteY5" fmla="*/ 23073 h 81072"/>
                <a:gd name="connsiteX0" fmla="*/ 1256 w 162203"/>
                <a:gd name="connsiteY0" fmla="*/ 23073 h 84460"/>
                <a:gd name="connsiteX1" fmla="*/ 76559 w 162203"/>
                <a:gd name="connsiteY1" fmla="*/ 340 h 84460"/>
                <a:gd name="connsiteX2" fmla="*/ 162203 w 162203"/>
                <a:gd name="connsiteY2" fmla="*/ 38831 h 84460"/>
                <a:gd name="connsiteX3" fmla="*/ 76757 w 162203"/>
                <a:gd name="connsiteY3" fmla="*/ 81072 h 84460"/>
                <a:gd name="connsiteX4" fmla="*/ 14242 w 162203"/>
                <a:gd name="connsiteY4" fmla="*/ 76186 h 84460"/>
                <a:gd name="connsiteX5" fmla="*/ 1256 w 162203"/>
                <a:gd name="connsiteY5" fmla="*/ 23073 h 84460"/>
                <a:gd name="connsiteX0" fmla="*/ 1033 w 161980"/>
                <a:gd name="connsiteY0" fmla="*/ 23073 h 82330"/>
                <a:gd name="connsiteX1" fmla="*/ 76336 w 161980"/>
                <a:gd name="connsiteY1" fmla="*/ 340 h 82330"/>
                <a:gd name="connsiteX2" fmla="*/ 161980 w 161980"/>
                <a:gd name="connsiteY2" fmla="*/ 38831 h 82330"/>
                <a:gd name="connsiteX3" fmla="*/ 76534 w 161980"/>
                <a:gd name="connsiteY3" fmla="*/ 81072 h 82330"/>
                <a:gd name="connsiteX4" fmla="*/ 17928 w 161980"/>
                <a:gd name="connsiteY4" fmla="*/ 64442 h 82330"/>
                <a:gd name="connsiteX5" fmla="*/ 1033 w 161980"/>
                <a:gd name="connsiteY5" fmla="*/ 23073 h 82330"/>
                <a:gd name="connsiteX0" fmla="*/ 4421 w 147270"/>
                <a:gd name="connsiteY0" fmla="*/ 17860 h 82505"/>
                <a:gd name="connsiteX1" fmla="*/ 61626 w 147270"/>
                <a:gd name="connsiteY1" fmla="*/ 515 h 82505"/>
                <a:gd name="connsiteX2" fmla="*/ 147270 w 147270"/>
                <a:gd name="connsiteY2" fmla="*/ 39006 h 82505"/>
                <a:gd name="connsiteX3" fmla="*/ 61824 w 147270"/>
                <a:gd name="connsiteY3" fmla="*/ 81247 h 82505"/>
                <a:gd name="connsiteX4" fmla="*/ 3218 w 147270"/>
                <a:gd name="connsiteY4" fmla="*/ 64617 h 82505"/>
                <a:gd name="connsiteX5" fmla="*/ 4421 w 147270"/>
                <a:gd name="connsiteY5" fmla="*/ 17860 h 82505"/>
                <a:gd name="connsiteX0" fmla="*/ 8983 w 151832"/>
                <a:gd name="connsiteY0" fmla="*/ 17860 h 82505"/>
                <a:gd name="connsiteX1" fmla="*/ 66188 w 151832"/>
                <a:gd name="connsiteY1" fmla="*/ 515 h 82505"/>
                <a:gd name="connsiteX2" fmla="*/ 151832 w 151832"/>
                <a:gd name="connsiteY2" fmla="*/ 39006 h 82505"/>
                <a:gd name="connsiteX3" fmla="*/ 66386 w 151832"/>
                <a:gd name="connsiteY3" fmla="*/ 81247 h 82505"/>
                <a:gd name="connsiteX4" fmla="*/ 7780 w 151832"/>
                <a:gd name="connsiteY4" fmla="*/ 64617 h 82505"/>
                <a:gd name="connsiteX5" fmla="*/ 8983 w 151832"/>
                <a:gd name="connsiteY5" fmla="*/ 17860 h 82505"/>
                <a:gd name="connsiteX0" fmla="*/ 11561 w 154410"/>
                <a:gd name="connsiteY0" fmla="*/ 17860 h 82505"/>
                <a:gd name="connsiteX1" fmla="*/ 68766 w 154410"/>
                <a:gd name="connsiteY1" fmla="*/ 515 h 82505"/>
                <a:gd name="connsiteX2" fmla="*/ 154410 w 154410"/>
                <a:gd name="connsiteY2" fmla="*/ 39006 h 82505"/>
                <a:gd name="connsiteX3" fmla="*/ 68964 w 154410"/>
                <a:gd name="connsiteY3" fmla="*/ 81247 h 82505"/>
                <a:gd name="connsiteX4" fmla="*/ 10358 w 154410"/>
                <a:gd name="connsiteY4" fmla="*/ 64617 h 82505"/>
                <a:gd name="connsiteX5" fmla="*/ 11561 w 154410"/>
                <a:gd name="connsiteY5" fmla="*/ 17860 h 82505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860 h 83416"/>
                <a:gd name="connsiteX1" fmla="*/ 68766 w 154410"/>
                <a:gd name="connsiteY1" fmla="*/ 515 h 83416"/>
                <a:gd name="connsiteX2" fmla="*/ 154410 w 154410"/>
                <a:gd name="connsiteY2" fmla="*/ 39006 h 83416"/>
                <a:gd name="connsiteX3" fmla="*/ 68964 w 154410"/>
                <a:gd name="connsiteY3" fmla="*/ 81247 h 83416"/>
                <a:gd name="connsiteX4" fmla="*/ 10358 w 154410"/>
                <a:gd name="connsiteY4" fmla="*/ 64617 h 83416"/>
                <a:gd name="connsiteX5" fmla="*/ 11561 w 154410"/>
                <a:gd name="connsiteY5" fmla="*/ 17860 h 83416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11561 w 154410"/>
                <a:gd name="connsiteY0" fmla="*/ 17398 h 82954"/>
                <a:gd name="connsiteX1" fmla="*/ 68766 w 154410"/>
                <a:gd name="connsiteY1" fmla="*/ 53 h 82954"/>
                <a:gd name="connsiteX2" fmla="*/ 154410 w 154410"/>
                <a:gd name="connsiteY2" fmla="*/ 38544 h 82954"/>
                <a:gd name="connsiteX3" fmla="*/ 68964 w 154410"/>
                <a:gd name="connsiteY3" fmla="*/ 80785 h 82954"/>
                <a:gd name="connsiteX4" fmla="*/ 10358 w 154410"/>
                <a:gd name="connsiteY4" fmla="*/ 64155 h 82954"/>
                <a:gd name="connsiteX5" fmla="*/ 11561 w 154410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  <a:gd name="connsiteX0" fmla="*/ 9926 w 152775"/>
                <a:gd name="connsiteY0" fmla="*/ 17398 h 82954"/>
                <a:gd name="connsiteX1" fmla="*/ 67131 w 152775"/>
                <a:gd name="connsiteY1" fmla="*/ 53 h 82954"/>
                <a:gd name="connsiteX2" fmla="*/ 152775 w 152775"/>
                <a:gd name="connsiteY2" fmla="*/ 38544 h 82954"/>
                <a:gd name="connsiteX3" fmla="*/ 67329 w 152775"/>
                <a:gd name="connsiteY3" fmla="*/ 80785 h 82954"/>
                <a:gd name="connsiteX4" fmla="*/ 8723 w 152775"/>
                <a:gd name="connsiteY4" fmla="*/ 64155 h 82954"/>
                <a:gd name="connsiteX5" fmla="*/ 9926 w 152775"/>
                <a:gd name="connsiteY5" fmla="*/ 17398 h 82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775" h="82954">
                  <a:moveTo>
                    <a:pt x="9926" y="17398"/>
                  </a:moveTo>
                  <a:cubicBezTo>
                    <a:pt x="26998" y="5080"/>
                    <a:pt x="41286" y="-616"/>
                    <a:pt x="67131" y="53"/>
                  </a:cubicBezTo>
                  <a:cubicBezTo>
                    <a:pt x="89912" y="3471"/>
                    <a:pt x="144991" y="26259"/>
                    <a:pt x="152775" y="38544"/>
                  </a:cubicBezTo>
                  <a:cubicBezTo>
                    <a:pt x="139111" y="52331"/>
                    <a:pt x="102754" y="75695"/>
                    <a:pt x="67329" y="80785"/>
                  </a:cubicBezTo>
                  <a:cubicBezTo>
                    <a:pt x="39567" y="85966"/>
                    <a:pt x="27005" y="82416"/>
                    <a:pt x="8723" y="64155"/>
                  </a:cubicBezTo>
                  <a:cubicBezTo>
                    <a:pt x="-3775" y="45575"/>
                    <a:pt x="-2372" y="32648"/>
                    <a:pt x="9926" y="1739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圆角矩形 104"/>
            <p:cNvSpPr/>
            <p:nvPr/>
          </p:nvSpPr>
          <p:spPr>
            <a:xfrm rot="20514435" flipH="1">
              <a:off x="560424" y="2517008"/>
              <a:ext cx="219080" cy="116888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圆角矩形 104"/>
            <p:cNvSpPr/>
            <p:nvPr/>
          </p:nvSpPr>
          <p:spPr>
            <a:xfrm rot="19987668" flipH="1">
              <a:off x="558041" y="2386421"/>
              <a:ext cx="191943" cy="127832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35" h="98923">
                  <a:moveTo>
                    <a:pt x="1" y="58382"/>
                  </a:moveTo>
                  <a:cubicBezTo>
                    <a:pt x="-193" y="15496"/>
                    <a:pt x="23243" y="-1598"/>
                    <a:pt x="66377" y="117"/>
                  </a:cubicBezTo>
                  <a:cubicBezTo>
                    <a:pt x="90436" y="-39"/>
                    <a:pt x="140751" y="30353"/>
                    <a:pt x="148535" y="42638"/>
                  </a:cubicBezTo>
                  <a:cubicBezTo>
                    <a:pt x="134871" y="56425"/>
                    <a:pt x="102238" y="90475"/>
                    <a:pt x="63551" y="97232"/>
                  </a:cubicBezTo>
                  <a:cubicBezTo>
                    <a:pt x="30328" y="104187"/>
                    <a:pt x="7387" y="89394"/>
                    <a:pt x="1" y="58382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圆角矩形 104"/>
            <p:cNvSpPr/>
            <p:nvPr/>
          </p:nvSpPr>
          <p:spPr>
            <a:xfrm rot="16370711" flipH="1">
              <a:off x="463168" y="2212596"/>
              <a:ext cx="234397" cy="126711"/>
            </a:xfrm>
            <a:custGeom>
              <a:avLst/>
              <a:gdLst>
                <a:gd name="connsiteX0" fmla="*/ 0 w 115789"/>
                <a:gd name="connsiteY0" fmla="*/ 13788 h 82724"/>
                <a:gd name="connsiteX1" fmla="*/ 13788 w 115789"/>
                <a:gd name="connsiteY1" fmla="*/ 0 h 82724"/>
                <a:gd name="connsiteX2" fmla="*/ 102001 w 115789"/>
                <a:gd name="connsiteY2" fmla="*/ 0 h 82724"/>
                <a:gd name="connsiteX3" fmla="*/ 115789 w 115789"/>
                <a:gd name="connsiteY3" fmla="*/ 13788 h 82724"/>
                <a:gd name="connsiteX4" fmla="*/ 115789 w 115789"/>
                <a:gd name="connsiteY4" fmla="*/ 68936 h 82724"/>
                <a:gd name="connsiteX5" fmla="*/ 102001 w 115789"/>
                <a:gd name="connsiteY5" fmla="*/ 82724 h 82724"/>
                <a:gd name="connsiteX6" fmla="*/ 13788 w 115789"/>
                <a:gd name="connsiteY6" fmla="*/ 82724 h 82724"/>
                <a:gd name="connsiteX7" fmla="*/ 0 w 115789"/>
                <a:gd name="connsiteY7" fmla="*/ 68936 h 82724"/>
                <a:gd name="connsiteX8" fmla="*/ 0 w 115789"/>
                <a:gd name="connsiteY8" fmla="*/ 13788 h 82724"/>
                <a:gd name="connsiteX0" fmla="*/ 16668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16668 w 132457"/>
                <a:gd name="connsiteY8" fmla="*/ 13788 h 82724"/>
                <a:gd name="connsiteX0" fmla="*/ 7143 w 132457"/>
                <a:gd name="connsiteY0" fmla="*/ 1378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7143 w 132457"/>
                <a:gd name="connsiteY8" fmla="*/ 13788 h 82724"/>
                <a:gd name="connsiteX0" fmla="*/ 0 w 134655"/>
                <a:gd name="connsiteY0" fmla="*/ 15345 h 82724"/>
                <a:gd name="connsiteX1" fmla="*/ 32654 w 134655"/>
                <a:gd name="connsiteY1" fmla="*/ 0 h 82724"/>
                <a:gd name="connsiteX2" fmla="*/ 120867 w 134655"/>
                <a:gd name="connsiteY2" fmla="*/ 0 h 82724"/>
                <a:gd name="connsiteX3" fmla="*/ 134655 w 134655"/>
                <a:gd name="connsiteY3" fmla="*/ 13788 h 82724"/>
                <a:gd name="connsiteX4" fmla="*/ 134655 w 134655"/>
                <a:gd name="connsiteY4" fmla="*/ 68936 h 82724"/>
                <a:gd name="connsiteX5" fmla="*/ 120867 w 134655"/>
                <a:gd name="connsiteY5" fmla="*/ 82724 h 82724"/>
                <a:gd name="connsiteX6" fmla="*/ 32654 w 134655"/>
                <a:gd name="connsiteY6" fmla="*/ 82724 h 82724"/>
                <a:gd name="connsiteX7" fmla="*/ 2198 w 134655"/>
                <a:gd name="connsiteY7" fmla="*/ 61792 h 82724"/>
                <a:gd name="connsiteX8" fmla="*/ 0 w 134655"/>
                <a:gd name="connsiteY8" fmla="*/ 15345 h 82724"/>
                <a:gd name="connsiteX0" fmla="*/ 916 w 132457"/>
                <a:gd name="connsiteY0" fmla="*/ 18458 h 82724"/>
                <a:gd name="connsiteX1" fmla="*/ 30456 w 132457"/>
                <a:gd name="connsiteY1" fmla="*/ 0 h 82724"/>
                <a:gd name="connsiteX2" fmla="*/ 118669 w 132457"/>
                <a:gd name="connsiteY2" fmla="*/ 0 h 82724"/>
                <a:gd name="connsiteX3" fmla="*/ 132457 w 132457"/>
                <a:gd name="connsiteY3" fmla="*/ 13788 h 82724"/>
                <a:gd name="connsiteX4" fmla="*/ 132457 w 132457"/>
                <a:gd name="connsiteY4" fmla="*/ 68936 h 82724"/>
                <a:gd name="connsiteX5" fmla="*/ 118669 w 132457"/>
                <a:gd name="connsiteY5" fmla="*/ 82724 h 82724"/>
                <a:gd name="connsiteX6" fmla="*/ 30456 w 132457"/>
                <a:gd name="connsiteY6" fmla="*/ 82724 h 82724"/>
                <a:gd name="connsiteX7" fmla="*/ 0 w 132457"/>
                <a:gd name="connsiteY7" fmla="*/ 61792 h 82724"/>
                <a:gd name="connsiteX8" fmla="*/ 916 w 132457"/>
                <a:gd name="connsiteY8" fmla="*/ 18458 h 82724"/>
                <a:gd name="connsiteX0" fmla="*/ 916 w 132457"/>
                <a:gd name="connsiteY0" fmla="*/ 20015 h 84281"/>
                <a:gd name="connsiteX1" fmla="*/ 28121 w 132457"/>
                <a:gd name="connsiteY1" fmla="*/ 0 h 84281"/>
                <a:gd name="connsiteX2" fmla="*/ 118669 w 132457"/>
                <a:gd name="connsiteY2" fmla="*/ 1557 h 84281"/>
                <a:gd name="connsiteX3" fmla="*/ 132457 w 132457"/>
                <a:gd name="connsiteY3" fmla="*/ 15345 h 84281"/>
                <a:gd name="connsiteX4" fmla="*/ 132457 w 132457"/>
                <a:gd name="connsiteY4" fmla="*/ 70493 h 84281"/>
                <a:gd name="connsiteX5" fmla="*/ 118669 w 132457"/>
                <a:gd name="connsiteY5" fmla="*/ 84281 h 84281"/>
                <a:gd name="connsiteX6" fmla="*/ 30456 w 132457"/>
                <a:gd name="connsiteY6" fmla="*/ 84281 h 84281"/>
                <a:gd name="connsiteX7" fmla="*/ 0 w 132457"/>
                <a:gd name="connsiteY7" fmla="*/ 63349 h 84281"/>
                <a:gd name="connsiteX8" fmla="*/ 916 w 132457"/>
                <a:gd name="connsiteY8" fmla="*/ 20015 h 84281"/>
                <a:gd name="connsiteX0" fmla="*/ 916 w 132457"/>
                <a:gd name="connsiteY0" fmla="*/ 20793 h 85059"/>
                <a:gd name="connsiteX1" fmla="*/ 28121 w 132457"/>
                <a:gd name="connsiteY1" fmla="*/ 778 h 85059"/>
                <a:gd name="connsiteX2" fmla="*/ 116334 w 132457"/>
                <a:gd name="connsiteY2" fmla="*/ 0 h 85059"/>
                <a:gd name="connsiteX3" fmla="*/ 132457 w 132457"/>
                <a:gd name="connsiteY3" fmla="*/ 16123 h 85059"/>
                <a:gd name="connsiteX4" fmla="*/ 132457 w 132457"/>
                <a:gd name="connsiteY4" fmla="*/ 71271 h 85059"/>
                <a:gd name="connsiteX5" fmla="*/ 118669 w 132457"/>
                <a:gd name="connsiteY5" fmla="*/ 85059 h 85059"/>
                <a:gd name="connsiteX6" fmla="*/ 30456 w 132457"/>
                <a:gd name="connsiteY6" fmla="*/ 85059 h 85059"/>
                <a:gd name="connsiteX7" fmla="*/ 0 w 132457"/>
                <a:gd name="connsiteY7" fmla="*/ 64127 h 85059"/>
                <a:gd name="connsiteX8" fmla="*/ 916 w 132457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2457 w 141798"/>
                <a:gd name="connsiteY4" fmla="*/ 71271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59"/>
                <a:gd name="connsiteX1" fmla="*/ 28121 w 141798"/>
                <a:gd name="connsiteY1" fmla="*/ 778 h 85059"/>
                <a:gd name="connsiteX2" fmla="*/ 116334 w 141798"/>
                <a:gd name="connsiteY2" fmla="*/ 0 h 85059"/>
                <a:gd name="connsiteX3" fmla="*/ 141798 w 141798"/>
                <a:gd name="connsiteY3" fmla="*/ 18458 h 85059"/>
                <a:gd name="connsiteX4" fmla="*/ 138684 w 141798"/>
                <a:gd name="connsiteY4" fmla="*/ 63487 h 85059"/>
                <a:gd name="connsiteX5" fmla="*/ 118669 w 141798"/>
                <a:gd name="connsiteY5" fmla="*/ 85059 h 85059"/>
                <a:gd name="connsiteX6" fmla="*/ 30456 w 141798"/>
                <a:gd name="connsiteY6" fmla="*/ 85059 h 85059"/>
                <a:gd name="connsiteX7" fmla="*/ 0 w 141798"/>
                <a:gd name="connsiteY7" fmla="*/ 64127 h 85059"/>
                <a:gd name="connsiteX8" fmla="*/ 916 w 141798"/>
                <a:gd name="connsiteY8" fmla="*/ 20793 h 85059"/>
                <a:gd name="connsiteX0" fmla="*/ 916 w 141798"/>
                <a:gd name="connsiteY0" fmla="*/ 20793 h 85089"/>
                <a:gd name="connsiteX1" fmla="*/ 28121 w 141798"/>
                <a:gd name="connsiteY1" fmla="*/ 778 h 85089"/>
                <a:gd name="connsiteX2" fmla="*/ 116334 w 141798"/>
                <a:gd name="connsiteY2" fmla="*/ 0 h 85089"/>
                <a:gd name="connsiteX3" fmla="*/ 141798 w 141798"/>
                <a:gd name="connsiteY3" fmla="*/ 18458 h 85089"/>
                <a:gd name="connsiteX4" fmla="*/ 138684 w 141798"/>
                <a:gd name="connsiteY4" fmla="*/ 63487 h 85089"/>
                <a:gd name="connsiteX5" fmla="*/ 118669 w 141798"/>
                <a:gd name="connsiteY5" fmla="*/ 85059 h 85089"/>
                <a:gd name="connsiteX6" fmla="*/ 30456 w 141798"/>
                <a:gd name="connsiteY6" fmla="*/ 85059 h 85089"/>
                <a:gd name="connsiteX7" fmla="*/ 0 w 141798"/>
                <a:gd name="connsiteY7" fmla="*/ 64127 h 85089"/>
                <a:gd name="connsiteX8" fmla="*/ 916 w 141798"/>
                <a:gd name="connsiteY8" fmla="*/ 20793 h 85089"/>
                <a:gd name="connsiteX0" fmla="*/ 916 w 141798"/>
                <a:gd name="connsiteY0" fmla="*/ 22360 h 86656"/>
                <a:gd name="connsiteX1" fmla="*/ 28121 w 141798"/>
                <a:gd name="connsiteY1" fmla="*/ 2345 h 86656"/>
                <a:gd name="connsiteX2" fmla="*/ 116334 w 141798"/>
                <a:gd name="connsiteY2" fmla="*/ 1567 h 86656"/>
                <a:gd name="connsiteX3" fmla="*/ 141798 w 141798"/>
                <a:gd name="connsiteY3" fmla="*/ 20025 h 86656"/>
                <a:gd name="connsiteX4" fmla="*/ 138684 w 141798"/>
                <a:gd name="connsiteY4" fmla="*/ 65054 h 86656"/>
                <a:gd name="connsiteX5" fmla="*/ 118669 w 141798"/>
                <a:gd name="connsiteY5" fmla="*/ 86626 h 86656"/>
                <a:gd name="connsiteX6" fmla="*/ 30456 w 141798"/>
                <a:gd name="connsiteY6" fmla="*/ 86626 h 86656"/>
                <a:gd name="connsiteX7" fmla="*/ 0 w 141798"/>
                <a:gd name="connsiteY7" fmla="*/ 65694 h 86656"/>
                <a:gd name="connsiteX8" fmla="*/ 916 w 141798"/>
                <a:gd name="connsiteY8" fmla="*/ 22360 h 86656"/>
                <a:gd name="connsiteX0" fmla="*/ 916 w 141798"/>
                <a:gd name="connsiteY0" fmla="*/ 24871 h 89167"/>
                <a:gd name="connsiteX1" fmla="*/ 28121 w 141798"/>
                <a:gd name="connsiteY1" fmla="*/ 4856 h 89167"/>
                <a:gd name="connsiteX2" fmla="*/ 116334 w 141798"/>
                <a:gd name="connsiteY2" fmla="*/ 4078 h 89167"/>
                <a:gd name="connsiteX3" fmla="*/ 141798 w 141798"/>
                <a:gd name="connsiteY3" fmla="*/ 22536 h 89167"/>
                <a:gd name="connsiteX4" fmla="*/ 138684 w 141798"/>
                <a:gd name="connsiteY4" fmla="*/ 67565 h 89167"/>
                <a:gd name="connsiteX5" fmla="*/ 118669 w 141798"/>
                <a:gd name="connsiteY5" fmla="*/ 89137 h 89167"/>
                <a:gd name="connsiteX6" fmla="*/ 30456 w 141798"/>
                <a:gd name="connsiteY6" fmla="*/ 89137 h 89167"/>
                <a:gd name="connsiteX7" fmla="*/ 0 w 141798"/>
                <a:gd name="connsiteY7" fmla="*/ 68205 h 89167"/>
                <a:gd name="connsiteX8" fmla="*/ 916 w 141798"/>
                <a:gd name="connsiteY8" fmla="*/ 24871 h 89167"/>
                <a:gd name="connsiteX0" fmla="*/ 916 w 141798"/>
                <a:gd name="connsiteY0" fmla="*/ 25664 h 89960"/>
                <a:gd name="connsiteX1" fmla="*/ 28121 w 141798"/>
                <a:gd name="connsiteY1" fmla="*/ 5649 h 89960"/>
                <a:gd name="connsiteX2" fmla="*/ 116334 w 141798"/>
                <a:gd name="connsiteY2" fmla="*/ 4871 h 89960"/>
                <a:gd name="connsiteX3" fmla="*/ 141798 w 141798"/>
                <a:gd name="connsiteY3" fmla="*/ 23329 h 89960"/>
                <a:gd name="connsiteX4" fmla="*/ 138684 w 141798"/>
                <a:gd name="connsiteY4" fmla="*/ 68358 h 89960"/>
                <a:gd name="connsiteX5" fmla="*/ 118669 w 141798"/>
                <a:gd name="connsiteY5" fmla="*/ 89930 h 89960"/>
                <a:gd name="connsiteX6" fmla="*/ 30456 w 141798"/>
                <a:gd name="connsiteY6" fmla="*/ 89930 h 89960"/>
                <a:gd name="connsiteX7" fmla="*/ 0 w 141798"/>
                <a:gd name="connsiteY7" fmla="*/ 68998 h 89960"/>
                <a:gd name="connsiteX8" fmla="*/ 916 w 141798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2684 w 143566"/>
                <a:gd name="connsiteY0" fmla="*/ 25664 h 89960"/>
                <a:gd name="connsiteX1" fmla="*/ 29889 w 143566"/>
                <a:gd name="connsiteY1" fmla="*/ 5649 h 89960"/>
                <a:gd name="connsiteX2" fmla="*/ 118102 w 143566"/>
                <a:gd name="connsiteY2" fmla="*/ 4871 h 89960"/>
                <a:gd name="connsiteX3" fmla="*/ 143566 w 143566"/>
                <a:gd name="connsiteY3" fmla="*/ 23329 h 89960"/>
                <a:gd name="connsiteX4" fmla="*/ 140452 w 143566"/>
                <a:gd name="connsiteY4" fmla="*/ 68358 h 89960"/>
                <a:gd name="connsiteX5" fmla="*/ 120437 w 143566"/>
                <a:gd name="connsiteY5" fmla="*/ 89930 h 89960"/>
                <a:gd name="connsiteX6" fmla="*/ 32224 w 143566"/>
                <a:gd name="connsiteY6" fmla="*/ 89930 h 89960"/>
                <a:gd name="connsiteX7" fmla="*/ 1768 w 143566"/>
                <a:gd name="connsiteY7" fmla="*/ 68998 h 89960"/>
                <a:gd name="connsiteX8" fmla="*/ 2684 w 143566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262 w 145144"/>
                <a:gd name="connsiteY0" fmla="*/ 25664 h 89960"/>
                <a:gd name="connsiteX1" fmla="*/ 31467 w 145144"/>
                <a:gd name="connsiteY1" fmla="*/ 5649 h 89960"/>
                <a:gd name="connsiteX2" fmla="*/ 119680 w 145144"/>
                <a:gd name="connsiteY2" fmla="*/ 4871 h 89960"/>
                <a:gd name="connsiteX3" fmla="*/ 145144 w 145144"/>
                <a:gd name="connsiteY3" fmla="*/ 23329 h 89960"/>
                <a:gd name="connsiteX4" fmla="*/ 142030 w 145144"/>
                <a:gd name="connsiteY4" fmla="*/ 68358 h 89960"/>
                <a:gd name="connsiteX5" fmla="*/ 122015 w 145144"/>
                <a:gd name="connsiteY5" fmla="*/ 89930 h 89960"/>
                <a:gd name="connsiteX6" fmla="*/ 33802 w 145144"/>
                <a:gd name="connsiteY6" fmla="*/ 89930 h 89960"/>
                <a:gd name="connsiteX7" fmla="*/ 3346 w 145144"/>
                <a:gd name="connsiteY7" fmla="*/ 68998 h 89960"/>
                <a:gd name="connsiteX8" fmla="*/ 4262 w 145144"/>
                <a:gd name="connsiteY8" fmla="*/ 25664 h 89960"/>
                <a:gd name="connsiteX0" fmla="*/ 4704 w 145586"/>
                <a:gd name="connsiteY0" fmla="*/ 25664 h 89960"/>
                <a:gd name="connsiteX1" fmla="*/ 31909 w 145586"/>
                <a:gd name="connsiteY1" fmla="*/ 5649 h 89960"/>
                <a:gd name="connsiteX2" fmla="*/ 120122 w 145586"/>
                <a:gd name="connsiteY2" fmla="*/ 4871 h 89960"/>
                <a:gd name="connsiteX3" fmla="*/ 145586 w 145586"/>
                <a:gd name="connsiteY3" fmla="*/ 23329 h 89960"/>
                <a:gd name="connsiteX4" fmla="*/ 142472 w 145586"/>
                <a:gd name="connsiteY4" fmla="*/ 68358 h 89960"/>
                <a:gd name="connsiteX5" fmla="*/ 122457 w 145586"/>
                <a:gd name="connsiteY5" fmla="*/ 89930 h 89960"/>
                <a:gd name="connsiteX6" fmla="*/ 34244 w 145586"/>
                <a:gd name="connsiteY6" fmla="*/ 89930 h 89960"/>
                <a:gd name="connsiteX7" fmla="*/ 3010 w 145586"/>
                <a:gd name="connsiteY7" fmla="*/ 68998 h 89960"/>
                <a:gd name="connsiteX8" fmla="*/ 4704 w 145586"/>
                <a:gd name="connsiteY8" fmla="*/ 25664 h 89960"/>
                <a:gd name="connsiteX0" fmla="*/ 4704 w 145586"/>
                <a:gd name="connsiteY0" fmla="*/ 25664 h 89966"/>
                <a:gd name="connsiteX1" fmla="*/ 31909 w 145586"/>
                <a:gd name="connsiteY1" fmla="*/ 5649 h 89966"/>
                <a:gd name="connsiteX2" fmla="*/ 120122 w 145586"/>
                <a:gd name="connsiteY2" fmla="*/ 4871 h 89966"/>
                <a:gd name="connsiteX3" fmla="*/ 145586 w 145586"/>
                <a:gd name="connsiteY3" fmla="*/ 23329 h 89966"/>
                <a:gd name="connsiteX4" fmla="*/ 142472 w 145586"/>
                <a:gd name="connsiteY4" fmla="*/ 68358 h 89966"/>
                <a:gd name="connsiteX5" fmla="*/ 122457 w 145586"/>
                <a:gd name="connsiteY5" fmla="*/ 89930 h 89966"/>
                <a:gd name="connsiteX6" fmla="*/ 34244 w 145586"/>
                <a:gd name="connsiteY6" fmla="*/ 89930 h 89966"/>
                <a:gd name="connsiteX7" fmla="*/ 3010 w 145586"/>
                <a:gd name="connsiteY7" fmla="*/ 68998 h 89966"/>
                <a:gd name="connsiteX8" fmla="*/ 4704 w 145586"/>
                <a:gd name="connsiteY8" fmla="*/ 25664 h 89966"/>
                <a:gd name="connsiteX0" fmla="*/ 4704 w 147081"/>
                <a:gd name="connsiteY0" fmla="*/ 25664 h 89966"/>
                <a:gd name="connsiteX1" fmla="*/ 31909 w 147081"/>
                <a:gd name="connsiteY1" fmla="*/ 5649 h 89966"/>
                <a:gd name="connsiteX2" fmla="*/ 120122 w 147081"/>
                <a:gd name="connsiteY2" fmla="*/ 4871 h 89966"/>
                <a:gd name="connsiteX3" fmla="*/ 145586 w 147081"/>
                <a:gd name="connsiteY3" fmla="*/ 23329 h 89966"/>
                <a:gd name="connsiteX4" fmla="*/ 142472 w 147081"/>
                <a:gd name="connsiteY4" fmla="*/ 68358 h 89966"/>
                <a:gd name="connsiteX5" fmla="*/ 122457 w 147081"/>
                <a:gd name="connsiteY5" fmla="*/ 89930 h 89966"/>
                <a:gd name="connsiteX6" fmla="*/ 34244 w 147081"/>
                <a:gd name="connsiteY6" fmla="*/ 89930 h 89966"/>
                <a:gd name="connsiteX7" fmla="*/ 3010 w 147081"/>
                <a:gd name="connsiteY7" fmla="*/ 68998 h 89966"/>
                <a:gd name="connsiteX8" fmla="*/ 4704 w 147081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993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9966"/>
                <a:gd name="connsiteX1" fmla="*/ 31909 w 149647"/>
                <a:gd name="connsiteY1" fmla="*/ 5649 h 89966"/>
                <a:gd name="connsiteX2" fmla="*/ 120122 w 149647"/>
                <a:gd name="connsiteY2" fmla="*/ 4871 h 89966"/>
                <a:gd name="connsiteX3" fmla="*/ 145586 w 149647"/>
                <a:gd name="connsiteY3" fmla="*/ 23329 h 89966"/>
                <a:gd name="connsiteX4" fmla="*/ 142472 w 149647"/>
                <a:gd name="connsiteY4" fmla="*/ 68358 h 89966"/>
                <a:gd name="connsiteX5" fmla="*/ 122457 w 149647"/>
                <a:gd name="connsiteY5" fmla="*/ 85260 h 89966"/>
                <a:gd name="connsiteX6" fmla="*/ 34244 w 149647"/>
                <a:gd name="connsiteY6" fmla="*/ 89930 h 89966"/>
                <a:gd name="connsiteX7" fmla="*/ 3010 w 149647"/>
                <a:gd name="connsiteY7" fmla="*/ 68998 h 89966"/>
                <a:gd name="connsiteX8" fmla="*/ 4704 w 149647"/>
                <a:gd name="connsiteY8" fmla="*/ 25664 h 89966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5664 h 87640"/>
                <a:gd name="connsiteX1" fmla="*/ 31909 w 149647"/>
                <a:gd name="connsiteY1" fmla="*/ 5649 h 87640"/>
                <a:gd name="connsiteX2" fmla="*/ 120122 w 149647"/>
                <a:gd name="connsiteY2" fmla="*/ 4871 h 87640"/>
                <a:gd name="connsiteX3" fmla="*/ 145586 w 149647"/>
                <a:gd name="connsiteY3" fmla="*/ 23329 h 87640"/>
                <a:gd name="connsiteX4" fmla="*/ 142472 w 149647"/>
                <a:gd name="connsiteY4" fmla="*/ 68358 h 87640"/>
                <a:gd name="connsiteX5" fmla="*/ 122457 w 149647"/>
                <a:gd name="connsiteY5" fmla="*/ 85260 h 87640"/>
                <a:gd name="connsiteX6" fmla="*/ 38136 w 149647"/>
                <a:gd name="connsiteY6" fmla="*/ 87595 h 87640"/>
                <a:gd name="connsiteX7" fmla="*/ 3010 w 149647"/>
                <a:gd name="connsiteY7" fmla="*/ 68998 h 87640"/>
                <a:gd name="connsiteX8" fmla="*/ 4704 w 149647"/>
                <a:gd name="connsiteY8" fmla="*/ 25664 h 87640"/>
                <a:gd name="connsiteX0" fmla="*/ 4704 w 149647"/>
                <a:gd name="connsiteY0" fmla="*/ 24001 h 85977"/>
                <a:gd name="connsiteX1" fmla="*/ 31909 w 149647"/>
                <a:gd name="connsiteY1" fmla="*/ 3986 h 85977"/>
                <a:gd name="connsiteX2" fmla="*/ 120122 w 149647"/>
                <a:gd name="connsiteY2" fmla="*/ 3208 h 85977"/>
                <a:gd name="connsiteX3" fmla="*/ 145586 w 149647"/>
                <a:gd name="connsiteY3" fmla="*/ 21666 h 85977"/>
                <a:gd name="connsiteX4" fmla="*/ 142472 w 149647"/>
                <a:gd name="connsiteY4" fmla="*/ 66695 h 85977"/>
                <a:gd name="connsiteX5" fmla="*/ 122457 w 149647"/>
                <a:gd name="connsiteY5" fmla="*/ 83597 h 85977"/>
                <a:gd name="connsiteX6" fmla="*/ 38136 w 149647"/>
                <a:gd name="connsiteY6" fmla="*/ 85932 h 85977"/>
                <a:gd name="connsiteX7" fmla="*/ 3010 w 149647"/>
                <a:gd name="connsiteY7" fmla="*/ 67335 h 85977"/>
                <a:gd name="connsiteX8" fmla="*/ 4704 w 149647"/>
                <a:gd name="connsiteY8" fmla="*/ 24001 h 85977"/>
                <a:gd name="connsiteX0" fmla="*/ 4704 w 149647"/>
                <a:gd name="connsiteY0" fmla="*/ 24870 h 86846"/>
                <a:gd name="connsiteX1" fmla="*/ 31909 w 149647"/>
                <a:gd name="connsiteY1" fmla="*/ 4855 h 86846"/>
                <a:gd name="connsiteX2" fmla="*/ 120122 w 149647"/>
                <a:gd name="connsiteY2" fmla="*/ 4077 h 86846"/>
                <a:gd name="connsiteX3" fmla="*/ 145586 w 149647"/>
                <a:gd name="connsiteY3" fmla="*/ 22535 h 86846"/>
                <a:gd name="connsiteX4" fmla="*/ 142472 w 149647"/>
                <a:gd name="connsiteY4" fmla="*/ 67564 h 86846"/>
                <a:gd name="connsiteX5" fmla="*/ 122457 w 149647"/>
                <a:gd name="connsiteY5" fmla="*/ 84466 h 86846"/>
                <a:gd name="connsiteX6" fmla="*/ 38136 w 149647"/>
                <a:gd name="connsiteY6" fmla="*/ 86801 h 86846"/>
                <a:gd name="connsiteX7" fmla="*/ 3010 w 149647"/>
                <a:gd name="connsiteY7" fmla="*/ 68204 h 86846"/>
                <a:gd name="connsiteX8" fmla="*/ 4704 w 149647"/>
                <a:gd name="connsiteY8" fmla="*/ 24870 h 86846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22457 w 149647"/>
                <a:gd name="connsiteY5" fmla="*/ 85558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49647"/>
                <a:gd name="connsiteY0" fmla="*/ 25962 h 87938"/>
                <a:gd name="connsiteX1" fmla="*/ 35801 w 149647"/>
                <a:gd name="connsiteY1" fmla="*/ 3612 h 87938"/>
                <a:gd name="connsiteX2" fmla="*/ 120122 w 149647"/>
                <a:gd name="connsiteY2" fmla="*/ 5169 h 87938"/>
                <a:gd name="connsiteX3" fmla="*/ 145586 w 149647"/>
                <a:gd name="connsiteY3" fmla="*/ 23627 h 87938"/>
                <a:gd name="connsiteX4" fmla="*/ 142472 w 149647"/>
                <a:gd name="connsiteY4" fmla="*/ 68656 h 87938"/>
                <a:gd name="connsiteX5" fmla="*/ 116230 w 149647"/>
                <a:gd name="connsiteY5" fmla="*/ 84780 h 87938"/>
                <a:gd name="connsiteX6" fmla="*/ 38136 w 149647"/>
                <a:gd name="connsiteY6" fmla="*/ 87893 h 87938"/>
                <a:gd name="connsiteX7" fmla="*/ 3010 w 149647"/>
                <a:gd name="connsiteY7" fmla="*/ 69296 h 87938"/>
                <a:gd name="connsiteX8" fmla="*/ 4704 w 149647"/>
                <a:gd name="connsiteY8" fmla="*/ 25962 h 87938"/>
                <a:gd name="connsiteX0" fmla="*/ 4704 w 157515"/>
                <a:gd name="connsiteY0" fmla="*/ 25962 h 87938"/>
                <a:gd name="connsiteX1" fmla="*/ 35801 w 157515"/>
                <a:gd name="connsiteY1" fmla="*/ 3612 h 87938"/>
                <a:gd name="connsiteX2" fmla="*/ 120122 w 157515"/>
                <a:gd name="connsiteY2" fmla="*/ 5169 h 87938"/>
                <a:gd name="connsiteX3" fmla="*/ 155758 w 157515"/>
                <a:gd name="connsiteY3" fmla="*/ 37358 h 87938"/>
                <a:gd name="connsiteX4" fmla="*/ 142472 w 157515"/>
                <a:gd name="connsiteY4" fmla="*/ 68656 h 87938"/>
                <a:gd name="connsiteX5" fmla="*/ 116230 w 157515"/>
                <a:gd name="connsiteY5" fmla="*/ 84780 h 87938"/>
                <a:gd name="connsiteX6" fmla="*/ 38136 w 157515"/>
                <a:gd name="connsiteY6" fmla="*/ 87893 h 87938"/>
                <a:gd name="connsiteX7" fmla="*/ 3010 w 157515"/>
                <a:gd name="connsiteY7" fmla="*/ 69296 h 87938"/>
                <a:gd name="connsiteX8" fmla="*/ 4704 w 157515"/>
                <a:gd name="connsiteY8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116230 w 155758"/>
                <a:gd name="connsiteY4" fmla="*/ 84780 h 87938"/>
                <a:gd name="connsiteX5" fmla="*/ 38136 w 155758"/>
                <a:gd name="connsiteY5" fmla="*/ 87893 h 87938"/>
                <a:gd name="connsiteX6" fmla="*/ 3010 w 155758"/>
                <a:gd name="connsiteY6" fmla="*/ 69296 h 87938"/>
                <a:gd name="connsiteX7" fmla="*/ 4704 w 155758"/>
                <a:gd name="connsiteY7" fmla="*/ 25962 h 87938"/>
                <a:gd name="connsiteX0" fmla="*/ 4704 w 155758"/>
                <a:gd name="connsiteY0" fmla="*/ 25962 h 87938"/>
                <a:gd name="connsiteX1" fmla="*/ 35801 w 155758"/>
                <a:gd name="connsiteY1" fmla="*/ 3612 h 87938"/>
                <a:gd name="connsiteX2" fmla="*/ 120122 w 155758"/>
                <a:gd name="connsiteY2" fmla="*/ 5169 h 87938"/>
                <a:gd name="connsiteX3" fmla="*/ 155758 w 155758"/>
                <a:gd name="connsiteY3" fmla="*/ 37358 h 87938"/>
                <a:gd name="connsiteX4" fmla="*/ 38136 w 155758"/>
                <a:gd name="connsiteY4" fmla="*/ 87893 h 87938"/>
                <a:gd name="connsiteX5" fmla="*/ 3010 w 155758"/>
                <a:gd name="connsiteY5" fmla="*/ 69296 h 87938"/>
                <a:gd name="connsiteX6" fmla="*/ 4704 w 155758"/>
                <a:gd name="connsiteY6" fmla="*/ 25962 h 87938"/>
                <a:gd name="connsiteX0" fmla="*/ 9 w 152757"/>
                <a:gd name="connsiteY0" fmla="*/ 69296 h 87938"/>
                <a:gd name="connsiteX1" fmla="*/ 32800 w 152757"/>
                <a:gd name="connsiteY1" fmla="*/ 3612 h 87938"/>
                <a:gd name="connsiteX2" fmla="*/ 117121 w 152757"/>
                <a:gd name="connsiteY2" fmla="*/ 5169 h 87938"/>
                <a:gd name="connsiteX3" fmla="*/ 152757 w 152757"/>
                <a:gd name="connsiteY3" fmla="*/ 37358 h 87938"/>
                <a:gd name="connsiteX4" fmla="*/ 35135 w 152757"/>
                <a:gd name="connsiteY4" fmla="*/ 87893 h 87938"/>
                <a:gd name="connsiteX5" fmla="*/ 9 w 152757"/>
                <a:gd name="connsiteY5" fmla="*/ 69296 h 87938"/>
                <a:gd name="connsiteX0" fmla="*/ 12 w 148546"/>
                <a:gd name="connsiteY0" fmla="*/ 53102 h 87910"/>
                <a:gd name="connsiteX1" fmla="*/ 28589 w 148546"/>
                <a:gd name="connsiteY1" fmla="*/ 3612 h 87910"/>
                <a:gd name="connsiteX2" fmla="*/ 112910 w 148546"/>
                <a:gd name="connsiteY2" fmla="*/ 5169 h 87910"/>
                <a:gd name="connsiteX3" fmla="*/ 148546 w 148546"/>
                <a:gd name="connsiteY3" fmla="*/ 37358 h 87910"/>
                <a:gd name="connsiteX4" fmla="*/ 30924 w 148546"/>
                <a:gd name="connsiteY4" fmla="*/ 87893 h 87910"/>
                <a:gd name="connsiteX5" fmla="*/ 12 w 148546"/>
                <a:gd name="connsiteY5" fmla="*/ 53102 h 87910"/>
                <a:gd name="connsiteX0" fmla="*/ 12 w 148546"/>
                <a:gd name="connsiteY0" fmla="*/ 53102 h 91967"/>
                <a:gd name="connsiteX1" fmla="*/ 28589 w 148546"/>
                <a:gd name="connsiteY1" fmla="*/ 3612 h 91967"/>
                <a:gd name="connsiteX2" fmla="*/ 112910 w 148546"/>
                <a:gd name="connsiteY2" fmla="*/ 5169 h 91967"/>
                <a:gd name="connsiteX3" fmla="*/ 148546 w 148546"/>
                <a:gd name="connsiteY3" fmla="*/ 37358 h 91967"/>
                <a:gd name="connsiteX4" fmla="*/ 63562 w 148546"/>
                <a:gd name="connsiteY4" fmla="*/ 91952 h 91967"/>
                <a:gd name="connsiteX5" fmla="*/ 12 w 148546"/>
                <a:gd name="connsiteY5" fmla="*/ 53102 h 91967"/>
                <a:gd name="connsiteX0" fmla="*/ 12 w 148546"/>
                <a:gd name="connsiteY0" fmla="*/ 61043 h 99908"/>
                <a:gd name="connsiteX1" fmla="*/ 28589 w 148546"/>
                <a:gd name="connsiteY1" fmla="*/ 11553 h 99908"/>
                <a:gd name="connsiteX2" fmla="*/ 92723 w 148546"/>
                <a:gd name="connsiteY2" fmla="*/ 2094 h 99908"/>
                <a:gd name="connsiteX3" fmla="*/ 148546 w 148546"/>
                <a:gd name="connsiteY3" fmla="*/ 45299 h 99908"/>
                <a:gd name="connsiteX4" fmla="*/ 63562 w 148546"/>
                <a:gd name="connsiteY4" fmla="*/ 99893 h 99908"/>
                <a:gd name="connsiteX5" fmla="*/ 12 w 148546"/>
                <a:gd name="connsiteY5" fmla="*/ 61043 h 99908"/>
                <a:gd name="connsiteX0" fmla="*/ 12 w 148546"/>
                <a:gd name="connsiteY0" fmla="*/ 61551 h 100416"/>
                <a:gd name="connsiteX1" fmla="*/ 27685 w 148546"/>
                <a:gd name="connsiteY1" fmla="*/ 8722 h 100416"/>
                <a:gd name="connsiteX2" fmla="*/ 92723 w 148546"/>
                <a:gd name="connsiteY2" fmla="*/ 2602 h 100416"/>
                <a:gd name="connsiteX3" fmla="*/ 148546 w 148546"/>
                <a:gd name="connsiteY3" fmla="*/ 45807 h 100416"/>
                <a:gd name="connsiteX4" fmla="*/ 63562 w 148546"/>
                <a:gd name="connsiteY4" fmla="*/ 100401 h 100416"/>
                <a:gd name="connsiteX5" fmla="*/ 12 w 148546"/>
                <a:gd name="connsiteY5" fmla="*/ 61551 h 100416"/>
                <a:gd name="connsiteX0" fmla="*/ 0 w 148534"/>
                <a:gd name="connsiteY0" fmla="*/ 58949 h 97814"/>
                <a:gd name="connsiteX1" fmla="*/ 92711 w 148534"/>
                <a:gd name="connsiteY1" fmla="*/ 0 h 97814"/>
                <a:gd name="connsiteX2" fmla="*/ 148534 w 148534"/>
                <a:gd name="connsiteY2" fmla="*/ 43205 h 97814"/>
                <a:gd name="connsiteX3" fmla="*/ 63550 w 148534"/>
                <a:gd name="connsiteY3" fmla="*/ 97799 h 97814"/>
                <a:gd name="connsiteX4" fmla="*/ 0 w 148534"/>
                <a:gd name="connsiteY4" fmla="*/ 58949 h 97814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653"/>
                <a:gd name="connsiteX1" fmla="*/ 65596 w 148534"/>
                <a:gd name="connsiteY1" fmla="*/ 0 h 102653"/>
                <a:gd name="connsiteX2" fmla="*/ 148534 w 148534"/>
                <a:gd name="connsiteY2" fmla="*/ 48044 h 102653"/>
                <a:gd name="connsiteX3" fmla="*/ 63550 w 148534"/>
                <a:gd name="connsiteY3" fmla="*/ 102638 h 102653"/>
                <a:gd name="connsiteX4" fmla="*/ 0 w 148534"/>
                <a:gd name="connsiteY4" fmla="*/ 63788 h 102653"/>
                <a:gd name="connsiteX0" fmla="*/ 0 w 148534"/>
                <a:gd name="connsiteY0" fmla="*/ 63788 h 102870"/>
                <a:gd name="connsiteX1" fmla="*/ 65596 w 148534"/>
                <a:gd name="connsiteY1" fmla="*/ 0 h 102870"/>
                <a:gd name="connsiteX2" fmla="*/ 148534 w 148534"/>
                <a:gd name="connsiteY2" fmla="*/ 48044 h 102870"/>
                <a:gd name="connsiteX3" fmla="*/ 63550 w 148534"/>
                <a:gd name="connsiteY3" fmla="*/ 102638 h 102870"/>
                <a:gd name="connsiteX4" fmla="*/ 0 w 148534"/>
                <a:gd name="connsiteY4" fmla="*/ 63788 h 102870"/>
                <a:gd name="connsiteX0" fmla="*/ 0 w 148534"/>
                <a:gd name="connsiteY0" fmla="*/ 55831 h 94913"/>
                <a:gd name="connsiteX1" fmla="*/ 70619 w 148534"/>
                <a:gd name="connsiteY1" fmla="*/ 0 h 94913"/>
                <a:gd name="connsiteX2" fmla="*/ 148534 w 148534"/>
                <a:gd name="connsiteY2" fmla="*/ 40087 h 94913"/>
                <a:gd name="connsiteX3" fmla="*/ 63550 w 148534"/>
                <a:gd name="connsiteY3" fmla="*/ 94681 h 94913"/>
                <a:gd name="connsiteX4" fmla="*/ 0 w 148534"/>
                <a:gd name="connsiteY4" fmla="*/ 55831 h 94913"/>
                <a:gd name="connsiteX0" fmla="*/ 0 w 148534"/>
                <a:gd name="connsiteY0" fmla="*/ 56174 h 95256"/>
                <a:gd name="connsiteX1" fmla="*/ 70619 w 148534"/>
                <a:gd name="connsiteY1" fmla="*/ 343 h 95256"/>
                <a:gd name="connsiteX2" fmla="*/ 148534 w 148534"/>
                <a:gd name="connsiteY2" fmla="*/ 40430 h 95256"/>
                <a:gd name="connsiteX3" fmla="*/ 63550 w 148534"/>
                <a:gd name="connsiteY3" fmla="*/ 95024 h 95256"/>
                <a:gd name="connsiteX4" fmla="*/ 0 w 148534"/>
                <a:gd name="connsiteY4" fmla="*/ 56174 h 95256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0 w 148534"/>
                <a:gd name="connsiteY0" fmla="*/ 58531 h 97613"/>
                <a:gd name="connsiteX1" fmla="*/ 66376 w 148534"/>
                <a:gd name="connsiteY1" fmla="*/ 266 h 97613"/>
                <a:gd name="connsiteX2" fmla="*/ 148534 w 148534"/>
                <a:gd name="connsiteY2" fmla="*/ 42787 h 97613"/>
                <a:gd name="connsiteX3" fmla="*/ 63550 w 148534"/>
                <a:gd name="connsiteY3" fmla="*/ 97381 h 97613"/>
                <a:gd name="connsiteX4" fmla="*/ 0 w 148534"/>
                <a:gd name="connsiteY4" fmla="*/ 58531 h 97613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7464"/>
                <a:gd name="connsiteX1" fmla="*/ 66377 w 148535"/>
                <a:gd name="connsiteY1" fmla="*/ 117 h 97464"/>
                <a:gd name="connsiteX2" fmla="*/ 148535 w 148535"/>
                <a:gd name="connsiteY2" fmla="*/ 42638 h 97464"/>
                <a:gd name="connsiteX3" fmla="*/ 63551 w 148535"/>
                <a:gd name="connsiteY3" fmla="*/ 97232 h 97464"/>
                <a:gd name="connsiteX4" fmla="*/ 1 w 148535"/>
                <a:gd name="connsiteY4" fmla="*/ 58382 h 97464"/>
                <a:gd name="connsiteX0" fmla="*/ 1 w 148535"/>
                <a:gd name="connsiteY0" fmla="*/ 58382 h 99841"/>
                <a:gd name="connsiteX1" fmla="*/ 66377 w 148535"/>
                <a:gd name="connsiteY1" fmla="*/ 117 h 99841"/>
                <a:gd name="connsiteX2" fmla="*/ 148535 w 148535"/>
                <a:gd name="connsiteY2" fmla="*/ 42638 h 99841"/>
                <a:gd name="connsiteX3" fmla="*/ 63551 w 148535"/>
                <a:gd name="connsiteY3" fmla="*/ 97232 h 99841"/>
                <a:gd name="connsiteX4" fmla="*/ 1 w 148535"/>
                <a:gd name="connsiteY4" fmla="*/ 58382 h 99841"/>
                <a:gd name="connsiteX0" fmla="*/ 1 w 148535"/>
                <a:gd name="connsiteY0" fmla="*/ 58382 h 98923"/>
                <a:gd name="connsiteX1" fmla="*/ 66377 w 148535"/>
                <a:gd name="connsiteY1" fmla="*/ 117 h 98923"/>
                <a:gd name="connsiteX2" fmla="*/ 148535 w 148535"/>
                <a:gd name="connsiteY2" fmla="*/ 42638 h 98923"/>
                <a:gd name="connsiteX3" fmla="*/ 63551 w 148535"/>
                <a:gd name="connsiteY3" fmla="*/ 97232 h 98923"/>
                <a:gd name="connsiteX4" fmla="*/ 1 w 148535"/>
                <a:gd name="connsiteY4" fmla="*/ 58382 h 98923"/>
                <a:gd name="connsiteX0" fmla="*/ 0 w 181388"/>
                <a:gd name="connsiteY0" fmla="*/ 51278 h 98587"/>
                <a:gd name="connsiteX1" fmla="*/ 99230 w 181388"/>
                <a:gd name="connsiteY1" fmla="*/ 181 h 98587"/>
                <a:gd name="connsiteX2" fmla="*/ 181388 w 181388"/>
                <a:gd name="connsiteY2" fmla="*/ 42702 h 98587"/>
                <a:gd name="connsiteX3" fmla="*/ 96404 w 181388"/>
                <a:gd name="connsiteY3" fmla="*/ 97296 h 98587"/>
                <a:gd name="connsiteX4" fmla="*/ 0 w 181388"/>
                <a:gd name="connsiteY4" fmla="*/ 51278 h 98587"/>
                <a:gd name="connsiteX0" fmla="*/ 0 w 181388"/>
                <a:gd name="connsiteY0" fmla="*/ 51278 h 98587"/>
                <a:gd name="connsiteX1" fmla="*/ 99230 w 181388"/>
                <a:gd name="connsiteY1" fmla="*/ 181 h 98587"/>
                <a:gd name="connsiteX2" fmla="*/ 181388 w 181388"/>
                <a:gd name="connsiteY2" fmla="*/ 42702 h 98587"/>
                <a:gd name="connsiteX3" fmla="*/ 96404 w 181388"/>
                <a:gd name="connsiteY3" fmla="*/ 97296 h 98587"/>
                <a:gd name="connsiteX4" fmla="*/ 0 w 181388"/>
                <a:gd name="connsiteY4" fmla="*/ 51278 h 98587"/>
                <a:gd name="connsiteX0" fmla="*/ 0 w 181388"/>
                <a:gd name="connsiteY0" fmla="*/ 51193 h 98502"/>
                <a:gd name="connsiteX1" fmla="*/ 99230 w 181388"/>
                <a:gd name="connsiteY1" fmla="*/ 96 h 98502"/>
                <a:gd name="connsiteX2" fmla="*/ 181388 w 181388"/>
                <a:gd name="connsiteY2" fmla="*/ 42617 h 98502"/>
                <a:gd name="connsiteX3" fmla="*/ 96404 w 181388"/>
                <a:gd name="connsiteY3" fmla="*/ 97211 h 98502"/>
                <a:gd name="connsiteX4" fmla="*/ 0 w 181388"/>
                <a:gd name="connsiteY4" fmla="*/ 51193 h 98502"/>
                <a:gd name="connsiteX0" fmla="*/ 0 w 181388"/>
                <a:gd name="connsiteY0" fmla="*/ 51193 h 98127"/>
                <a:gd name="connsiteX1" fmla="*/ 99230 w 181388"/>
                <a:gd name="connsiteY1" fmla="*/ 96 h 98127"/>
                <a:gd name="connsiteX2" fmla="*/ 181388 w 181388"/>
                <a:gd name="connsiteY2" fmla="*/ 42617 h 98127"/>
                <a:gd name="connsiteX3" fmla="*/ 96404 w 181388"/>
                <a:gd name="connsiteY3" fmla="*/ 97211 h 98127"/>
                <a:gd name="connsiteX4" fmla="*/ 0 w 181388"/>
                <a:gd name="connsiteY4" fmla="*/ 51193 h 98127"/>
                <a:gd name="connsiteX0" fmla="*/ 0 w 181388"/>
                <a:gd name="connsiteY0" fmla="*/ 51184 h 98118"/>
                <a:gd name="connsiteX1" fmla="*/ 99230 w 181388"/>
                <a:gd name="connsiteY1" fmla="*/ 87 h 98118"/>
                <a:gd name="connsiteX2" fmla="*/ 181388 w 181388"/>
                <a:gd name="connsiteY2" fmla="*/ 42608 h 98118"/>
                <a:gd name="connsiteX3" fmla="*/ 96404 w 181388"/>
                <a:gd name="connsiteY3" fmla="*/ 97202 h 98118"/>
                <a:gd name="connsiteX4" fmla="*/ 0 w 181388"/>
                <a:gd name="connsiteY4" fmla="*/ 51184 h 98118"/>
                <a:gd name="connsiteX0" fmla="*/ 0 w 181388"/>
                <a:gd name="connsiteY0" fmla="*/ 51184 h 98056"/>
                <a:gd name="connsiteX1" fmla="*/ 99230 w 181388"/>
                <a:gd name="connsiteY1" fmla="*/ 87 h 98056"/>
                <a:gd name="connsiteX2" fmla="*/ 181388 w 181388"/>
                <a:gd name="connsiteY2" fmla="*/ 42608 h 98056"/>
                <a:gd name="connsiteX3" fmla="*/ 96404 w 181388"/>
                <a:gd name="connsiteY3" fmla="*/ 97202 h 98056"/>
                <a:gd name="connsiteX4" fmla="*/ 0 w 181388"/>
                <a:gd name="connsiteY4" fmla="*/ 51184 h 98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388" h="98056">
                  <a:moveTo>
                    <a:pt x="0" y="51184"/>
                  </a:moveTo>
                  <a:cubicBezTo>
                    <a:pt x="21248" y="22279"/>
                    <a:pt x="56096" y="-1628"/>
                    <a:pt x="99230" y="87"/>
                  </a:cubicBezTo>
                  <a:cubicBezTo>
                    <a:pt x="123289" y="-69"/>
                    <a:pt x="173604" y="30323"/>
                    <a:pt x="181388" y="42608"/>
                  </a:cubicBezTo>
                  <a:cubicBezTo>
                    <a:pt x="167724" y="56395"/>
                    <a:pt x="135091" y="90445"/>
                    <a:pt x="96404" y="97202"/>
                  </a:cubicBezTo>
                  <a:cubicBezTo>
                    <a:pt x="63181" y="104157"/>
                    <a:pt x="32134" y="66822"/>
                    <a:pt x="0" y="51184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1" name="组合 160"/>
          <p:cNvGrpSpPr/>
          <p:nvPr/>
        </p:nvGrpSpPr>
        <p:grpSpPr>
          <a:xfrm rot="17674475" flipH="1">
            <a:off x="8267906" y="3024947"/>
            <a:ext cx="182795" cy="218403"/>
            <a:chOff x="720757" y="3008448"/>
            <a:chExt cx="116848" cy="139609"/>
          </a:xfrm>
        </p:grpSpPr>
        <p:sp>
          <p:nvSpPr>
            <p:cNvPr id="162" name="等腰三角形 2"/>
            <p:cNvSpPr/>
            <p:nvPr/>
          </p:nvSpPr>
          <p:spPr>
            <a:xfrm rot="414866">
              <a:off x="747049" y="3067483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等腰三角形 2"/>
            <p:cNvSpPr/>
            <p:nvPr/>
          </p:nvSpPr>
          <p:spPr>
            <a:xfrm rot="6314842">
              <a:off x="731638" y="3040589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等腰三角形 2"/>
            <p:cNvSpPr/>
            <p:nvPr/>
          </p:nvSpPr>
          <p:spPr>
            <a:xfrm rot="11348995">
              <a:off x="765872" y="3008448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7" name="组合 166"/>
          <p:cNvGrpSpPr/>
          <p:nvPr/>
        </p:nvGrpSpPr>
        <p:grpSpPr>
          <a:xfrm rot="18497985" flipH="1">
            <a:off x="7999238" y="1401805"/>
            <a:ext cx="153796" cy="128329"/>
            <a:chOff x="606236" y="2514897"/>
            <a:chExt cx="287302" cy="285271"/>
          </a:xfrm>
        </p:grpSpPr>
        <p:sp>
          <p:nvSpPr>
            <p:cNvPr id="168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 hidden="1"/>
          <p:cNvGrpSpPr/>
          <p:nvPr/>
        </p:nvGrpSpPr>
        <p:grpSpPr>
          <a:xfrm>
            <a:off x="16660" y="4057644"/>
            <a:ext cx="9127340" cy="2534068"/>
            <a:chOff x="16660" y="4057644"/>
            <a:chExt cx="9127340" cy="2534068"/>
          </a:xfrm>
        </p:grpSpPr>
        <p:sp>
          <p:nvSpPr>
            <p:cNvPr id="4" name="矩形 3"/>
            <p:cNvSpPr/>
            <p:nvPr/>
          </p:nvSpPr>
          <p:spPr>
            <a:xfrm>
              <a:off x="3294453" y="4891083"/>
              <a:ext cx="414338" cy="431007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890839" y="532209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85825" y="4886320"/>
              <a:ext cx="414338" cy="414338"/>
            </a:xfrm>
            <a:prstGeom prst="rect">
              <a:avLst/>
            </a:pr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711771" y="5329233"/>
              <a:ext cx="385763" cy="385763"/>
            </a:xfrm>
            <a:prstGeom prst="rect">
              <a:avLst/>
            </a:prstGeom>
            <a:solidFill>
              <a:srgbClr val="F058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300163" y="5307802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97482" y="448895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707353" y="4878103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94851" y="4077292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14304" y="4878103"/>
              <a:ext cx="385763" cy="385763"/>
            </a:xfrm>
            <a:prstGeom prst="rect">
              <a:avLst/>
            </a:prstGeom>
            <a:solidFill>
              <a:srgbClr val="F058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711771" y="448627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2881908" y="4476745"/>
              <a:ext cx="414338" cy="414338"/>
            </a:xfrm>
            <a:prstGeom prst="rect">
              <a:avLst/>
            </a:pr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109189" y="572214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300066" y="4474126"/>
              <a:ext cx="414338" cy="414338"/>
            </a:xfrm>
            <a:prstGeom prst="rect">
              <a:avLst/>
            </a:pr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4514254" y="4084436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8226038" y="4871651"/>
              <a:ext cx="414338" cy="414338"/>
            </a:xfrm>
            <a:prstGeom prst="rect">
              <a:avLst/>
            </a:pr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4886028" y="572214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133509" y="5300658"/>
              <a:ext cx="414338" cy="414338"/>
            </a:xfrm>
            <a:prstGeom prst="rect">
              <a:avLst/>
            </a:pr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547847" y="4471982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547847" y="5714996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965156" y="5292441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6147797" y="612219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499967" y="5263866"/>
              <a:ext cx="414338" cy="431007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716788" y="4886320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00304" y="5300658"/>
              <a:ext cx="385763" cy="385763"/>
            </a:xfrm>
            <a:prstGeom prst="rect">
              <a:avLst/>
            </a:prstGeom>
            <a:solidFill>
              <a:srgbClr val="F058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05616" y="4907752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7378906" y="4886320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809616" y="5292441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8209666" y="5670437"/>
              <a:ext cx="416721" cy="385763"/>
            </a:xfrm>
            <a:prstGeom prst="rect">
              <a:avLst/>
            </a:prstGeom>
            <a:solidFill>
              <a:srgbClr val="F058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626387" y="5278328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7362235" y="6129334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16660" y="4057644"/>
              <a:ext cx="414338" cy="414338"/>
            </a:xfrm>
            <a:prstGeom prst="rect">
              <a:avLst/>
            </a:prstGeom>
            <a:solidFill>
              <a:srgbClr val="B6D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8743950" y="4091580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矩形 169"/>
            <p:cNvSpPr/>
            <p:nvPr/>
          </p:nvSpPr>
          <p:spPr>
            <a:xfrm>
              <a:off x="935023" y="6191662"/>
              <a:ext cx="400050" cy="400050"/>
            </a:xfrm>
            <a:prstGeom prst="rect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2" name="组合 291"/>
          <p:cNvGrpSpPr/>
          <p:nvPr/>
        </p:nvGrpSpPr>
        <p:grpSpPr>
          <a:xfrm rot="1676285" flipH="1">
            <a:off x="6182121" y="4965122"/>
            <a:ext cx="614786" cy="2268449"/>
            <a:chOff x="1880690" y="5385730"/>
            <a:chExt cx="614786" cy="2268449"/>
          </a:xfrm>
        </p:grpSpPr>
        <p:sp>
          <p:nvSpPr>
            <p:cNvPr id="293" name="任意多边形 292"/>
            <p:cNvSpPr/>
            <p:nvPr/>
          </p:nvSpPr>
          <p:spPr>
            <a:xfrm>
              <a:off x="1880690" y="5385730"/>
              <a:ext cx="614786" cy="808369"/>
            </a:xfrm>
            <a:custGeom>
              <a:avLst/>
              <a:gdLst>
                <a:gd name="connsiteX0" fmla="*/ 302635 w 614786"/>
                <a:gd name="connsiteY0" fmla="*/ 0 h 808369"/>
                <a:gd name="connsiteX1" fmla="*/ 390737 w 614786"/>
                <a:gd name="connsiteY1" fmla="*/ 0 h 808369"/>
                <a:gd name="connsiteX2" fmla="*/ 390737 w 614786"/>
                <a:gd name="connsiteY2" fmla="*/ 410712 h 808369"/>
                <a:gd name="connsiteX3" fmla="*/ 391887 w 614786"/>
                <a:gd name="connsiteY3" fmla="*/ 410756 h 808369"/>
                <a:gd name="connsiteX4" fmla="*/ 420954 w 614786"/>
                <a:gd name="connsiteY4" fmla="*/ 44075 h 808369"/>
                <a:gd name="connsiteX5" fmla="*/ 508781 w 614786"/>
                <a:gd name="connsiteY5" fmla="*/ 51037 h 808369"/>
                <a:gd name="connsiteX6" fmla="*/ 479994 w 614786"/>
                <a:gd name="connsiteY6" fmla="*/ 414183 h 808369"/>
                <a:gd name="connsiteX7" fmla="*/ 488934 w 614786"/>
                <a:gd name="connsiteY7" fmla="*/ 414530 h 808369"/>
                <a:gd name="connsiteX8" fmla="*/ 527451 w 614786"/>
                <a:gd name="connsiteY8" fmla="*/ 124563 h 808369"/>
                <a:gd name="connsiteX9" fmla="*/ 614786 w 614786"/>
                <a:gd name="connsiteY9" fmla="*/ 136164 h 808369"/>
                <a:gd name="connsiteX10" fmla="*/ 577353 w 614786"/>
                <a:gd name="connsiteY10" fmla="*/ 417969 h 808369"/>
                <a:gd name="connsiteX11" fmla="*/ 580417 w 614786"/>
                <a:gd name="connsiteY11" fmla="*/ 418088 h 808369"/>
                <a:gd name="connsiteX12" fmla="*/ 536046 w 614786"/>
                <a:gd name="connsiteY12" fmla="*/ 805194 h 808369"/>
                <a:gd name="connsiteX13" fmla="*/ 164619 w 614786"/>
                <a:gd name="connsiteY13" fmla="*/ 808369 h 808369"/>
                <a:gd name="connsiteX14" fmla="*/ 84137 w 614786"/>
                <a:gd name="connsiteY14" fmla="*/ 504987 h 808369"/>
                <a:gd name="connsiteX15" fmla="*/ 0 w 614786"/>
                <a:gd name="connsiteY15" fmla="*/ 291433 h 808369"/>
                <a:gd name="connsiteX16" fmla="*/ 105361 w 614786"/>
                <a:gd name="connsiteY16" fmla="*/ 249923 h 808369"/>
                <a:gd name="connsiteX17" fmla="*/ 192756 w 614786"/>
                <a:gd name="connsiteY17" fmla="*/ 471745 h 808369"/>
                <a:gd name="connsiteX18" fmla="*/ 203393 w 614786"/>
                <a:gd name="connsiteY18" fmla="*/ 470223 h 808369"/>
                <a:gd name="connsiteX19" fmla="*/ 203815 w 614786"/>
                <a:gd name="connsiteY19" fmla="*/ 461262 h 808369"/>
                <a:gd name="connsiteX20" fmla="*/ 185510 w 614786"/>
                <a:gd name="connsiteY20" fmla="*/ 47219 h 808369"/>
                <a:gd name="connsiteX21" fmla="*/ 273526 w 614786"/>
                <a:gd name="connsiteY21" fmla="*/ 43328 h 808369"/>
                <a:gd name="connsiteX22" fmla="*/ 289594 w 614786"/>
                <a:gd name="connsiteY22" fmla="*/ 406779 h 808369"/>
                <a:gd name="connsiteX23" fmla="*/ 302635 w 614786"/>
                <a:gd name="connsiteY23" fmla="*/ 407286 h 80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4786" h="808369">
                  <a:moveTo>
                    <a:pt x="302635" y="0"/>
                  </a:moveTo>
                  <a:lnTo>
                    <a:pt x="390737" y="0"/>
                  </a:lnTo>
                  <a:lnTo>
                    <a:pt x="390737" y="410712"/>
                  </a:lnTo>
                  <a:lnTo>
                    <a:pt x="391887" y="410756"/>
                  </a:lnTo>
                  <a:lnTo>
                    <a:pt x="420954" y="44075"/>
                  </a:lnTo>
                  <a:lnTo>
                    <a:pt x="508781" y="51037"/>
                  </a:lnTo>
                  <a:lnTo>
                    <a:pt x="479994" y="414183"/>
                  </a:lnTo>
                  <a:lnTo>
                    <a:pt x="488934" y="414530"/>
                  </a:lnTo>
                  <a:lnTo>
                    <a:pt x="527451" y="124563"/>
                  </a:lnTo>
                  <a:lnTo>
                    <a:pt x="614786" y="136164"/>
                  </a:lnTo>
                  <a:lnTo>
                    <a:pt x="577353" y="417969"/>
                  </a:lnTo>
                  <a:lnTo>
                    <a:pt x="580417" y="418088"/>
                  </a:lnTo>
                  <a:cubicBezTo>
                    <a:pt x="579372" y="542891"/>
                    <a:pt x="552966" y="674041"/>
                    <a:pt x="536046" y="805194"/>
                  </a:cubicBezTo>
                  <a:lnTo>
                    <a:pt x="164619" y="808369"/>
                  </a:lnTo>
                  <a:lnTo>
                    <a:pt x="84137" y="504987"/>
                  </a:lnTo>
                  <a:lnTo>
                    <a:pt x="0" y="291433"/>
                  </a:lnTo>
                  <a:lnTo>
                    <a:pt x="105361" y="249923"/>
                  </a:lnTo>
                  <a:lnTo>
                    <a:pt x="192756" y="471745"/>
                  </a:lnTo>
                  <a:lnTo>
                    <a:pt x="203393" y="470223"/>
                  </a:lnTo>
                  <a:lnTo>
                    <a:pt x="203815" y="461262"/>
                  </a:lnTo>
                  <a:lnTo>
                    <a:pt x="185510" y="47219"/>
                  </a:lnTo>
                  <a:lnTo>
                    <a:pt x="273526" y="43328"/>
                  </a:lnTo>
                  <a:lnTo>
                    <a:pt x="289594" y="406779"/>
                  </a:lnTo>
                  <a:lnTo>
                    <a:pt x="302635" y="407286"/>
                  </a:lnTo>
                  <a:close/>
                </a:path>
              </a:pathLst>
            </a:custGeom>
            <a:solidFill>
              <a:srgbClr val="FDD496"/>
            </a:solidFill>
            <a:ln>
              <a:solidFill>
                <a:srgbClr val="FDD4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矩形 293"/>
            <p:cNvSpPr/>
            <p:nvPr/>
          </p:nvSpPr>
          <p:spPr>
            <a:xfrm>
              <a:off x="1994787" y="6179504"/>
              <a:ext cx="466757" cy="1474675"/>
            </a:xfrm>
            <a:prstGeom prst="rect">
              <a:avLst/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 rot="20012068">
            <a:off x="2371182" y="4949368"/>
            <a:ext cx="614786" cy="2268449"/>
            <a:chOff x="1880690" y="5385730"/>
            <a:chExt cx="614786" cy="2268449"/>
          </a:xfrm>
        </p:grpSpPr>
        <p:sp>
          <p:nvSpPr>
            <p:cNvPr id="291" name="任意多边形 290"/>
            <p:cNvSpPr/>
            <p:nvPr/>
          </p:nvSpPr>
          <p:spPr>
            <a:xfrm>
              <a:off x="1880690" y="5385730"/>
              <a:ext cx="614786" cy="808369"/>
            </a:xfrm>
            <a:custGeom>
              <a:avLst/>
              <a:gdLst>
                <a:gd name="connsiteX0" fmla="*/ 302635 w 614786"/>
                <a:gd name="connsiteY0" fmla="*/ 0 h 808369"/>
                <a:gd name="connsiteX1" fmla="*/ 390737 w 614786"/>
                <a:gd name="connsiteY1" fmla="*/ 0 h 808369"/>
                <a:gd name="connsiteX2" fmla="*/ 390737 w 614786"/>
                <a:gd name="connsiteY2" fmla="*/ 410712 h 808369"/>
                <a:gd name="connsiteX3" fmla="*/ 391887 w 614786"/>
                <a:gd name="connsiteY3" fmla="*/ 410756 h 808369"/>
                <a:gd name="connsiteX4" fmla="*/ 420954 w 614786"/>
                <a:gd name="connsiteY4" fmla="*/ 44075 h 808369"/>
                <a:gd name="connsiteX5" fmla="*/ 508781 w 614786"/>
                <a:gd name="connsiteY5" fmla="*/ 51037 h 808369"/>
                <a:gd name="connsiteX6" fmla="*/ 479994 w 614786"/>
                <a:gd name="connsiteY6" fmla="*/ 414183 h 808369"/>
                <a:gd name="connsiteX7" fmla="*/ 488934 w 614786"/>
                <a:gd name="connsiteY7" fmla="*/ 414530 h 808369"/>
                <a:gd name="connsiteX8" fmla="*/ 527451 w 614786"/>
                <a:gd name="connsiteY8" fmla="*/ 124563 h 808369"/>
                <a:gd name="connsiteX9" fmla="*/ 614786 w 614786"/>
                <a:gd name="connsiteY9" fmla="*/ 136164 h 808369"/>
                <a:gd name="connsiteX10" fmla="*/ 577353 w 614786"/>
                <a:gd name="connsiteY10" fmla="*/ 417969 h 808369"/>
                <a:gd name="connsiteX11" fmla="*/ 580417 w 614786"/>
                <a:gd name="connsiteY11" fmla="*/ 418088 h 808369"/>
                <a:gd name="connsiteX12" fmla="*/ 536046 w 614786"/>
                <a:gd name="connsiteY12" fmla="*/ 805194 h 808369"/>
                <a:gd name="connsiteX13" fmla="*/ 164619 w 614786"/>
                <a:gd name="connsiteY13" fmla="*/ 808369 h 808369"/>
                <a:gd name="connsiteX14" fmla="*/ 84137 w 614786"/>
                <a:gd name="connsiteY14" fmla="*/ 504987 h 808369"/>
                <a:gd name="connsiteX15" fmla="*/ 0 w 614786"/>
                <a:gd name="connsiteY15" fmla="*/ 291433 h 808369"/>
                <a:gd name="connsiteX16" fmla="*/ 105361 w 614786"/>
                <a:gd name="connsiteY16" fmla="*/ 249923 h 808369"/>
                <a:gd name="connsiteX17" fmla="*/ 192756 w 614786"/>
                <a:gd name="connsiteY17" fmla="*/ 471745 h 808369"/>
                <a:gd name="connsiteX18" fmla="*/ 203393 w 614786"/>
                <a:gd name="connsiteY18" fmla="*/ 470223 h 808369"/>
                <a:gd name="connsiteX19" fmla="*/ 203815 w 614786"/>
                <a:gd name="connsiteY19" fmla="*/ 461262 h 808369"/>
                <a:gd name="connsiteX20" fmla="*/ 185510 w 614786"/>
                <a:gd name="connsiteY20" fmla="*/ 47219 h 808369"/>
                <a:gd name="connsiteX21" fmla="*/ 273526 w 614786"/>
                <a:gd name="connsiteY21" fmla="*/ 43328 h 808369"/>
                <a:gd name="connsiteX22" fmla="*/ 289594 w 614786"/>
                <a:gd name="connsiteY22" fmla="*/ 406779 h 808369"/>
                <a:gd name="connsiteX23" fmla="*/ 302635 w 614786"/>
                <a:gd name="connsiteY23" fmla="*/ 407286 h 808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14786" h="808369">
                  <a:moveTo>
                    <a:pt x="302635" y="0"/>
                  </a:moveTo>
                  <a:lnTo>
                    <a:pt x="390737" y="0"/>
                  </a:lnTo>
                  <a:lnTo>
                    <a:pt x="390737" y="410712"/>
                  </a:lnTo>
                  <a:lnTo>
                    <a:pt x="391887" y="410756"/>
                  </a:lnTo>
                  <a:lnTo>
                    <a:pt x="420954" y="44075"/>
                  </a:lnTo>
                  <a:lnTo>
                    <a:pt x="508781" y="51037"/>
                  </a:lnTo>
                  <a:lnTo>
                    <a:pt x="479994" y="414183"/>
                  </a:lnTo>
                  <a:lnTo>
                    <a:pt x="488934" y="414530"/>
                  </a:lnTo>
                  <a:lnTo>
                    <a:pt x="527451" y="124563"/>
                  </a:lnTo>
                  <a:lnTo>
                    <a:pt x="614786" y="136164"/>
                  </a:lnTo>
                  <a:lnTo>
                    <a:pt x="577353" y="417969"/>
                  </a:lnTo>
                  <a:lnTo>
                    <a:pt x="580417" y="418088"/>
                  </a:lnTo>
                  <a:cubicBezTo>
                    <a:pt x="579372" y="542891"/>
                    <a:pt x="552966" y="674041"/>
                    <a:pt x="536046" y="805194"/>
                  </a:cubicBezTo>
                  <a:lnTo>
                    <a:pt x="164619" y="808369"/>
                  </a:lnTo>
                  <a:lnTo>
                    <a:pt x="84137" y="504987"/>
                  </a:lnTo>
                  <a:lnTo>
                    <a:pt x="0" y="291433"/>
                  </a:lnTo>
                  <a:lnTo>
                    <a:pt x="105361" y="249923"/>
                  </a:lnTo>
                  <a:lnTo>
                    <a:pt x="192756" y="471745"/>
                  </a:lnTo>
                  <a:lnTo>
                    <a:pt x="203393" y="470223"/>
                  </a:lnTo>
                  <a:lnTo>
                    <a:pt x="203815" y="461262"/>
                  </a:lnTo>
                  <a:lnTo>
                    <a:pt x="185510" y="47219"/>
                  </a:lnTo>
                  <a:lnTo>
                    <a:pt x="273526" y="43328"/>
                  </a:lnTo>
                  <a:lnTo>
                    <a:pt x="289594" y="406779"/>
                  </a:lnTo>
                  <a:lnTo>
                    <a:pt x="302635" y="407286"/>
                  </a:lnTo>
                  <a:close/>
                </a:path>
              </a:pathLst>
            </a:custGeom>
            <a:solidFill>
              <a:srgbClr val="FDD496"/>
            </a:solidFill>
            <a:ln>
              <a:solidFill>
                <a:srgbClr val="FDD4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矩形 284"/>
            <p:cNvSpPr/>
            <p:nvPr/>
          </p:nvSpPr>
          <p:spPr>
            <a:xfrm>
              <a:off x="1994787" y="6179504"/>
              <a:ext cx="466757" cy="1474675"/>
            </a:xfrm>
            <a:prstGeom prst="rect">
              <a:avLst/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2160264" y="4054600"/>
            <a:ext cx="4823473" cy="1799180"/>
            <a:chOff x="2160264" y="3888011"/>
            <a:chExt cx="4823473" cy="2527537"/>
          </a:xfrm>
        </p:grpSpPr>
        <p:sp>
          <p:nvSpPr>
            <p:cNvPr id="90" name="椭圆 89"/>
            <p:cNvSpPr/>
            <p:nvPr/>
          </p:nvSpPr>
          <p:spPr>
            <a:xfrm>
              <a:off x="2160264" y="3888011"/>
              <a:ext cx="4823473" cy="2527537"/>
            </a:xfrm>
            <a:prstGeom prst="ellipse">
              <a:avLst/>
            </a:prstGeom>
            <a:solidFill>
              <a:srgbClr val="FAC9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1" name="任意多边形 170"/>
            <p:cNvSpPr/>
            <p:nvPr/>
          </p:nvSpPr>
          <p:spPr>
            <a:xfrm rot="21367724">
              <a:off x="5998397" y="4767975"/>
              <a:ext cx="102980" cy="140803"/>
            </a:xfrm>
            <a:custGeom>
              <a:avLst/>
              <a:gdLst>
                <a:gd name="connsiteX0" fmla="*/ 131854 w 189509"/>
                <a:gd name="connsiteY0" fmla="*/ 0 h 259112"/>
                <a:gd name="connsiteX1" fmla="*/ 189509 w 189509"/>
                <a:gd name="connsiteY1" fmla="*/ 256865 h 259112"/>
                <a:gd name="connsiteX2" fmla="*/ 0 w 189509"/>
                <a:gd name="connsiteY2" fmla="*/ 259112 h 259112"/>
                <a:gd name="connsiteX3" fmla="*/ 33016 w 189509"/>
                <a:gd name="connsiteY3" fmla="*/ 0 h 259112"/>
                <a:gd name="connsiteX4" fmla="*/ 131854 w 189509"/>
                <a:gd name="connsiteY4" fmla="*/ 0 h 25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09" h="259112">
                  <a:moveTo>
                    <a:pt x="131854" y="0"/>
                  </a:moveTo>
                  <a:lnTo>
                    <a:pt x="189509" y="256865"/>
                  </a:lnTo>
                  <a:lnTo>
                    <a:pt x="0" y="259112"/>
                  </a:lnTo>
                  <a:lnTo>
                    <a:pt x="33016" y="0"/>
                  </a:lnTo>
                  <a:lnTo>
                    <a:pt x="13185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 rot="21367724">
              <a:off x="5391400" y="4680292"/>
              <a:ext cx="119883" cy="142997"/>
            </a:xfrm>
            <a:custGeom>
              <a:avLst/>
              <a:gdLst>
                <a:gd name="connsiteX0" fmla="*/ 203280 w 220614"/>
                <a:gd name="connsiteY0" fmla="*/ 0 h 263152"/>
                <a:gd name="connsiteX1" fmla="*/ 220614 w 220614"/>
                <a:gd name="connsiteY1" fmla="*/ 260536 h 263152"/>
                <a:gd name="connsiteX2" fmla="*/ 0 w 220614"/>
                <a:gd name="connsiteY2" fmla="*/ 263152 h 263152"/>
                <a:gd name="connsiteX3" fmla="*/ 124947 w 220614"/>
                <a:gd name="connsiteY3" fmla="*/ 0 h 263152"/>
                <a:gd name="connsiteX4" fmla="*/ 203280 w 220614"/>
                <a:gd name="connsiteY4" fmla="*/ 0 h 26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614" h="263152">
                  <a:moveTo>
                    <a:pt x="203280" y="0"/>
                  </a:moveTo>
                  <a:lnTo>
                    <a:pt x="220614" y="260536"/>
                  </a:lnTo>
                  <a:lnTo>
                    <a:pt x="0" y="263152"/>
                  </a:lnTo>
                  <a:lnTo>
                    <a:pt x="124947" y="0"/>
                  </a:lnTo>
                  <a:lnTo>
                    <a:pt x="20328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 rot="21367724">
              <a:off x="4793177" y="4494034"/>
              <a:ext cx="107246" cy="146200"/>
            </a:xfrm>
            <a:custGeom>
              <a:avLst/>
              <a:gdLst>
                <a:gd name="connsiteX0" fmla="*/ 176634 w 197359"/>
                <a:gd name="connsiteY0" fmla="*/ 0 h 269045"/>
                <a:gd name="connsiteX1" fmla="*/ 197359 w 197359"/>
                <a:gd name="connsiteY1" fmla="*/ 266705 h 269045"/>
                <a:gd name="connsiteX2" fmla="*/ 0 w 197359"/>
                <a:gd name="connsiteY2" fmla="*/ 269045 h 269045"/>
                <a:gd name="connsiteX3" fmla="*/ 84615 w 197359"/>
                <a:gd name="connsiteY3" fmla="*/ 0 h 269045"/>
                <a:gd name="connsiteX4" fmla="*/ 176634 w 197359"/>
                <a:gd name="connsiteY4" fmla="*/ 0 h 26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59" h="269045">
                  <a:moveTo>
                    <a:pt x="176634" y="0"/>
                  </a:moveTo>
                  <a:lnTo>
                    <a:pt x="197359" y="266705"/>
                  </a:lnTo>
                  <a:lnTo>
                    <a:pt x="0" y="269045"/>
                  </a:lnTo>
                  <a:lnTo>
                    <a:pt x="84615" y="0"/>
                  </a:lnTo>
                  <a:lnTo>
                    <a:pt x="17663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 rot="21367724">
              <a:off x="4515365" y="4588925"/>
              <a:ext cx="97146" cy="148951"/>
            </a:xfrm>
            <a:custGeom>
              <a:avLst/>
              <a:gdLst>
                <a:gd name="connsiteX0" fmla="*/ 139106 w 178775"/>
                <a:gd name="connsiteY0" fmla="*/ 0 h 274107"/>
                <a:gd name="connsiteX1" fmla="*/ 178775 w 178775"/>
                <a:gd name="connsiteY1" fmla="*/ 271988 h 274107"/>
                <a:gd name="connsiteX2" fmla="*/ 0 w 178775"/>
                <a:gd name="connsiteY2" fmla="*/ 274107 h 274107"/>
                <a:gd name="connsiteX3" fmla="*/ 64587 w 178775"/>
                <a:gd name="connsiteY3" fmla="*/ 0 h 274107"/>
                <a:gd name="connsiteX4" fmla="*/ 139106 w 178775"/>
                <a:gd name="connsiteY4" fmla="*/ 0 h 2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75" h="274107">
                  <a:moveTo>
                    <a:pt x="139106" y="0"/>
                  </a:moveTo>
                  <a:lnTo>
                    <a:pt x="178775" y="271988"/>
                  </a:lnTo>
                  <a:lnTo>
                    <a:pt x="0" y="274107"/>
                  </a:lnTo>
                  <a:lnTo>
                    <a:pt x="64587" y="0"/>
                  </a:lnTo>
                  <a:lnTo>
                    <a:pt x="1391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 rot="21367724">
              <a:off x="5623126" y="4527984"/>
              <a:ext cx="130164" cy="176173"/>
            </a:xfrm>
            <a:custGeom>
              <a:avLst/>
              <a:gdLst>
                <a:gd name="connsiteX0" fmla="*/ 239533 w 239533"/>
                <a:gd name="connsiteY0" fmla="*/ 0 h 324202"/>
                <a:gd name="connsiteX1" fmla="*/ 169058 w 239533"/>
                <a:gd name="connsiteY1" fmla="*/ 324202 h 324202"/>
                <a:gd name="connsiteX2" fmla="*/ 72133 w 239533"/>
                <a:gd name="connsiteY2" fmla="*/ 324202 h 324202"/>
                <a:gd name="connsiteX3" fmla="*/ 0 w 239533"/>
                <a:gd name="connsiteY3" fmla="*/ 2840 h 324202"/>
                <a:gd name="connsiteX4" fmla="*/ 239533 w 239533"/>
                <a:gd name="connsiteY4" fmla="*/ 0 h 32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533" h="324202">
                  <a:moveTo>
                    <a:pt x="239533" y="0"/>
                  </a:moveTo>
                  <a:lnTo>
                    <a:pt x="169058" y="324202"/>
                  </a:lnTo>
                  <a:lnTo>
                    <a:pt x="72133" y="324202"/>
                  </a:lnTo>
                  <a:lnTo>
                    <a:pt x="0" y="2840"/>
                  </a:lnTo>
                  <a:lnTo>
                    <a:pt x="2395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 rot="21367724">
              <a:off x="4112444" y="4584482"/>
              <a:ext cx="112081" cy="151895"/>
            </a:xfrm>
            <a:custGeom>
              <a:avLst/>
              <a:gdLst>
                <a:gd name="connsiteX0" fmla="*/ 163489 w 206260"/>
                <a:gd name="connsiteY0" fmla="*/ 0 h 279525"/>
                <a:gd name="connsiteX1" fmla="*/ 206260 w 206260"/>
                <a:gd name="connsiteY1" fmla="*/ 277080 h 279525"/>
                <a:gd name="connsiteX2" fmla="*/ 0 w 206260"/>
                <a:gd name="connsiteY2" fmla="*/ 279525 h 279525"/>
                <a:gd name="connsiteX3" fmla="*/ 74535 w 206260"/>
                <a:gd name="connsiteY3" fmla="*/ 0 h 279525"/>
                <a:gd name="connsiteX4" fmla="*/ 163489 w 206260"/>
                <a:gd name="connsiteY4" fmla="*/ 0 h 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260" h="279525">
                  <a:moveTo>
                    <a:pt x="163489" y="0"/>
                  </a:moveTo>
                  <a:lnTo>
                    <a:pt x="206260" y="277080"/>
                  </a:lnTo>
                  <a:lnTo>
                    <a:pt x="0" y="279525"/>
                  </a:lnTo>
                  <a:lnTo>
                    <a:pt x="74535" y="0"/>
                  </a:lnTo>
                  <a:lnTo>
                    <a:pt x="16348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 rot="21367724">
              <a:off x="5732565" y="4772336"/>
              <a:ext cx="65289" cy="173407"/>
            </a:xfrm>
            <a:custGeom>
              <a:avLst/>
              <a:gdLst>
                <a:gd name="connsiteX0" fmla="*/ 120147 w 120147"/>
                <a:gd name="connsiteY0" fmla="*/ 0 h 319115"/>
                <a:gd name="connsiteX1" fmla="*/ 79484 w 120147"/>
                <a:gd name="connsiteY1" fmla="*/ 319115 h 319115"/>
                <a:gd name="connsiteX2" fmla="*/ 21136 w 120147"/>
                <a:gd name="connsiteY2" fmla="*/ 319115 h 319115"/>
                <a:gd name="connsiteX3" fmla="*/ 0 w 120147"/>
                <a:gd name="connsiteY3" fmla="*/ 1424 h 319115"/>
                <a:gd name="connsiteX4" fmla="*/ 120147 w 120147"/>
                <a:gd name="connsiteY4" fmla="*/ 0 h 31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47" h="319115">
                  <a:moveTo>
                    <a:pt x="120147" y="0"/>
                  </a:moveTo>
                  <a:lnTo>
                    <a:pt x="79484" y="319115"/>
                  </a:lnTo>
                  <a:lnTo>
                    <a:pt x="21136" y="319115"/>
                  </a:lnTo>
                  <a:lnTo>
                    <a:pt x="0" y="1424"/>
                  </a:lnTo>
                  <a:lnTo>
                    <a:pt x="12014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 177"/>
            <p:cNvSpPr/>
            <p:nvPr/>
          </p:nvSpPr>
          <p:spPr>
            <a:xfrm rot="21367724">
              <a:off x="3783669" y="4899156"/>
              <a:ext cx="116690" cy="154610"/>
            </a:xfrm>
            <a:custGeom>
              <a:avLst/>
              <a:gdLst>
                <a:gd name="connsiteX0" fmla="*/ 190867 w 214741"/>
                <a:gd name="connsiteY0" fmla="*/ 0 h 284522"/>
                <a:gd name="connsiteX1" fmla="*/ 214741 w 214741"/>
                <a:gd name="connsiteY1" fmla="*/ 281976 h 284522"/>
                <a:gd name="connsiteX2" fmla="*/ 0 w 214741"/>
                <a:gd name="connsiteY2" fmla="*/ 284522 h 284522"/>
                <a:gd name="connsiteX3" fmla="*/ 73559 w 214741"/>
                <a:gd name="connsiteY3" fmla="*/ 0 h 284522"/>
                <a:gd name="connsiteX4" fmla="*/ 190867 w 214741"/>
                <a:gd name="connsiteY4" fmla="*/ 0 h 28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41" h="284522">
                  <a:moveTo>
                    <a:pt x="190867" y="0"/>
                  </a:moveTo>
                  <a:lnTo>
                    <a:pt x="214741" y="281976"/>
                  </a:lnTo>
                  <a:lnTo>
                    <a:pt x="0" y="284522"/>
                  </a:lnTo>
                  <a:lnTo>
                    <a:pt x="73559" y="0"/>
                  </a:lnTo>
                  <a:lnTo>
                    <a:pt x="1908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 rot="21367724">
              <a:off x="5148726" y="4864342"/>
              <a:ext cx="162860" cy="171214"/>
            </a:xfrm>
            <a:custGeom>
              <a:avLst/>
              <a:gdLst>
                <a:gd name="connsiteX0" fmla="*/ 299704 w 299704"/>
                <a:gd name="connsiteY0" fmla="*/ 0 h 315075"/>
                <a:gd name="connsiteX1" fmla="*/ 150102 w 299704"/>
                <a:gd name="connsiteY1" fmla="*/ 315075 h 315075"/>
                <a:gd name="connsiteX2" fmla="*/ 24207 w 299704"/>
                <a:gd name="connsiteY2" fmla="*/ 315075 h 315075"/>
                <a:gd name="connsiteX3" fmla="*/ 0 w 299704"/>
                <a:gd name="connsiteY3" fmla="*/ 3553 h 315075"/>
                <a:gd name="connsiteX4" fmla="*/ 299704 w 299704"/>
                <a:gd name="connsiteY4" fmla="*/ 0 h 31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" h="315075">
                  <a:moveTo>
                    <a:pt x="299704" y="0"/>
                  </a:moveTo>
                  <a:lnTo>
                    <a:pt x="150102" y="315075"/>
                  </a:lnTo>
                  <a:lnTo>
                    <a:pt x="24207" y="315075"/>
                  </a:lnTo>
                  <a:lnTo>
                    <a:pt x="0" y="3553"/>
                  </a:lnTo>
                  <a:lnTo>
                    <a:pt x="29970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 rot="21367724">
              <a:off x="2567941" y="4912713"/>
              <a:ext cx="100057" cy="154122"/>
            </a:xfrm>
            <a:custGeom>
              <a:avLst/>
              <a:gdLst>
                <a:gd name="connsiteX0" fmla="*/ 173419 w 184129"/>
                <a:gd name="connsiteY0" fmla="*/ 0 h 283622"/>
                <a:gd name="connsiteX1" fmla="*/ 184129 w 184129"/>
                <a:gd name="connsiteY1" fmla="*/ 281439 h 283622"/>
                <a:gd name="connsiteX2" fmla="*/ 0 w 184129"/>
                <a:gd name="connsiteY2" fmla="*/ 283622 h 283622"/>
                <a:gd name="connsiteX3" fmla="*/ 56459 w 184129"/>
                <a:gd name="connsiteY3" fmla="*/ 47974 h 283622"/>
                <a:gd name="connsiteX4" fmla="*/ 60743 w 184129"/>
                <a:gd name="connsiteY4" fmla="*/ 44439 h 283622"/>
                <a:gd name="connsiteX5" fmla="*/ 164122 w 184129"/>
                <a:gd name="connsiteY5" fmla="*/ 937 h 283622"/>
                <a:gd name="connsiteX6" fmla="*/ 173419 w 184129"/>
                <a:gd name="connsiteY6" fmla="*/ 0 h 28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29" h="283622">
                  <a:moveTo>
                    <a:pt x="173419" y="0"/>
                  </a:moveTo>
                  <a:lnTo>
                    <a:pt x="184129" y="281439"/>
                  </a:lnTo>
                  <a:lnTo>
                    <a:pt x="0" y="283622"/>
                  </a:lnTo>
                  <a:lnTo>
                    <a:pt x="56459" y="47974"/>
                  </a:lnTo>
                  <a:lnTo>
                    <a:pt x="60743" y="44439"/>
                  </a:lnTo>
                  <a:cubicBezTo>
                    <a:pt x="91505" y="23657"/>
                    <a:pt x="126481" y="8639"/>
                    <a:pt x="164122" y="937"/>
                  </a:cubicBezTo>
                  <a:lnTo>
                    <a:pt x="17341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 rot="21367724">
              <a:off x="4646956" y="4743967"/>
              <a:ext cx="134879" cy="168011"/>
            </a:xfrm>
            <a:custGeom>
              <a:avLst/>
              <a:gdLst>
                <a:gd name="connsiteX0" fmla="*/ 248212 w 248212"/>
                <a:gd name="connsiteY0" fmla="*/ 0 h 309182"/>
                <a:gd name="connsiteX1" fmla="*/ 150974 w 248212"/>
                <a:gd name="connsiteY1" fmla="*/ 309182 h 309182"/>
                <a:gd name="connsiteX2" fmla="*/ 44664 w 248212"/>
                <a:gd name="connsiteY2" fmla="*/ 309182 h 309182"/>
                <a:gd name="connsiteX3" fmla="*/ 0 w 248212"/>
                <a:gd name="connsiteY3" fmla="*/ 2943 h 309182"/>
                <a:gd name="connsiteX4" fmla="*/ 248212 w 248212"/>
                <a:gd name="connsiteY4" fmla="*/ 0 h 3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12" h="309182">
                  <a:moveTo>
                    <a:pt x="248212" y="0"/>
                  </a:moveTo>
                  <a:lnTo>
                    <a:pt x="150974" y="309182"/>
                  </a:lnTo>
                  <a:lnTo>
                    <a:pt x="44664" y="309182"/>
                  </a:lnTo>
                  <a:lnTo>
                    <a:pt x="0" y="2943"/>
                  </a:lnTo>
                  <a:lnTo>
                    <a:pt x="24821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 rot="21367724">
              <a:off x="4165926" y="4893831"/>
              <a:ext cx="136253" cy="165260"/>
            </a:xfrm>
            <a:custGeom>
              <a:avLst/>
              <a:gdLst>
                <a:gd name="connsiteX0" fmla="*/ 250743 w 250743"/>
                <a:gd name="connsiteY0" fmla="*/ 0 h 304120"/>
                <a:gd name="connsiteX1" fmla="*/ 179085 w 250743"/>
                <a:gd name="connsiteY1" fmla="*/ 304120 h 304120"/>
                <a:gd name="connsiteX2" fmla="*/ 46487 w 250743"/>
                <a:gd name="connsiteY2" fmla="*/ 304120 h 304120"/>
                <a:gd name="connsiteX3" fmla="*/ 0 w 250743"/>
                <a:gd name="connsiteY3" fmla="*/ 2973 h 304120"/>
                <a:gd name="connsiteX4" fmla="*/ 250743 w 250743"/>
                <a:gd name="connsiteY4" fmla="*/ 0 h 30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3" h="304120">
                  <a:moveTo>
                    <a:pt x="250743" y="0"/>
                  </a:moveTo>
                  <a:lnTo>
                    <a:pt x="179085" y="304120"/>
                  </a:lnTo>
                  <a:lnTo>
                    <a:pt x="46487" y="304120"/>
                  </a:lnTo>
                  <a:lnTo>
                    <a:pt x="0" y="2973"/>
                  </a:lnTo>
                  <a:lnTo>
                    <a:pt x="25074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 rot="21367724">
              <a:off x="3541125" y="4781828"/>
              <a:ext cx="112314" cy="162317"/>
            </a:xfrm>
            <a:custGeom>
              <a:avLst/>
              <a:gdLst>
                <a:gd name="connsiteX0" fmla="*/ 206685 w 206685"/>
                <a:gd name="connsiteY0" fmla="*/ 0 h 298702"/>
                <a:gd name="connsiteX1" fmla="*/ 127036 w 206685"/>
                <a:gd name="connsiteY1" fmla="*/ 298702 h 298702"/>
                <a:gd name="connsiteX2" fmla="*/ 25082 w 206685"/>
                <a:gd name="connsiteY2" fmla="*/ 298702 h 298702"/>
                <a:gd name="connsiteX3" fmla="*/ 0 w 206685"/>
                <a:gd name="connsiteY3" fmla="*/ 2451 h 298702"/>
                <a:gd name="connsiteX4" fmla="*/ 206685 w 206685"/>
                <a:gd name="connsiteY4" fmla="*/ 0 h 29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85" h="298702">
                  <a:moveTo>
                    <a:pt x="206685" y="0"/>
                  </a:moveTo>
                  <a:lnTo>
                    <a:pt x="127036" y="298702"/>
                  </a:lnTo>
                  <a:lnTo>
                    <a:pt x="25082" y="298702"/>
                  </a:lnTo>
                  <a:lnTo>
                    <a:pt x="0" y="2451"/>
                  </a:lnTo>
                  <a:lnTo>
                    <a:pt x="20668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 rot="21367724">
              <a:off x="3255744" y="4745991"/>
              <a:ext cx="84996" cy="159600"/>
            </a:xfrm>
            <a:custGeom>
              <a:avLst/>
              <a:gdLst>
                <a:gd name="connsiteX0" fmla="*/ 156414 w 156414"/>
                <a:gd name="connsiteY0" fmla="*/ 0 h 293705"/>
                <a:gd name="connsiteX1" fmla="*/ 80481 w 156414"/>
                <a:gd name="connsiteY1" fmla="*/ 293705 h 293705"/>
                <a:gd name="connsiteX2" fmla="*/ 38260 w 156414"/>
                <a:gd name="connsiteY2" fmla="*/ 293705 h 293705"/>
                <a:gd name="connsiteX3" fmla="*/ 11002 w 156414"/>
                <a:gd name="connsiteY3" fmla="*/ 290957 h 293705"/>
                <a:gd name="connsiteX4" fmla="*/ 0 w 156414"/>
                <a:gd name="connsiteY4" fmla="*/ 1854 h 293705"/>
                <a:gd name="connsiteX5" fmla="*/ 156414 w 156414"/>
                <a:gd name="connsiteY5" fmla="*/ 0 h 2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414" h="293705">
                  <a:moveTo>
                    <a:pt x="156414" y="0"/>
                  </a:moveTo>
                  <a:lnTo>
                    <a:pt x="80481" y="293705"/>
                  </a:lnTo>
                  <a:lnTo>
                    <a:pt x="38260" y="293705"/>
                  </a:lnTo>
                  <a:lnTo>
                    <a:pt x="11002" y="290957"/>
                  </a:lnTo>
                  <a:lnTo>
                    <a:pt x="0" y="1854"/>
                  </a:lnTo>
                  <a:lnTo>
                    <a:pt x="15641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 rot="21367724">
              <a:off x="5879358" y="4560862"/>
              <a:ext cx="191499" cy="139581"/>
            </a:xfrm>
            <a:custGeom>
              <a:avLst/>
              <a:gdLst>
                <a:gd name="connsiteX0" fmla="*/ 352407 w 352407"/>
                <a:gd name="connsiteY0" fmla="*/ 0 h 256865"/>
                <a:gd name="connsiteX1" fmla="*/ 297188 w 352407"/>
                <a:gd name="connsiteY1" fmla="*/ 254025 h 256865"/>
                <a:gd name="connsiteX2" fmla="*/ 57655 w 352407"/>
                <a:gd name="connsiteY2" fmla="*/ 256865 h 256865"/>
                <a:gd name="connsiteX3" fmla="*/ 0 w 352407"/>
                <a:gd name="connsiteY3" fmla="*/ 0 h 256865"/>
                <a:gd name="connsiteX4" fmla="*/ 352407 w 352407"/>
                <a:gd name="connsiteY4" fmla="*/ 0 h 25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07" h="256865">
                  <a:moveTo>
                    <a:pt x="352407" y="0"/>
                  </a:moveTo>
                  <a:lnTo>
                    <a:pt x="297188" y="254025"/>
                  </a:lnTo>
                  <a:lnTo>
                    <a:pt x="57655" y="256865"/>
                  </a:lnTo>
                  <a:lnTo>
                    <a:pt x="0" y="0"/>
                  </a:lnTo>
                  <a:lnTo>
                    <a:pt x="35240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 rot="21367724">
              <a:off x="5362627" y="4452563"/>
              <a:ext cx="92650" cy="141576"/>
            </a:xfrm>
            <a:custGeom>
              <a:avLst/>
              <a:gdLst>
                <a:gd name="connsiteX0" fmla="*/ 170497 w 170497"/>
                <a:gd name="connsiteY0" fmla="*/ 0 h 260536"/>
                <a:gd name="connsiteX1" fmla="*/ 137481 w 170497"/>
                <a:gd name="connsiteY1" fmla="*/ 259112 h 260536"/>
                <a:gd name="connsiteX2" fmla="*/ 17334 w 170497"/>
                <a:gd name="connsiteY2" fmla="*/ 260536 h 260536"/>
                <a:gd name="connsiteX3" fmla="*/ 0 w 170497"/>
                <a:gd name="connsiteY3" fmla="*/ 0 h 260536"/>
                <a:gd name="connsiteX4" fmla="*/ 170497 w 170497"/>
                <a:gd name="connsiteY4" fmla="*/ 0 h 26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97" h="260536">
                  <a:moveTo>
                    <a:pt x="170497" y="0"/>
                  </a:moveTo>
                  <a:lnTo>
                    <a:pt x="137481" y="259112"/>
                  </a:lnTo>
                  <a:lnTo>
                    <a:pt x="17334" y="260536"/>
                  </a:lnTo>
                  <a:lnTo>
                    <a:pt x="0" y="0"/>
                  </a:lnTo>
                  <a:lnTo>
                    <a:pt x="1704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 rot="21367724">
              <a:off x="5050435" y="4463436"/>
              <a:ext cx="242018" cy="144929"/>
            </a:xfrm>
            <a:custGeom>
              <a:avLst/>
              <a:gdLst>
                <a:gd name="connsiteX0" fmla="*/ 445376 w 445376"/>
                <a:gd name="connsiteY0" fmla="*/ 0 h 266705"/>
                <a:gd name="connsiteX1" fmla="*/ 320429 w 445376"/>
                <a:gd name="connsiteY1" fmla="*/ 263152 h 266705"/>
                <a:gd name="connsiteX2" fmla="*/ 20725 w 445376"/>
                <a:gd name="connsiteY2" fmla="*/ 266705 h 266705"/>
                <a:gd name="connsiteX3" fmla="*/ 0 w 445376"/>
                <a:gd name="connsiteY3" fmla="*/ 0 h 266705"/>
                <a:gd name="connsiteX4" fmla="*/ 445376 w 445376"/>
                <a:gd name="connsiteY4" fmla="*/ 0 h 2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376" h="266705">
                  <a:moveTo>
                    <a:pt x="445376" y="0"/>
                  </a:moveTo>
                  <a:lnTo>
                    <a:pt x="320429" y="263152"/>
                  </a:lnTo>
                  <a:lnTo>
                    <a:pt x="20725" y="266705"/>
                  </a:lnTo>
                  <a:lnTo>
                    <a:pt x="0" y="0"/>
                  </a:lnTo>
                  <a:lnTo>
                    <a:pt x="44537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 rot="21367724">
              <a:off x="4961886" y="4665706"/>
              <a:ext cx="202416" cy="147799"/>
            </a:xfrm>
            <a:custGeom>
              <a:avLst/>
              <a:gdLst>
                <a:gd name="connsiteX0" fmla="*/ 372496 w 372496"/>
                <a:gd name="connsiteY0" fmla="*/ 0 h 271988"/>
                <a:gd name="connsiteX1" fmla="*/ 287881 w 372496"/>
                <a:gd name="connsiteY1" fmla="*/ 269045 h 271988"/>
                <a:gd name="connsiteX2" fmla="*/ 39669 w 372496"/>
                <a:gd name="connsiteY2" fmla="*/ 271988 h 271988"/>
                <a:gd name="connsiteX3" fmla="*/ 0 w 372496"/>
                <a:gd name="connsiteY3" fmla="*/ 0 h 271988"/>
                <a:gd name="connsiteX4" fmla="*/ 372496 w 372496"/>
                <a:gd name="connsiteY4" fmla="*/ 0 h 2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496" h="271988">
                  <a:moveTo>
                    <a:pt x="372496" y="0"/>
                  </a:moveTo>
                  <a:lnTo>
                    <a:pt x="287881" y="269045"/>
                  </a:lnTo>
                  <a:lnTo>
                    <a:pt x="39669" y="271988"/>
                  </a:lnTo>
                  <a:lnTo>
                    <a:pt x="0" y="0"/>
                  </a:lnTo>
                  <a:lnTo>
                    <a:pt x="37249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 rot="21367724">
              <a:off x="4428883" y="4872300"/>
              <a:ext cx="194593" cy="150567"/>
            </a:xfrm>
            <a:custGeom>
              <a:avLst/>
              <a:gdLst>
                <a:gd name="connsiteX0" fmla="*/ 358101 w 358101"/>
                <a:gd name="connsiteY0" fmla="*/ 0 h 277080"/>
                <a:gd name="connsiteX1" fmla="*/ 293514 w 358101"/>
                <a:gd name="connsiteY1" fmla="*/ 274107 h 277080"/>
                <a:gd name="connsiteX2" fmla="*/ 42771 w 358101"/>
                <a:gd name="connsiteY2" fmla="*/ 277080 h 277080"/>
                <a:gd name="connsiteX3" fmla="*/ 0 w 358101"/>
                <a:gd name="connsiteY3" fmla="*/ 0 h 277080"/>
                <a:gd name="connsiteX4" fmla="*/ 358101 w 358101"/>
                <a:gd name="connsiteY4" fmla="*/ 0 h 27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01" h="277080">
                  <a:moveTo>
                    <a:pt x="358101" y="0"/>
                  </a:moveTo>
                  <a:lnTo>
                    <a:pt x="293514" y="274107"/>
                  </a:lnTo>
                  <a:lnTo>
                    <a:pt x="42771" y="277080"/>
                  </a:lnTo>
                  <a:lnTo>
                    <a:pt x="0" y="0"/>
                  </a:lnTo>
                  <a:lnTo>
                    <a:pt x="35810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 rot="21367724">
              <a:off x="6233686" y="4753144"/>
              <a:ext cx="164273" cy="174628"/>
            </a:xfrm>
            <a:custGeom>
              <a:avLst/>
              <a:gdLst>
                <a:gd name="connsiteX0" fmla="*/ 230172 w 302305"/>
                <a:gd name="connsiteY0" fmla="*/ 0 h 321362"/>
                <a:gd name="connsiteX1" fmla="*/ 302305 w 302305"/>
                <a:gd name="connsiteY1" fmla="*/ 321362 h 321362"/>
                <a:gd name="connsiteX2" fmla="*/ 0 w 302305"/>
                <a:gd name="connsiteY2" fmla="*/ 321362 h 321362"/>
                <a:gd name="connsiteX3" fmla="*/ 40663 w 302305"/>
                <a:gd name="connsiteY3" fmla="*/ 2247 h 321362"/>
                <a:gd name="connsiteX4" fmla="*/ 230172 w 302305"/>
                <a:gd name="connsiteY4" fmla="*/ 0 h 32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305" h="321362">
                  <a:moveTo>
                    <a:pt x="230172" y="0"/>
                  </a:moveTo>
                  <a:lnTo>
                    <a:pt x="302305" y="321362"/>
                  </a:lnTo>
                  <a:lnTo>
                    <a:pt x="0" y="321362"/>
                  </a:lnTo>
                  <a:lnTo>
                    <a:pt x="40663" y="2247"/>
                  </a:lnTo>
                  <a:lnTo>
                    <a:pt x="23017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 rot="21367724">
              <a:off x="4071729" y="4093511"/>
              <a:ext cx="165790" cy="153227"/>
            </a:xfrm>
            <a:custGeom>
              <a:avLst/>
              <a:gdLst>
                <a:gd name="connsiteX0" fmla="*/ 305094 w 305094"/>
                <a:gd name="connsiteY0" fmla="*/ 0 h 281976"/>
                <a:gd name="connsiteX1" fmla="*/ 230559 w 305094"/>
                <a:gd name="connsiteY1" fmla="*/ 279525 h 281976"/>
                <a:gd name="connsiteX2" fmla="*/ 23874 w 305094"/>
                <a:gd name="connsiteY2" fmla="*/ 281976 h 281976"/>
                <a:gd name="connsiteX3" fmla="*/ 0 w 305094"/>
                <a:gd name="connsiteY3" fmla="*/ 0 h 281976"/>
                <a:gd name="connsiteX4" fmla="*/ 305094 w 305094"/>
                <a:gd name="connsiteY4" fmla="*/ 0 h 28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94" h="281976">
                  <a:moveTo>
                    <a:pt x="305094" y="0"/>
                  </a:moveTo>
                  <a:lnTo>
                    <a:pt x="230559" y="279525"/>
                  </a:lnTo>
                  <a:lnTo>
                    <a:pt x="23874" y="281976"/>
                  </a:lnTo>
                  <a:lnTo>
                    <a:pt x="0" y="0"/>
                  </a:lnTo>
                  <a:lnTo>
                    <a:pt x="30509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 rot="21367724">
              <a:off x="5632047" y="4586017"/>
              <a:ext cx="212662" cy="172635"/>
            </a:xfrm>
            <a:custGeom>
              <a:avLst/>
              <a:gdLst>
                <a:gd name="connsiteX0" fmla="*/ 370216 w 391352"/>
                <a:gd name="connsiteY0" fmla="*/ 0 h 317691"/>
                <a:gd name="connsiteX1" fmla="*/ 391352 w 391352"/>
                <a:gd name="connsiteY1" fmla="*/ 317691 h 317691"/>
                <a:gd name="connsiteX2" fmla="*/ 0 w 391352"/>
                <a:gd name="connsiteY2" fmla="*/ 317691 h 317691"/>
                <a:gd name="connsiteX3" fmla="*/ 149602 w 391352"/>
                <a:gd name="connsiteY3" fmla="*/ 2616 h 317691"/>
                <a:gd name="connsiteX4" fmla="*/ 370216 w 391352"/>
                <a:gd name="connsiteY4" fmla="*/ 0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352" h="317691">
                  <a:moveTo>
                    <a:pt x="370216" y="0"/>
                  </a:moveTo>
                  <a:lnTo>
                    <a:pt x="391352" y="317691"/>
                  </a:lnTo>
                  <a:lnTo>
                    <a:pt x="0" y="317691"/>
                  </a:lnTo>
                  <a:lnTo>
                    <a:pt x="149602" y="2616"/>
                  </a:lnTo>
                  <a:lnTo>
                    <a:pt x="37021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 rot="21367724">
              <a:off x="3631649" y="4231925"/>
              <a:ext cx="130787" cy="155618"/>
            </a:xfrm>
            <a:custGeom>
              <a:avLst/>
              <a:gdLst>
                <a:gd name="connsiteX0" fmla="*/ 240683 w 240683"/>
                <a:gd name="connsiteY0" fmla="*/ 0 h 286376"/>
                <a:gd name="connsiteX1" fmla="*/ 167124 w 240683"/>
                <a:gd name="connsiteY1" fmla="*/ 284522 h 286376"/>
                <a:gd name="connsiteX2" fmla="*/ 10710 w 240683"/>
                <a:gd name="connsiteY2" fmla="*/ 286376 h 286376"/>
                <a:gd name="connsiteX3" fmla="*/ 0 w 240683"/>
                <a:gd name="connsiteY3" fmla="*/ 4937 h 286376"/>
                <a:gd name="connsiteX4" fmla="*/ 48970 w 240683"/>
                <a:gd name="connsiteY4" fmla="*/ 0 h 286376"/>
                <a:gd name="connsiteX5" fmla="*/ 240683 w 240683"/>
                <a:gd name="connsiteY5" fmla="*/ 0 h 28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683" h="286376">
                  <a:moveTo>
                    <a:pt x="240683" y="0"/>
                  </a:moveTo>
                  <a:lnTo>
                    <a:pt x="167124" y="284522"/>
                  </a:lnTo>
                  <a:lnTo>
                    <a:pt x="10710" y="286376"/>
                  </a:lnTo>
                  <a:lnTo>
                    <a:pt x="0" y="4937"/>
                  </a:lnTo>
                  <a:lnTo>
                    <a:pt x="48970" y="0"/>
                  </a:lnTo>
                  <a:lnTo>
                    <a:pt x="2406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 rot="21367724">
              <a:off x="5118516" y="4206917"/>
              <a:ext cx="173239" cy="169282"/>
            </a:xfrm>
            <a:custGeom>
              <a:avLst/>
              <a:gdLst>
                <a:gd name="connsiteX0" fmla="*/ 294597 w 318804"/>
                <a:gd name="connsiteY0" fmla="*/ 0 h 311522"/>
                <a:gd name="connsiteX1" fmla="*/ 318804 w 318804"/>
                <a:gd name="connsiteY1" fmla="*/ 311522 h 311522"/>
                <a:gd name="connsiteX2" fmla="*/ 0 w 318804"/>
                <a:gd name="connsiteY2" fmla="*/ 311522 h 311522"/>
                <a:gd name="connsiteX3" fmla="*/ 97238 w 318804"/>
                <a:gd name="connsiteY3" fmla="*/ 2340 h 311522"/>
                <a:gd name="connsiteX4" fmla="*/ 294597 w 318804"/>
                <a:gd name="connsiteY4" fmla="*/ 0 h 3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804" h="311522">
                  <a:moveTo>
                    <a:pt x="294597" y="0"/>
                  </a:moveTo>
                  <a:lnTo>
                    <a:pt x="318804" y="311522"/>
                  </a:lnTo>
                  <a:lnTo>
                    <a:pt x="0" y="311522"/>
                  </a:lnTo>
                  <a:lnTo>
                    <a:pt x="97238" y="2340"/>
                  </a:lnTo>
                  <a:lnTo>
                    <a:pt x="2945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 rot="21367724">
              <a:off x="3036012" y="4645802"/>
              <a:ext cx="66939" cy="128481"/>
            </a:xfrm>
            <a:custGeom>
              <a:avLst/>
              <a:gdLst>
                <a:gd name="connsiteX0" fmla="*/ 123184 w 123184"/>
                <a:gd name="connsiteY0" fmla="*/ 0 h 236439"/>
                <a:gd name="connsiteX1" fmla="*/ 66725 w 123184"/>
                <a:gd name="connsiteY1" fmla="*/ 235648 h 236439"/>
                <a:gd name="connsiteX2" fmla="*/ 24 w 123184"/>
                <a:gd name="connsiteY2" fmla="*/ 236439 h 236439"/>
                <a:gd name="connsiteX3" fmla="*/ 0 w 123184"/>
                <a:gd name="connsiteY3" fmla="*/ 236202 h 236439"/>
                <a:gd name="connsiteX4" fmla="*/ 0 w 123184"/>
                <a:gd name="connsiteY4" fmla="*/ 236203 h 236439"/>
                <a:gd name="connsiteX5" fmla="*/ 84680 w 123184"/>
                <a:gd name="connsiteY5" fmla="*/ 31769 h 236439"/>
                <a:gd name="connsiteX6" fmla="*/ 123184 w 123184"/>
                <a:gd name="connsiteY6" fmla="*/ 0 h 23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4" h="236439">
                  <a:moveTo>
                    <a:pt x="123184" y="0"/>
                  </a:moveTo>
                  <a:lnTo>
                    <a:pt x="66725" y="235648"/>
                  </a:lnTo>
                  <a:lnTo>
                    <a:pt x="24" y="236439"/>
                  </a:lnTo>
                  <a:lnTo>
                    <a:pt x="0" y="236202"/>
                  </a:lnTo>
                  <a:lnTo>
                    <a:pt x="0" y="236203"/>
                  </a:lnTo>
                  <a:cubicBezTo>
                    <a:pt x="0" y="156367"/>
                    <a:pt x="32360" y="84088"/>
                    <a:pt x="84680" y="31769"/>
                  </a:cubicBezTo>
                  <a:lnTo>
                    <a:pt x="12318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21367724">
              <a:off x="4324828" y="4465555"/>
              <a:ext cx="160358" cy="166411"/>
            </a:xfrm>
            <a:custGeom>
              <a:avLst/>
              <a:gdLst>
                <a:gd name="connsiteX0" fmla="*/ 250433 w 295097"/>
                <a:gd name="connsiteY0" fmla="*/ 0 h 306239"/>
                <a:gd name="connsiteX1" fmla="*/ 295097 w 295097"/>
                <a:gd name="connsiteY1" fmla="*/ 306239 h 306239"/>
                <a:gd name="connsiteX2" fmla="*/ 0 w 295097"/>
                <a:gd name="connsiteY2" fmla="*/ 306239 h 306239"/>
                <a:gd name="connsiteX3" fmla="*/ 71658 w 295097"/>
                <a:gd name="connsiteY3" fmla="*/ 2119 h 306239"/>
                <a:gd name="connsiteX4" fmla="*/ 250433 w 295097"/>
                <a:gd name="connsiteY4" fmla="*/ 0 h 30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97" h="306239">
                  <a:moveTo>
                    <a:pt x="250433" y="0"/>
                  </a:moveTo>
                  <a:lnTo>
                    <a:pt x="295097" y="306239"/>
                  </a:lnTo>
                  <a:lnTo>
                    <a:pt x="0" y="306239"/>
                  </a:lnTo>
                  <a:lnTo>
                    <a:pt x="71658" y="2119"/>
                  </a:lnTo>
                  <a:lnTo>
                    <a:pt x="2504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21367724">
              <a:off x="4011554" y="4385165"/>
              <a:ext cx="180626" cy="163643"/>
            </a:xfrm>
            <a:custGeom>
              <a:avLst/>
              <a:gdLst>
                <a:gd name="connsiteX0" fmla="*/ 285909 w 332396"/>
                <a:gd name="connsiteY0" fmla="*/ 0 h 301147"/>
                <a:gd name="connsiteX1" fmla="*/ 332396 w 332396"/>
                <a:gd name="connsiteY1" fmla="*/ 301147 h 301147"/>
                <a:gd name="connsiteX2" fmla="*/ 0 w 332396"/>
                <a:gd name="connsiteY2" fmla="*/ 301147 h 301147"/>
                <a:gd name="connsiteX3" fmla="*/ 79649 w 332396"/>
                <a:gd name="connsiteY3" fmla="*/ 2445 h 301147"/>
                <a:gd name="connsiteX4" fmla="*/ 285909 w 332396"/>
                <a:gd name="connsiteY4" fmla="*/ 0 h 30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396" h="301147">
                  <a:moveTo>
                    <a:pt x="285909" y="0"/>
                  </a:moveTo>
                  <a:lnTo>
                    <a:pt x="332396" y="301147"/>
                  </a:lnTo>
                  <a:lnTo>
                    <a:pt x="0" y="301147"/>
                  </a:lnTo>
                  <a:lnTo>
                    <a:pt x="79649" y="2445"/>
                  </a:lnTo>
                  <a:lnTo>
                    <a:pt x="28590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21367724">
              <a:off x="3282560" y="4283005"/>
              <a:ext cx="171584" cy="160983"/>
            </a:xfrm>
            <a:custGeom>
              <a:avLst/>
              <a:gdLst>
                <a:gd name="connsiteX0" fmla="*/ 290674 w 315756"/>
                <a:gd name="connsiteY0" fmla="*/ 0 h 296251"/>
                <a:gd name="connsiteX1" fmla="*/ 315756 w 315756"/>
                <a:gd name="connsiteY1" fmla="*/ 296251 h 296251"/>
                <a:gd name="connsiteX2" fmla="*/ 0 w 315756"/>
                <a:gd name="connsiteY2" fmla="*/ 296251 h 296251"/>
                <a:gd name="connsiteX3" fmla="*/ 75933 w 315756"/>
                <a:gd name="connsiteY3" fmla="*/ 2546 h 296251"/>
                <a:gd name="connsiteX4" fmla="*/ 290674 w 315756"/>
                <a:gd name="connsiteY4" fmla="*/ 0 h 29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6" h="296251">
                  <a:moveTo>
                    <a:pt x="290674" y="0"/>
                  </a:moveTo>
                  <a:lnTo>
                    <a:pt x="315756" y="296251"/>
                  </a:lnTo>
                  <a:lnTo>
                    <a:pt x="0" y="296251"/>
                  </a:lnTo>
                  <a:lnTo>
                    <a:pt x="75933" y="2546"/>
                  </a:lnTo>
                  <a:lnTo>
                    <a:pt x="2906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21367724">
              <a:off x="3053091" y="4833545"/>
              <a:ext cx="123574" cy="157100"/>
            </a:xfrm>
            <a:custGeom>
              <a:avLst/>
              <a:gdLst>
                <a:gd name="connsiteX0" fmla="*/ 216403 w 227405"/>
                <a:gd name="connsiteY0" fmla="*/ 0 h 289103"/>
                <a:gd name="connsiteX1" fmla="*/ 227405 w 227405"/>
                <a:gd name="connsiteY1" fmla="*/ 289103 h 289103"/>
                <a:gd name="connsiteX2" fmla="*/ 196396 w 227405"/>
                <a:gd name="connsiteY2" fmla="*/ 285978 h 289103"/>
                <a:gd name="connsiteX3" fmla="*/ 14925 w 227405"/>
                <a:gd name="connsiteY3" fmla="*/ 164384 h 289103"/>
                <a:gd name="connsiteX4" fmla="*/ 0 w 227405"/>
                <a:gd name="connsiteY4" fmla="*/ 136886 h 289103"/>
                <a:gd name="connsiteX5" fmla="*/ 32274 w 227405"/>
                <a:gd name="connsiteY5" fmla="*/ 2183 h 289103"/>
                <a:gd name="connsiteX6" fmla="*/ 216403 w 227405"/>
                <a:gd name="connsiteY6" fmla="*/ 0 h 28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405" h="289103">
                  <a:moveTo>
                    <a:pt x="216403" y="0"/>
                  </a:moveTo>
                  <a:lnTo>
                    <a:pt x="227405" y="289103"/>
                  </a:lnTo>
                  <a:lnTo>
                    <a:pt x="196396" y="285978"/>
                  </a:lnTo>
                  <a:cubicBezTo>
                    <a:pt x="121114" y="270572"/>
                    <a:pt x="56490" y="225907"/>
                    <a:pt x="14925" y="164384"/>
                  </a:cubicBezTo>
                  <a:lnTo>
                    <a:pt x="0" y="136886"/>
                  </a:lnTo>
                  <a:lnTo>
                    <a:pt x="32274" y="2183"/>
                  </a:lnTo>
                  <a:lnTo>
                    <a:pt x="21640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21249554">
              <a:off x="6069337" y="5139081"/>
              <a:ext cx="116550" cy="166399"/>
            </a:xfrm>
            <a:custGeom>
              <a:avLst/>
              <a:gdLst>
                <a:gd name="connsiteX0" fmla="*/ 325164 w 325166"/>
                <a:gd name="connsiteY0" fmla="*/ 0 h 464241"/>
                <a:gd name="connsiteX1" fmla="*/ 325166 w 325166"/>
                <a:gd name="connsiteY1" fmla="*/ 464241 h 464241"/>
                <a:gd name="connsiteX2" fmla="*/ 0 w 325166"/>
                <a:gd name="connsiteY2" fmla="*/ 459027 h 464241"/>
                <a:gd name="connsiteX3" fmla="*/ 50081 w 325166"/>
                <a:gd name="connsiteY3" fmla="*/ 2635 h 464241"/>
                <a:gd name="connsiteX4" fmla="*/ 325164 w 325166"/>
                <a:gd name="connsiteY4" fmla="*/ 0 h 4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66" h="464241">
                  <a:moveTo>
                    <a:pt x="325164" y="0"/>
                  </a:moveTo>
                  <a:cubicBezTo>
                    <a:pt x="325164" y="158589"/>
                    <a:pt x="325165" y="305653"/>
                    <a:pt x="325166" y="464241"/>
                  </a:cubicBezTo>
                  <a:lnTo>
                    <a:pt x="0" y="459027"/>
                  </a:lnTo>
                  <a:lnTo>
                    <a:pt x="50081" y="2635"/>
                  </a:lnTo>
                  <a:lnTo>
                    <a:pt x="32516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21249554">
              <a:off x="4321887" y="4545983"/>
              <a:ext cx="151497" cy="162748"/>
            </a:xfrm>
            <a:custGeom>
              <a:avLst/>
              <a:gdLst>
                <a:gd name="connsiteX0" fmla="*/ 422665 w 422665"/>
                <a:gd name="connsiteY0" fmla="*/ 0 h 454056"/>
                <a:gd name="connsiteX1" fmla="*/ 344027 w 422665"/>
                <a:gd name="connsiteY1" fmla="*/ 452309 h 454056"/>
                <a:gd name="connsiteX2" fmla="*/ 49459 w 422665"/>
                <a:gd name="connsiteY2" fmla="*/ 453043 h 454056"/>
                <a:gd name="connsiteX3" fmla="*/ 0 w 422665"/>
                <a:gd name="connsiteY3" fmla="*/ 454056 h 454056"/>
                <a:gd name="connsiteX4" fmla="*/ 46014 w 422665"/>
                <a:gd name="connsiteY4" fmla="*/ 4243 h 454056"/>
                <a:gd name="connsiteX5" fmla="*/ 68953 w 422665"/>
                <a:gd name="connsiteY5" fmla="*/ 3389 h 454056"/>
                <a:gd name="connsiteX6" fmla="*/ 422665 w 422665"/>
                <a:gd name="connsiteY6" fmla="*/ 0 h 4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665" h="454056">
                  <a:moveTo>
                    <a:pt x="422665" y="0"/>
                  </a:moveTo>
                  <a:lnTo>
                    <a:pt x="344027" y="452309"/>
                  </a:lnTo>
                  <a:lnTo>
                    <a:pt x="49459" y="453043"/>
                  </a:lnTo>
                  <a:lnTo>
                    <a:pt x="0" y="454056"/>
                  </a:lnTo>
                  <a:lnTo>
                    <a:pt x="46014" y="4243"/>
                  </a:lnTo>
                  <a:lnTo>
                    <a:pt x="68953" y="3389"/>
                  </a:lnTo>
                  <a:lnTo>
                    <a:pt x="42266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21249554">
              <a:off x="4520517" y="4448490"/>
              <a:ext cx="167665" cy="164522"/>
            </a:xfrm>
            <a:custGeom>
              <a:avLst/>
              <a:gdLst>
                <a:gd name="connsiteX0" fmla="*/ 467771 w 467771"/>
                <a:gd name="connsiteY0" fmla="*/ 0 h 459005"/>
                <a:gd name="connsiteX1" fmla="*/ 381289 w 467771"/>
                <a:gd name="connsiteY1" fmla="*/ 445384 h 459005"/>
                <a:gd name="connsiteX2" fmla="*/ 334640 w 467771"/>
                <a:gd name="connsiteY2" fmla="*/ 446340 h 459005"/>
                <a:gd name="connsiteX3" fmla="*/ 0 w 467771"/>
                <a:gd name="connsiteY3" fmla="*/ 459005 h 459005"/>
                <a:gd name="connsiteX4" fmla="*/ 75032 w 467771"/>
                <a:gd name="connsiteY4" fmla="*/ 14620 h 459005"/>
                <a:gd name="connsiteX5" fmla="*/ 467771 w 467771"/>
                <a:gd name="connsiteY5" fmla="*/ 0 h 459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7771" h="459005">
                  <a:moveTo>
                    <a:pt x="467771" y="0"/>
                  </a:moveTo>
                  <a:lnTo>
                    <a:pt x="381289" y="445384"/>
                  </a:lnTo>
                  <a:lnTo>
                    <a:pt x="334640" y="446340"/>
                  </a:lnTo>
                  <a:lnTo>
                    <a:pt x="0" y="459005"/>
                  </a:lnTo>
                  <a:lnTo>
                    <a:pt x="75032" y="14620"/>
                  </a:lnTo>
                  <a:lnTo>
                    <a:pt x="46777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 rot="21249554">
              <a:off x="3786090" y="4302490"/>
              <a:ext cx="155034" cy="166878"/>
            </a:xfrm>
            <a:custGeom>
              <a:avLst/>
              <a:gdLst>
                <a:gd name="connsiteX0" fmla="*/ 432531 w 432531"/>
                <a:gd name="connsiteY0" fmla="*/ 0 h 465579"/>
                <a:gd name="connsiteX1" fmla="*/ 366221 w 432531"/>
                <a:gd name="connsiteY1" fmla="*/ 444141 h 465579"/>
                <a:gd name="connsiteX2" fmla="*/ 92179 w 432531"/>
                <a:gd name="connsiteY2" fmla="*/ 459085 h 465579"/>
                <a:gd name="connsiteX3" fmla="*/ 0 w 432531"/>
                <a:gd name="connsiteY3" fmla="*/ 465579 h 465579"/>
                <a:gd name="connsiteX4" fmla="*/ 121614 w 432531"/>
                <a:gd name="connsiteY4" fmla="*/ 18515 h 465579"/>
                <a:gd name="connsiteX5" fmla="*/ 432531 w 432531"/>
                <a:gd name="connsiteY5" fmla="*/ 0 h 46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531" h="465579">
                  <a:moveTo>
                    <a:pt x="432531" y="0"/>
                  </a:moveTo>
                  <a:lnTo>
                    <a:pt x="366221" y="444141"/>
                  </a:lnTo>
                  <a:lnTo>
                    <a:pt x="92179" y="459085"/>
                  </a:lnTo>
                  <a:lnTo>
                    <a:pt x="0" y="465579"/>
                  </a:lnTo>
                  <a:lnTo>
                    <a:pt x="121614" y="18515"/>
                  </a:lnTo>
                  <a:lnTo>
                    <a:pt x="4325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 rot="21249554">
              <a:off x="4824530" y="4878431"/>
              <a:ext cx="141504" cy="168407"/>
            </a:xfrm>
            <a:custGeom>
              <a:avLst/>
              <a:gdLst>
                <a:gd name="connsiteX0" fmla="*/ 394785 w 394785"/>
                <a:gd name="connsiteY0" fmla="*/ 0 h 469845"/>
                <a:gd name="connsiteX1" fmla="*/ 297901 w 394785"/>
                <a:gd name="connsiteY1" fmla="*/ 443953 h 469845"/>
                <a:gd name="connsiteX2" fmla="*/ 220153 w 394785"/>
                <a:gd name="connsiteY2" fmla="*/ 449431 h 469845"/>
                <a:gd name="connsiteX3" fmla="*/ 0 w 394785"/>
                <a:gd name="connsiteY3" fmla="*/ 469845 h 469845"/>
                <a:gd name="connsiteX4" fmla="*/ 97708 w 394785"/>
                <a:gd name="connsiteY4" fmla="*/ 24609 h 469845"/>
                <a:gd name="connsiteX5" fmla="*/ 239649 w 394785"/>
                <a:gd name="connsiteY5" fmla="*/ 11661 h 469845"/>
                <a:gd name="connsiteX6" fmla="*/ 394785 w 394785"/>
                <a:gd name="connsiteY6" fmla="*/ 0 h 46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785" h="469845">
                  <a:moveTo>
                    <a:pt x="394785" y="0"/>
                  </a:moveTo>
                  <a:lnTo>
                    <a:pt x="297901" y="443953"/>
                  </a:lnTo>
                  <a:lnTo>
                    <a:pt x="220153" y="449431"/>
                  </a:lnTo>
                  <a:lnTo>
                    <a:pt x="0" y="469845"/>
                  </a:lnTo>
                  <a:lnTo>
                    <a:pt x="97708" y="24609"/>
                  </a:lnTo>
                  <a:lnTo>
                    <a:pt x="239649" y="11661"/>
                  </a:lnTo>
                  <a:lnTo>
                    <a:pt x="39478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 rot="21249554">
              <a:off x="3549203" y="4444320"/>
              <a:ext cx="123972" cy="167983"/>
            </a:xfrm>
            <a:custGeom>
              <a:avLst/>
              <a:gdLst>
                <a:gd name="connsiteX0" fmla="*/ 345878 w 345878"/>
                <a:gd name="connsiteY0" fmla="*/ 0 h 468665"/>
                <a:gd name="connsiteX1" fmla="*/ 258180 w 345878"/>
                <a:gd name="connsiteY1" fmla="*/ 444725 h 468665"/>
                <a:gd name="connsiteX2" fmla="*/ 0 w 345878"/>
                <a:gd name="connsiteY2" fmla="*/ 468665 h 468665"/>
                <a:gd name="connsiteX3" fmla="*/ 53758 w 345878"/>
                <a:gd name="connsiteY3" fmla="*/ 30715 h 468665"/>
                <a:gd name="connsiteX4" fmla="*/ 301551 w 345878"/>
                <a:gd name="connsiteY4" fmla="*/ 4043 h 468665"/>
                <a:gd name="connsiteX5" fmla="*/ 345878 w 345878"/>
                <a:gd name="connsiteY5" fmla="*/ 0 h 46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878" h="468665">
                  <a:moveTo>
                    <a:pt x="345878" y="0"/>
                  </a:moveTo>
                  <a:lnTo>
                    <a:pt x="258180" y="444725"/>
                  </a:lnTo>
                  <a:lnTo>
                    <a:pt x="0" y="468665"/>
                  </a:lnTo>
                  <a:lnTo>
                    <a:pt x="53758" y="30715"/>
                  </a:lnTo>
                  <a:lnTo>
                    <a:pt x="301551" y="4043"/>
                  </a:lnTo>
                  <a:lnTo>
                    <a:pt x="34587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 rot="21249554">
              <a:off x="4364250" y="4079815"/>
              <a:ext cx="137866" cy="170757"/>
            </a:xfrm>
            <a:custGeom>
              <a:avLst/>
              <a:gdLst>
                <a:gd name="connsiteX0" fmla="*/ 384635 w 384635"/>
                <a:gd name="connsiteY0" fmla="*/ 26058 h 476402"/>
                <a:gd name="connsiteX1" fmla="*/ 286357 w 384635"/>
                <a:gd name="connsiteY1" fmla="*/ 476402 h 476402"/>
                <a:gd name="connsiteX2" fmla="*/ 0 w 384635"/>
                <a:gd name="connsiteY2" fmla="*/ 446277 h 476402"/>
                <a:gd name="connsiteX3" fmla="*/ 97936 w 384635"/>
                <a:gd name="connsiteY3" fmla="*/ 0 h 476402"/>
                <a:gd name="connsiteX4" fmla="*/ 384635 w 384635"/>
                <a:gd name="connsiteY4" fmla="*/ 26058 h 47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35" h="476402">
                  <a:moveTo>
                    <a:pt x="384635" y="26058"/>
                  </a:moveTo>
                  <a:lnTo>
                    <a:pt x="286357" y="476402"/>
                  </a:lnTo>
                  <a:lnTo>
                    <a:pt x="0" y="446277"/>
                  </a:lnTo>
                  <a:lnTo>
                    <a:pt x="97936" y="0"/>
                  </a:lnTo>
                  <a:lnTo>
                    <a:pt x="384635" y="26058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21249554">
              <a:off x="6362560" y="4623462"/>
              <a:ext cx="180642" cy="181788"/>
            </a:xfrm>
            <a:custGeom>
              <a:avLst/>
              <a:gdLst>
                <a:gd name="connsiteX0" fmla="*/ 122086 w 503974"/>
                <a:gd name="connsiteY0" fmla="*/ 0 h 507178"/>
                <a:gd name="connsiteX1" fmla="*/ 326327 w 503974"/>
                <a:gd name="connsiteY1" fmla="*/ 23073 h 507178"/>
                <a:gd name="connsiteX2" fmla="*/ 503974 w 503974"/>
                <a:gd name="connsiteY2" fmla="*/ 47279 h 507178"/>
                <a:gd name="connsiteX3" fmla="*/ 435312 w 503974"/>
                <a:gd name="connsiteY3" fmla="*/ 507178 h 507178"/>
                <a:gd name="connsiteX4" fmla="*/ 340339 w 503974"/>
                <a:gd name="connsiteY4" fmla="*/ 492626 h 507178"/>
                <a:gd name="connsiteX5" fmla="*/ 0 w 503974"/>
                <a:gd name="connsiteY5" fmla="*/ 448801 h 507178"/>
                <a:gd name="connsiteX6" fmla="*/ 122086 w 503974"/>
                <a:gd name="connsiteY6" fmla="*/ 0 h 5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974" h="507178">
                  <a:moveTo>
                    <a:pt x="122086" y="0"/>
                  </a:moveTo>
                  <a:lnTo>
                    <a:pt x="326327" y="23073"/>
                  </a:lnTo>
                  <a:lnTo>
                    <a:pt x="503974" y="47279"/>
                  </a:lnTo>
                  <a:lnTo>
                    <a:pt x="435312" y="507178"/>
                  </a:lnTo>
                  <a:lnTo>
                    <a:pt x="340339" y="492626"/>
                  </a:lnTo>
                  <a:lnTo>
                    <a:pt x="0" y="448801"/>
                  </a:lnTo>
                  <a:lnTo>
                    <a:pt x="12208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21249554">
              <a:off x="2805749" y="4629707"/>
              <a:ext cx="108616" cy="166115"/>
            </a:xfrm>
            <a:custGeom>
              <a:avLst/>
              <a:gdLst>
                <a:gd name="connsiteX0" fmla="*/ 303033 w 303033"/>
                <a:gd name="connsiteY0" fmla="*/ 17490 h 463447"/>
                <a:gd name="connsiteX1" fmla="*/ 215093 w 303033"/>
                <a:gd name="connsiteY1" fmla="*/ 463447 h 463447"/>
                <a:gd name="connsiteX2" fmla="*/ 0 w 303033"/>
                <a:gd name="connsiteY2" fmla="*/ 445639 h 463447"/>
                <a:gd name="connsiteX3" fmla="*/ 54702 w 303033"/>
                <a:gd name="connsiteY3" fmla="*/ 0 h 463447"/>
                <a:gd name="connsiteX4" fmla="*/ 303033 w 303033"/>
                <a:gd name="connsiteY4" fmla="*/ 17490 h 46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3" h="463447">
                  <a:moveTo>
                    <a:pt x="303033" y="17490"/>
                  </a:moveTo>
                  <a:lnTo>
                    <a:pt x="215093" y="463447"/>
                  </a:lnTo>
                  <a:lnTo>
                    <a:pt x="0" y="445639"/>
                  </a:lnTo>
                  <a:lnTo>
                    <a:pt x="54702" y="0"/>
                  </a:lnTo>
                  <a:lnTo>
                    <a:pt x="303033" y="1749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 rot="21249554">
              <a:off x="2930134" y="4919488"/>
              <a:ext cx="156705" cy="187370"/>
            </a:xfrm>
            <a:custGeom>
              <a:avLst/>
              <a:gdLst>
                <a:gd name="connsiteX0" fmla="*/ 78148 w 437197"/>
                <a:gd name="connsiteY0" fmla="*/ 0 h 522748"/>
                <a:gd name="connsiteX1" fmla="*/ 437197 w 437197"/>
                <a:gd name="connsiteY1" fmla="*/ 57545 h 522748"/>
                <a:gd name="connsiteX2" fmla="*/ 346866 w 437197"/>
                <a:gd name="connsiteY2" fmla="*/ 522748 h 522748"/>
                <a:gd name="connsiteX3" fmla="*/ 76620 w 437197"/>
                <a:gd name="connsiteY3" fmla="*/ 474578 h 522748"/>
                <a:gd name="connsiteX4" fmla="*/ 0 w 437197"/>
                <a:gd name="connsiteY4" fmla="*/ 462838 h 522748"/>
                <a:gd name="connsiteX5" fmla="*/ 78148 w 437197"/>
                <a:gd name="connsiteY5" fmla="*/ 0 h 52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197" h="522748">
                  <a:moveTo>
                    <a:pt x="78148" y="0"/>
                  </a:moveTo>
                  <a:lnTo>
                    <a:pt x="437197" y="57545"/>
                  </a:lnTo>
                  <a:lnTo>
                    <a:pt x="346866" y="522748"/>
                  </a:lnTo>
                  <a:lnTo>
                    <a:pt x="76620" y="474578"/>
                  </a:lnTo>
                  <a:lnTo>
                    <a:pt x="0" y="462838"/>
                  </a:lnTo>
                  <a:lnTo>
                    <a:pt x="7814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 rot="21249554">
              <a:off x="4438989" y="4759313"/>
              <a:ext cx="124713" cy="191796"/>
            </a:xfrm>
            <a:custGeom>
              <a:avLst/>
              <a:gdLst>
                <a:gd name="connsiteX0" fmla="*/ 48938 w 347942"/>
                <a:gd name="connsiteY0" fmla="*/ 0 h 535098"/>
                <a:gd name="connsiteX1" fmla="*/ 160784 w 347942"/>
                <a:gd name="connsiteY1" fmla="*/ 20627 h 535098"/>
                <a:gd name="connsiteX2" fmla="*/ 347942 w 347942"/>
                <a:gd name="connsiteY2" fmla="*/ 59576 h 535098"/>
                <a:gd name="connsiteX3" fmla="*/ 265269 w 347942"/>
                <a:gd name="connsiteY3" fmla="*/ 535098 h 535098"/>
                <a:gd name="connsiteX4" fmla="*/ 155909 w 347942"/>
                <a:gd name="connsiteY4" fmla="*/ 510122 h 535098"/>
                <a:gd name="connsiteX5" fmla="*/ 0 w 347942"/>
                <a:gd name="connsiteY5" fmla="*/ 478403 h 535098"/>
                <a:gd name="connsiteX6" fmla="*/ 48938 w 347942"/>
                <a:gd name="connsiteY6" fmla="*/ 0 h 53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942" h="535098">
                  <a:moveTo>
                    <a:pt x="48938" y="0"/>
                  </a:moveTo>
                  <a:lnTo>
                    <a:pt x="160784" y="20627"/>
                  </a:lnTo>
                  <a:lnTo>
                    <a:pt x="347942" y="59576"/>
                  </a:lnTo>
                  <a:lnTo>
                    <a:pt x="265269" y="535098"/>
                  </a:lnTo>
                  <a:lnTo>
                    <a:pt x="155909" y="510122"/>
                  </a:lnTo>
                  <a:lnTo>
                    <a:pt x="0" y="478403"/>
                  </a:lnTo>
                  <a:lnTo>
                    <a:pt x="4893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 rot="21249554">
              <a:off x="5132363" y="4699729"/>
              <a:ext cx="153363" cy="208902"/>
            </a:xfrm>
            <a:custGeom>
              <a:avLst/>
              <a:gdLst>
                <a:gd name="connsiteX0" fmla="*/ 53534 w 427868"/>
                <a:gd name="connsiteY0" fmla="*/ 0 h 582820"/>
                <a:gd name="connsiteX1" fmla="*/ 427868 w 427868"/>
                <a:gd name="connsiteY1" fmla="*/ 86374 h 582820"/>
                <a:gd name="connsiteX2" fmla="*/ 375881 w 427868"/>
                <a:gd name="connsiteY2" fmla="*/ 582820 h 582820"/>
                <a:gd name="connsiteX3" fmla="*/ 0 w 427868"/>
                <a:gd name="connsiteY3" fmla="*/ 487870 h 582820"/>
                <a:gd name="connsiteX4" fmla="*/ 53534 w 427868"/>
                <a:gd name="connsiteY4" fmla="*/ 0 h 58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68" h="582820">
                  <a:moveTo>
                    <a:pt x="53534" y="0"/>
                  </a:moveTo>
                  <a:lnTo>
                    <a:pt x="427868" y="86374"/>
                  </a:lnTo>
                  <a:lnTo>
                    <a:pt x="375881" y="582820"/>
                  </a:lnTo>
                  <a:lnTo>
                    <a:pt x="0" y="487870"/>
                  </a:lnTo>
                  <a:lnTo>
                    <a:pt x="5353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 rot="21249554">
              <a:off x="4969411" y="4359673"/>
              <a:ext cx="119484" cy="163584"/>
            </a:xfrm>
            <a:custGeom>
              <a:avLst/>
              <a:gdLst>
                <a:gd name="connsiteX0" fmla="*/ 333350 w 333350"/>
                <a:gd name="connsiteY0" fmla="*/ 0 h 456392"/>
                <a:gd name="connsiteX1" fmla="*/ 283269 w 333350"/>
                <a:gd name="connsiteY1" fmla="*/ 456392 h 456392"/>
                <a:gd name="connsiteX2" fmla="*/ 156426 w 333350"/>
                <a:gd name="connsiteY2" fmla="*/ 454359 h 456392"/>
                <a:gd name="connsiteX3" fmla="*/ 0 w 333350"/>
                <a:gd name="connsiteY3" fmla="*/ 454749 h 456392"/>
                <a:gd name="connsiteX4" fmla="*/ 78638 w 333350"/>
                <a:gd name="connsiteY4" fmla="*/ 2440 h 456392"/>
                <a:gd name="connsiteX5" fmla="*/ 333350 w 333350"/>
                <a:gd name="connsiteY5" fmla="*/ 0 h 45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50" h="456392">
                  <a:moveTo>
                    <a:pt x="333350" y="0"/>
                  </a:moveTo>
                  <a:lnTo>
                    <a:pt x="283269" y="456392"/>
                  </a:lnTo>
                  <a:lnTo>
                    <a:pt x="156426" y="454359"/>
                  </a:lnTo>
                  <a:lnTo>
                    <a:pt x="0" y="454749"/>
                  </a:lnTo>
                  <a:lnTo>
                    <a:pt x="78638" y="2440"/>
                  </a:lnTo>
                  <a:lnTo>
                    <a:pt x="33335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 rot="21249554">
              <a:off x="5544399" y="4140150"/>
              <a:ext cx="143551" cy="163829"/>
            </a:xfrm>
            <a:custGeom>
              <a:avLst/>
              <a:gdLst>
                <a:gd name="connsiteX0" fmla="*/ 400494 w 400494"/>
                <a:gd name="connsiteY0" fmla="*/ 0 h 457074"/>
                <a:gd name="connsiteX1" fmla="*/ 354480 w 400494"/>
                <a:gd name="connsiteY1" fmla="*/ 449813 h 457074"/>
                <a:gd name="connsiteX2" fmla="*/ 0 w 400494"/>
                <a:gd name="connsiteY2" fmla="*/ 457074 h 457074"/>
                <a:gd name="connsiteX3" fmla="*/ 86482 w 400494"/>
                <a:gd name="connsiteY3" fmla="*/ 11690 h 457074"/>
                <a:gd name="connsiteX4" fmla="*/ 400494 w 400494"/>
                <a:gd name="connsiteY4" fmla="*/ 0 h 45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494" h="457074">
                  <a:moveTo>
                    <a:pt x="400494" y="0"/>
                  </a:moveTo>
                  <a:lnTo>
                    <a:pt x="354480" y="449813"/>
                  </a:lnTo>
                  <a:lnTo>
                    <a:pt x="0" y="457074"/>
                  </a:lnTo>
                  <a:lnTo>
                    <a:pt x="86482" y="11690"/>
                  </a:lnTo>
                  <a:lnTo>
                    <a:pt x="40049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21249554">
              <a:off x="6011471" y="4861511"/>
              <a:ext cx="132170" cy="164327"/>
            </a:xfrm>
            <a:custGeom>
              <a:avLst/>
              <a:gdLst>
                <a:gd name="connsiteX0" fmla="*/ 368745 w 368745"/>
                <a:gd name="connsiteY0" fmla="*/ 0 h 458464"/>
                <a:gd name="connsiteX1" fmla="*/ 293713 w 368745"/>
                <a:gd name="connsiteY1" fmla="*/ 444385 h 458464"/>
                <a:gd name="connsiteX2" fmla="*/ 177562 w 368745"/>
                <a:gd name="connsiteY2" fmla="*/ 448782 h 458464"/>
                <a:gd name="connsiteX3" fmla="*/ 0 w 368745"/>
                <a:gd name="connsiteY3" fmla="*/ 458464 h 458464"/>
                <a:gd name="connsiteX4" fmla="*/ 66310 w 368745"/>
                <a:gd name="connsiteY4" fmla="*/ 14323 h 458464"/>
                <a:gd name="connsiteX5" fmla="*/ 203555 w 368745"/>
                <a:gd name="connsiteY5" fmla="*/ 6150 h 458464"/>
                <a:gd name="connsiteX6" fmla="*/ 368745 w 368745"/>
                <a:gd name="connsiteY6" fmla="*/ 0 h 45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745" h="458464">
                  <a:moveTo>
                    <a:pt x="368745" y="0"/>
                  </a:moveTo>
                  <a:lnTo>
                    <a:pt x="293713" y="444385"/>
                  </a:lnTo>
                  <a:lnTo>
                    <a:pt x="177562" y="448782"/>
                  </a:lnTo>
                  <a:lnTo>
                    <a:pt x="0" y="458464"/>
                  </a:lnTo>
                  <a:lnTo>
                    <a:pt x="66310" y="14323"/>
                  </a:lnTo>
                  <a:lnTo>
                    <a:pt x="203555" y="6150"/>
                  </a:lnTo>
                  <a:lnTo>
                    <a:pt x="36874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任意多边形 215"/>
            <p:cNvSpPr/>
            <p:nvPr/>
          </p:nvSpPr>
          <p:spPr>
            <a:xfrm rot="21249554">
              <a:off x="4615744" y="4097303"/>
              <a:ext cx="145062" cy="167392"/>
            </a:xfrm>
            <a:custGeom>
              <a:avLst/>
              <a:gdLst>
                <a:gd name="connsiteX0" fmla="*/ 404711 w 404711"/>
                <a:gd name="connsiteY0" fmla="*/ 0 h 467011"/>
                <a:gd name="connsiteX1" fmla="*/ 283097 w 404711"/>
                <a:gd name="connsiteY1" fmla="*/ 447064 h 467011"/>
                <a:gd name="connsiteX2" fmla="*/ 0 w 404711"/>
                <a:gd name="connsiteY2" fmla="*/ 467011 h 467011"/>
                <a:gd name="connsiteX3" fmla="*/ 96884 w 404711"/>
                <a:gd name="connsiteY3" fmla="*/ 23058 h 467011"/>
                <a:gd name="connsiteX4" fmla="*/ 399645 w 404711"/>
                <a:gd name="connsiteY4" fmla="*/ 302 h 467011"/>
                <a:gd name="connsiteX5" fmla="*/ 404711 w 404711"/>
                <a:gd name="connsiteY5" fmla="*/ 0 h 46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711" h="467011">
                  <a:moveTo>
                    <a:pt x="404711" y="0"/>
                  </a:moveTo>
                  <a:lnTo>
                    <a:pt x="283097" y="447064"/>
                  </a:lnTo>
                  <a:lnTo>
                    <a:pt x="0" y="467011"/>
                  </a:lnTo>
                  <a:lnTo>
                    <a:pt x="96884" y="23058"/>
                  </a:lnTo>
                  <a:lnTo>
                    <a:pt x="399645" y="302"/>
                  </a:lnTo>
                  <a:lnTo>
                    <a:pt x="40471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 rot="21249554">
              <a:off x="3748292" y="4547112"/>
              <a:ext cx="130687" cy="168458"/>
            </a:xfrm>
            <a:custGeom>
              <a:avLst/>
              <a:gdLst>
                <a:gd name="connsiteX0" fmla="*/ 364608 w 364608"/>
                <a:gd name="connsiteY0" fmla="*/ 0 h 469985"/>
                <a:gd name="connsiteX1" fmla="*/ 266900 w 364608"/>
                <a:gd name="connsiteY1" fmla="*/ 445236 h 469985"/>
                <a:gd name="connsiteX2" fmla="*/ 0 w 364608"/>
                <a:gd name="connsiteY2" fmla="*/ 469985 h 469985"/>
                <a:gd name="connsiteX3" fmla="*/ 87698 w 364608"/>
                <a:gd name="connsiteY3" fmla="*/ 25260 h 469985"/>
                <a:gd name="connsiteX4" fmla="*/ 364608 w 364608"/>
                <a:gd name="connsiteY4" fmla="*/ 0 h 46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08" h="469985">
                  <a:moveTo>
                    <a:pt x="364608" y="0"/>
                  </a:moveTo>
                  <a:lnTo>
                    <a:pt x="266900" y="445236"/>
                  </a:lnTo>
                  <a:lnTo>
                    <a:pt x="0" y="469985"/>
                  </a:lnTo>
                  <a:lnTo>
                    <a:pt x="87698" y="25260"/>
                  </a:lnTo>
                  <a:lnTo>
                    <a:pt x="36460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 rot="21249554">
              <a:off x="3115273" y="4428154"/>
              <a:ext cx="79313" cy="162543"/>
            </a:xfrm>
            <a:custGeom>
              <a:avLst/>
              <a:gdLst>
                <a:gd name="connsiteX0" fmla="*/ 221276 w 221276"/>
                <a:gd name="connsiteY0" fmla="*/ 0 h 453484"/>
                <a:gd name="connsiteX1" fmla="*/ 167518 w 221276"/>
                <a:gd name="connsiteY1" fmla="*/ 437950 h 453484"/>
                <a:gd name="connsiteX2" fmla="*/ 28030 w 221276"/>
                <a:gd name="connsiteY2" fmla="*/ 450884 h 453484"/>
                <a:gd name="connsiteX3" fmla="*/ 17332 w 221276"/>
                <a:gd name="connsiteY3" fmla="*/ 450131 h 453484"/>
                <a:gd name="connsiteX4" fmla="*/ 17332 w 221276"/>
                <a:gd name="connsiteY4" fmla="*/ 451877 h 453484"/>
                <a:gd name="connsiteX5" fmla="*/ 0 w 221276"/>
                <a:gd name="connsiteY5" fmla="*/ 453484 h 453484"/>
                <a:gd name="connsiteX6" fmla="*/ 0 w 221276"/>
                <a:gd name="connsiteY6" fmla="*/ 23818 h 453484"/>
                <a:gd name="connsiteX7" fmla="*/ 221276 w 221276"/>
                <a:gd name="connsiteY7" fmla="*/ 0 h 45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1276" h="453484">
                  <a:moveTo>
                    <a:pt x="221276" y="0"/>
                  </a:moveTo>
                  <a:lnTo>
                    <a:pt x="167518" y="437950"/>
                  </a:lnTo>
                  <a:lnTo>
                    <a:pt x="28030" y="450884"/>
                  </a:lnTo>
                  <a:lnTo>
                    <a:pt x="17332" y="450131"/>
                  </a:lnTo>
                  <a:lnTo>
                    <a:pt x="17332" y="451877"/>
                  </a:lnTo>
                  <a:lnTo>
                    <a:pt x="0" y="453484"/>
                  </a:lnTo>
                  <a:lnTo>
                    <a:pt x="0" y="23818"/>
                  </a:lnTo>
                  <a:lnTo>
                    <a:pt x="22127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任意多边形 218"/>
            <p:cNvSpPr/>
            <p:nvPr/>
          </p:nvSpPr>
          <p:spPr>
            <a:xfrm rot="21249554">
              <a:off x="4888486" y="4185713"/>
              <a:ext cx="128780" cy="171332"/>
            </a:xfrm>
            <a:custGeom>
              <a:avLst/>
              <a:gdLst>
                <a:gd name="connsiteX0" fmla="*/ 110871 w 359282"/>
                <a:gd name="connsiteY0" fmla="*/ 1144 h 478007"/>
                <a:gd name="connsiteX1" fmla="*/ 359282 w 359282"/>
                <a:gd name="connsiteY1" fmla="*/ 29206 h 478007"/>
                <a:gd name="connsiteX2" fmla="*/ 237196 w 359282"/>
                <a:gd name="connsiteY2" fmla="*/ 478007 h 478007"/>
                <a:gd name="connsiteX3" fmla="*/ 122243 w 359282"/>
                <a:gd name="connsiteY3" fmla="*/ 463205 h 478007"/>
                <a:gd name="connsiteX4" fmla="*/ 0 w 359282"/>
                <a:gd name="connsiteY4" fmla="*/ 450344 h 478007"/>
                <a:gd name="connsiteX5" fmla="*/ 98278 w 359282"/>
                <a:gd name="connsiteY5" fmla="*/ 0 h 478007"/>
                <a:gd name="connsiteX6" fmla="*/ 110871 w 359282"/>
                <a:gd name="connsiteY6" fmla="*/ 1144 h 4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282" h="478007">
                  <a:moveTo>
                    <a:pt x="110871" y="1144"/>
                  </a:moveTo>
                  <a:lnTo>
                    <a:pt x="359282" y="29206"/>
                  </a:lnTo>
                  <a:lnTo>
                    <a:pt x="237196" y="478007"/>
                  </a:lnTo>
                  <a:lnTo>
                    <a:pt x="122243" y="463205"/>
                  </a:lnTo>
                  <a:lnTo>
                    <a:pt x="0" y="450344"/>
                  </a:lnTo>
                  <a:lnTo>
                    <a:pt x="98278" y="0"/>
                  </a:lnTo>
                  <a:lnTo>
                    <a:pt x="110871" y="1144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 rot="21249554">
              <a:off x="3805905" y="4765874"/>
              <a:ext cx="123046" cy="167633"/>
            </a:xfrm>
            <a:custGeom>
              <a:avLst/>
              <a:gdLst>
                <a:gd name="connsiteX0" fmla="*/ 343288 w 343288"/>
                <a:gd name="connsiteY0" fmla="*/ 21405 h 467682"/>
                <a:gd name="connsiteX1" fmla="*/ 245352 w 343288"/>
                <a:gd name="connsiteY1" fmla="*/ 467682 h 467682"/>
                <a:gd name="connsiteX2" fmla="*/ 182414 w 343288"/>
                <a:gd name="connsiteY2" fmla="*/ 461060 h 467682"/>
                <a:gd name="connsiteX3" fmla="*/ 0 w 343288"/>
                <a:gd name="connsiteY3" fmla="*/ 445957 h 467682"/>
                <a:gd name="connsiteX4" fmla="*/ 87940 w 343288"/>
                <a:gd name="connsiteY4" fmla="*/ 0 h 467682"/>
                <a:gd name="connsiteX5" fmla="*/ 176119 w 343288"/>
                <a:gd name="connsiteY5" fmla="*/ 6210 h 467682"/>
                <a:gd name="connsiteX6" fmla="*/ 343288 w 343288"/>
                <a:gd name="connsiteY6" fmla="*/ 21405 h 4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288" h="467682">
                  <a:moveTo>
                    <a:pt x="343288" y="21405"/>
                  </a:moveTo>
                  <a:lnTo>
                    <a:pt x="245352" y="467682"/>
                  </a:lnTo>
                  <a:lnTo>
                    <a:pt x="182414" y="461060"/>
                  </a:lnTo>
                  <a:lnTo>
                    <a:pt x="0" y="445957"/>
                  </a:lnTo>
                  <a:lnTo>
                    <a:pt x="87940" y="0"/>
                  </a:lnTo>
                  <a:lnTo>
                    <a:pt x="176119" y="6210"/>
                  </a:lnTo>
                  <a:lnTo>
                    <a:pt x="343288" y="21405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任意多边形 220"/>
            <p:cNvSpPr/>
            <p:nvPr/>
          </p:nvSpPr>
          <p:spPr>
            <a:xfrm rot="21249554">
              <a:off x="2463857" y="4638197"/>
              <a:ext cx="124747" cy="179665"/>
            </a:xfrm>
            <a:custGeom>
              <a:avLst/>
              <a:gdLst>
                <a:gd name="connsiteX0" fmla="*/ 68662 w 348039"/>
                <a:gd name="connsiteY0" fmla="*/ 0 h 501254"/>
                <a:gd name="connsiteX1" fmla="*/ 333514 w 348039"/>
                <a:gd name="connsiteY1" fmla="*/ 36088 h 501254"/>
                <a:gd name="connsiteX2" fmla="*/ 348039 w 348039"/>
                <a:gd name="connsiteY2" fmla="*/ 38416 h 501254"/>
                <a:gd name="connsiteX3" fmla="*/ 269891 w 348039"/>
                <a:gd name="connsiteY3" fmla="*/ 501254 h 501254"/>
                <a:gd name="connsiteX4" fmla="*/ 0 w 348039"/>
                <a:gd name="connsiteY4" fmla="*/ 459899 h 501254"/>
                <a:gd name="connsiteX5" fmla="*/ 68662 w 348039"/>
                <a:gd name="connsiteY5" fmla="*/ 0 h 50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039" h="501254">
                  <a:moveTo>
                    <a:pt x="68662" y="0"/>
                  </a:moveTo>
                  <a:lnTo>
                    <a:pt x="333514" y="36088"/>
                  </a:lnTo>
                  <a:lnTo>
                    <a:pt x="348039" y="38416"/>
                  </a:lnTo>
                  <a:lnTo>
                    <a:pt x="269891" y="501254"/>
                  </a:lnTo>
                  <a:lnTo>
                    <a:pt x="0" y="459899"/>
                  </a:lnTo>
                  <a:lnTo>
                    <a:pt x="68662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任意多边形 221"/>
            <p:cNvSpPr/>
            <p:nvPr/>
          </p:nvSpPr>
          <p:spPr>
            <a:xfrm rot="21249554">
              <a:off x="3418560" y="4775745"/>
              <a:ext cx="52839" cy="163181"/>
            </a:xfrm>
            <a:custGeom>
              <a:avLst/>
              <a:gdLst>
                <a:gd name="connsiteX0" fmla="*/ 147416 w 147416"/>
                <a:gd name="connsiteY0" fmla="*/ 9629 h 455268"/>
                <a:gd name="connsiteX1" fmla="*/ 92714 w 147416"/>
                <a:gd name="connsiteY1" fmla="*/ 455268 h 455268"/>
                <a:gd name="connsiteX2" fmla="*/ 0 w 147416"/>
                <a:gd name="connsiteY2" fmla="*/ 447592 h 455268"/>
                <a:gd name="connsiteX3" fmla="*/ 0 w 147416"/>
                <a:gd name="connsiteY3" fmla="*/ 993 h 455268"/>
                <a:gd name="connsiteX4" fmla="*/ 10698 w 147416"/>
                <a:gd name="connsiteY4" fmla="*/ 0 h 455268"/>
                <a:gd name="connsiteX5" fmla="*/ 147416 w 147416"/>
                <a:gd name="connsiteY5" fmla="*/ 9629 h 4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16" h="455268">
                  <a:moveTo>
                    <a:pt x="147416" y="9629"/>
                  </a:moveTo>
                  <a:lnTo>
                    <a:pt x="92714" y="455268"/>
                  </a:lnTo>
                  <a:lnTo>
                    <a:pt x="0" y="447592"/>
                  </a:lnTo>
                  <a:lnTo>
                    <a:pt x="0" y="993"/>
                  </a:lnTo>
                  <a:lnTo>
                    <a:pt x="10698" y="0"/>
                  </a:lnTo>
                  <a:lnTo>
                    <a:pt x="147416" y="9629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任意多边形 222"/>
            <p:cNvSpPr/>
            <p:nvPr/>
          </p:nvSpPr>
          <p:spPr>
            <a:xfrm rot="21249554">
              <a:off x="5682393" y="4755836"/>
              <a:ext cx="169923" cy="196301"/>
            </a:xfrm>
            <a:custGeom>
              <a:avLst/>
              <a:gdLst>
                <a:gd name="connsiteX0" fmla="*/ 90331 w 474069"/>
                <a:gd name="connsiteY0" fmla="*/ 0 h 547666"/>
                <a:gd name="connsiteX1" fmla="*/ 152757 w 474069"/>
                <a:gd name="connsiteY1" fmla="*/ 10005 h 547666"/>
                <a:gd name="connsiteX2" fmla="*/ 474069 w 474069"/>
                <a:gd name="connsiteY2" fmla="*/ 69263 h 547666"/>
                <a:gd name="connsiteX3" fmla="*/ 425131 w 474069"/>
                <a:gd name="connsiteY3" fmla="*/ 547666 h 547666"/>
                <a:gd name="connsiteX4" fmla="*/ 159865 w 474069"/>
                <a:gd name="connsiteY4" fmla="*/ 493699 h 547666"/>
                <a:gd name="connsiteX5" fmla="*/ 0 w 474069"/>
                <a:gd name="connsiteY5" fmla="*/ 465203 h 547666"/>
                <a:gd name="connsiteX6" fmla="*/ 90331 w 474069"/>
                <a:gd name="connsiteY6" fmla="*/ 0 h 54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69" h="547666">
                  <a:moveTo>
                    <a:pt x="90331" y="0"/>
                  </a:moveTo>
                  <a:lnTo>
                    <a:pt x="152757" y="10005"/>
                  </a:lnTo>
                  <a:lnTo>
                    <a:pt x="474069" y="69263"/>
                  </a:lnTo>
                  <a:lnTo>
                    <a:pt x="425131" y="547666"/>
                  </a:lnTo>
                  <a:lnTo>
                    <a:pt x="159865" y="493699"/>
                  </a:lnTo>
                  <a:lnTo>
                    <a:pt x="0" y="465203"/>
                  </a:lnTo>
                  <a:lnTo>
                    <a:pt x="903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任意多边形 223"/>
            <p:cNvSpPr/>
            <p:nvPr/>
          </p:nvSpPr>
          <p:spPr>
            <a:xfrm rot="21249554">
              <a:off x="5839765" y="4540200"/>
              <a:ext cx="141076" cy="198579"/>
            </a:xfrm>
            <a:custGeom>
              <a:avLst/>
              <a:gdLst>
                <a:gd name="connsiteX0" fmla="*/ 82673 w 393587"/>
                <a:gd name="connsiteY0" fmla="*/ 0 h 554025"/>
                <a:gd name="connsiteX1" fmla="*/ 329484 w 393587"/>
                <a:gd name="connsiteY1" fmla="*/ 51364 h 554025"/>
                <a:gd name="connsiteX2" fmla="*/ 393587 w 393587"/>
                <a:gd name="connsiteY2" fmla="*/ 66155 h 554025"/>
                <a:gd name="connsiteX3" fmla="*/ 340053 w 393587"/>
                <a:gd name="connsiteY3" fmla="*/ 554025 h 554025"/>
                <a:gd name="connsiteX4" fmla="*/ 305318 w 393587"/>
                <a:gd name="connsiteY4" fmla="*/ 545251 h 554025"/>
                <a:gd name="connsiteX5" fmla="*/ 0 w 393587"/>
                <a:gd name="connsiteY5" fmla="*/ 475522 h 554025"/>
                <a:gd name="connsiteX6" fmla="*/ 82673 w 393587"/>
                <a:gd name="connsiteY6" fmla="*/ 0 h 5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587" h="554025">
                  <a:moveTo>
                    <a:pt x="82673" y="0"/>
                  </a:moveTo>
                  <a:lnTo>
                    <a:pt x="329484" y="51364"/>
                  </a:lnTo>
                  <a:lnTo>
                    <a:pt x="393587" y="66155"/>
                  </a:lnTo>
                  <a:lnTo>
                    <a:pt x="340053" y="554025"/>
                  </a:lnTo>
                  <a:lnTo>
                    <a:pt x="305318" y="545251"/>
                  </a:lnTo>
                  <a:lnTo>
                    <a:pt x="0" y="475522"/>
                  </a:lnTo>
                  <a:lnTo>
                    <a:pt x="82673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任意多边形 226"/>
            <p:cNvSpPr/>
            <p:nvPr/>
          </p:nvSpPr>
          <p:spPr>
            <a:xfrm rot="21367724">
              <a:off x="5926363" y="5522605"/>
              <a:ext cx="102980" cy="140803"/>
            </a:xfrm>
            <a:custGeom>
              <a:avLst/>
              <a:gdLst>
                <a:gd name="connsiteX0" fmla="*/ 131854 w 189509"/>
                <a:gd name="connsiteY0" fmla="*/ 0 h 259112"/>
                <a:gd name="connsiteX1" fmla="*/ 189509 w 189509"/>
                <a:gd name="connsiteY1" fmla="*/ 256865 h 259112"/>
                <a:gd name="connsiteX2" fmla="*/ 0 w 189509"/>
                <a:gd name="connsiteY2" fmla="*/ 259112 h 259112"/>
                <a:gd name="connsiteX3" fmla="*/ 33016 w 189509"/>
                <a:gd name="connsiteY3" fmla="*/ 0 h 259112"/>
                <a:gd name="connsiteX4" fmla="*/ 131854 w 189509"/>
                <a:gd name="connsiteY4" fmla="*/ 0 h 25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09" h="259112">
                  <a:moveTo>
                    <a:pt x="131854" y="0"/>
                  </a:moveTo>
                  <a:lnTo>
                    <a:pt x="189509" y="256865"/>
                  </a:lnTo>
                  <a:lnTo>
                    <a:pt x="0" y="259112"/>
                  </a:lnTo>
                  <a:lnTo>
                    <a:pt x="33016" y="0"/>
                  </a:lnTo>
                  <a:lnTo>
                    <a:pt x="13185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任意多边形 227"/>
            <p:cNvSpPr/>
            <p:nvPr/>
          </p:nvSpPr>
          <p:spPr>
            <a:xfrm rot="21367724">
              <a:off x="5319366" y="5434922"/>
              <a:ext cx="119883" cy="142997"/>
            </a:xfrm>
            <a:custGeom>
              <a:avLst/>
              <a:gdLst>
                <a:gd name="connsiteX0" fmla="*/ 203280 w 220614"/>
                <a:gd name="connsiteY0" fmla="*/ 0 h 263152"/>
                <a:gd name="connsiteX1" fmla="*/ 220614 w 220614"/>
                <a:gd name="connsiteY1" fmla="*/ 260536 h 263152"/>
                <a:gd name="connsiteX2" fmla="*/ 0 w 220614"/>
                <a:gd name="connsiteY2" fmla="*/ 263152 h 263152"/>
                <a:gd name="connsiteX3" fmla="*/ 124947 w 220614"/>
                <a:gd name="connsiteY3" fmla="*/ 0 h 263152"/>
                <a:gd name="connsiteX4" fmla="*/ 203280 w 220614"/>
                <a:gd name="connsiteY4" fmla="*/ 0 h 26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614" h="263152">
                  <a:moveTo>
                    <a:pt x="203280" y="0"/>
                  </a:moveTo>
                  <a:lnTo>
                    <a:pt x="220614" y="260536"/>
                  </a:lnTo>
                  <a:lnTo>
                    <a:pt x="0" y="263152"/>
                  </a:lnTo>
                  <a:lnTo>
                    <a:pt x="124947" y="0"/>
                  </a:lnTo>
                  <a:lnTo>
                    <a:pt x="20328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 228"/>
            <p:cNvSpPr/>
            <p:nvPr/>
          </p:nvSpPr>
          <p:spPr>
            <a:xfrm rot="21367724">
              <a:off x="4721143" y="5248664"/>
              <a:ext cx="107246" cy="146200"/>
            </a:xfrm>
            <a:custGeom>
              <a:avLst/>
              <a:gdLst>
                <a:gd name="connsiteX0" fmla="*/ 176634 w 197359"/>
                <a:gd name="connsiteY0" fmla="*/ 0 h 269045"/>
                <a:gd name="connsiteX1" fmla="*/ 197359 w 197359"/>
                <a:gd name="connsiteY1" fmla="*/ 266705 h 269045"/>
                <a:gd name="connsiteX2" fmla="*/ 0 w 197359"/>
                <a:gd name="connsiteY2" fmla="*/ 269045 h 269045"/>
                <a:gd name="connsiteX3" fmla="*/ 84615 w 197359"/>
                <a:gd name="connsiteY3" fmla="*/ 0 h 269045"/>
                <a:gd name="connsiteX4" fmla="*/ 176634 w 197359"/>
                <a:gd name="connsiteY4" fmla="*/ 0 h 26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59" h="269045">
                  <a:moveTo>
                    <a:pt x="176634" y="0"/>
                  </a:moveTo>
                  <a:lnTo>
                    <a:pt x="197359" y="266705"/>
                  </a:lnTo>
                  <a:lnTo>
                    <a:pt x="0" y="269045"/>
                  </a:lnTo>
                  <a:lnTo>
                    <a:pt x="84615" y="0"/>
                  </a:lnTo>
                  <a:lnTo>
                    <a:pt x="17663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任意多边形 229"/>
            <p:cNvSpPr/>
            <p:nvPr/>
          </p:nvSpPr>
          <p:spPr>
            <a:xfrm rot="21367724">
              <a:off x="4443331" y="5343555"/>
              <a:ext cx="97146" cy="148951"/>
            </a:xfrm>
            <a:custGeom>
              <a:avLst/>
              <a:gdLst>
                <a:gd name="connsiteX0" fmla="*/ 139106 w 178775"/>
                <a:gd name="connsiteY0" fmla="*/ 0 h 274107"/>
                <a:gd name="connsiteX1" fmla="*/ 178775 w 178775"/>
                <a:gd name="connsiteY1" fmla="*/ 271988 h 274107"/>
                <a:gd name="connsiteX2" fmla="*/ 0 w 178775"/>
                <a:gd name="connsiteY2" fmla="*/ 274107 h 274107"/>
                <a:gd name="connsiteX3" fmla="*/ 64587 w 178775"/>
                <a:gd name="connsiteY3" fmla="*/ 0 h 274107"/>
                <a:gd name="connsiteX4" fmla="*/ 139106 w 178775"/>
                <a:gd name="connsiteY4" fmla="*/ 0 h 2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75" h="274107">
                  <a:moveTo>
                    <a:pt x="139106" y="0"/>
                  </a:moveTo>
                  <a:lnTo>
                    <a:pt x="178775" y="271988"/>
                  </a:lnTo>
                  <a:lnTo>
                    <a:pt x="0" y="274107"/>
                  </a:lnTo>
                  <a:lnTo>
                    <a:pt x="64587" y="0"/>
                  </a:lnTo>
                  <a:lnTo>
                    <a:pt x="1391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 rot="21367724">
              <a:off x="6436193" y="5001018"/>
              <a:ext cx="130164" cy="176173"/>
            </a:xfrm>
            <a:custGeom>
              <a:avLst/>
              <a:gdLst>
                <a:gd name="connsiteX0" fmla="*/ 239533 w 239533"/>
                <a:gd name="connsiteY0" fmla="*/ 0 h 324202"/>
                <a:gd name="connsiteX1" fmla="*/ 169058 w 239533"/>
                <a:gd name="connsiteY1" fmla="*/ 324202 h 324202"/>
                <a:gd name="connsiteX2" fmla="*/ 72133 w 239533"/>
                <a:gd name="connsiteY2" fmla="*/ 324202 h 324202"/>
                <a:gd name="connsiteX3" fmla="*/ 0 w 239533"/>
                <a:gd name="connsiteY3" fmla="*/ 2840 h 324202"/>
                <a:gd name="connsiteX4" fmla="*/ 239533 w 239533"/>
                <a:gd name="connsiteY4" fmla="*/ 0 h 32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533" h="324202">
                  <a:moveTo>
                    <a:pt x="239533" y="0"/>
                  </a:moveTo>
                  <a:lnTo>
                    <a:pt x="169058" y="324202"/>
                  </a:lnTo>
                  <a:lnTo>
                    <a:pt x="72133" y="324202"/>
                  </a:lnTo>
                  <a:lnTo>
                    <a:pt x="0" y="2840"/>
                  </a:lnTo>
                  <a:lnTo>
                    <a:pt x="2395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 rot="21367724">
              <a:off x="4040410" y="5339112"/>
              <a:ext cx="112081" cy="151895"/>
            </a:xfrm>
            <a:custGeom>
              <a:avLst/>
              <a:gdLst>
                <a:gd name="connsiteX0" fmla="*/ 163489 w 206260"/>
                <a:gd name="connsiteY0" fmla="*/ 0 h 279525"/>
                <a:gd name="connsiteX1" fmla="*/ 206260 w 206260"/>
                <a:gd name="connsiteY1" fmla="*/ 277080 h 279525"/>
                <a:gd name="connsiteX2" fmla="*/ 0 w 206260"/>
                <a:gd name="connsiteY2" fmla="*/ 279525 h 279525"/>
                <a:gd name="connsiteX3" fmla="*/ 74535 w 206260"/>
                <a:gd name="connsiteY3" fmla="*/ 0 h 279525"/>
                <a:gd name="connsiteX4" fmla="*/ 163489 w 206260"/>
                <a:gd name="connsiteY4" fmla="*/ 0 h 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260" h="279525">
                  <a:moveTo>
                    <a:pt x="163489" y="0"/>
                  </a:moveTo>
                  <a:lnTo>
                    <a:pt x="206260" y="277080"/>
                  </a:lnTo>
                  <a:lnTo>
                    <a:pt x="0" y="279525"/>
                  </a:lnTo>
                  <a:lnTo>
                    <a:pt x="74535" y="0"/>
                  </a:lnTo>
                  <a:lnTo>
                    <a:pt x="16348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任意多边形 232"/>
            <p:cNvSpPr/>
            <p:nvPr/>
          </p:nvSpPr>
          <p:spPr>
            <a:xfrm rot="21367724">
              <a:off x="5660531" y="5526966"/>
              <a:ext cx="65289" cy="173407"/>
            </a:xfrm>
            <a:custGeom>
              <a:avLst/>
              <a:gdLst>
                <a:gd name="connsiteX0" fmla="*/ 120147 w 120147"/>
                <a:gd name="connsiteY0" fmla="*/ 0 h 319115"/>
                <a:gd name="connsiteX1" fmla="*/ 79484 w 120147"/>
                <a:gd name="connsiteY1" fmla="*/ 319115 h 319115"/>
                <a:gd name="connsiteX2" fmla="*/ 21136 w 120147"/>
                <a:gd name="connsiteY2" fmla="*/ 319115 h 319115"/>
                <a:gd name="connsiteX3" fmla="*/ 0 w 120147"/>
                <a:gd name="connsiteY3" fmla="*/ 1424 h 319115"/>
                <a:gd name="connsiteX4" fmla="*/ 120147 w 120147"/>
                <a:gd name="connsiteY4" fmla="*/ 0 h 31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47" h="319115">
                  <a:moveTo>
                    <a:pt x="120147" y="0"/>
                  </a:moveTo>
                  <a:lnTo>
                    <a:pt x="79484" y="319115"/>
                  </a:lnTo>
                  <a:lnTo>
                    <a:pt x="21136" y="319115"/>
                  </a:lnTo>
                  <a:lnTo>
                    <a:pt x="0" y="1424"/>
                  </a:lnTo>
                  <a:lnTo>
                    <a:pt x="12014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任意多边形 233"/>
            <p:cNvSpPr/>
            <p:nvPr/>
          </p:nvSpPr>
          <p:spPr>
            <a:xfrm rot="21367724">
              <a:off x="3711635" y="5653786"/>
              <a:ext cx="116690" cy="154610"/>
            </a:xfrm>
            <a:custGeom>
              <a:avLst/>
              <a:gdLst>
                <a:gd name="connsiteX0" fmla="*/ 190867 w 214741"/>
                <a:gd name="connsiteY0" fmla="*/ 0 h 284522"/>
                <a:gd name="connsiteX1" fmla="*/ 214741 w 214741"/>
                <a:gd name="connsiteY1" fmla="*/ 281976 h 284522"/>
                <a:gd name="connsiteX2" fmla="*/ 0 w 214741"/>
                <a:gd name="connsiteY2" fmla="*/ 284522 h 284522"/>
                <a:gd name="connsiteX3" fmla="*/ 73559 w 214741"/>
                <a:gd name="connsiteY3" fmla="*/ 0 h 284522"/>
                <a:gd name="connsiteX4" fmla="*/ 190867 w 214741"/>
                <a:gd name="connsiteY4" fmla="*/ 0 h 28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41" h="284522">
                  <a:moveTo>
                    <a:pt x="190867" y="0"/>
                  </a:moveTo>
                  <a:lnTo>
                    <a:pt x="214741" y="281976"/>
                  </a:lnTo>
                  <a:lnTo>
                    <a:pt x="0" y="284522"/>
                  </a:lnTo>
                  <a:lnTo>
                    <a:pt x="73559" y="0"/>
                  </a:lnTo>
                  <a:lnTo>
                    <a:pt x="1908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任意多边形 234"/>
            <p:cNvSpPr/>
            <p:nvPr/>
          </p:nvSpPr>
          <p:spPr>
            <a:xfrm rot="21367724">
              <a:off x="5076692" y="5618972"/>
              <a:ext cx="162860" cy="171214"/>
            </a:xfrm>
            <a:custGeom>
              <a:avLst/>
              <a:gdLst>
                <a:gd name="connsiteX0" fmla="*/ 299704 w 299704"/>
                <a:gd name="connsiteY0" fmla="*/ 0 h 315075"/>
                <a:gd name="connsiteX1" fmla="*/ 150102 w 299704"/>
                <a:gd name="connsiteY1" fmla="*/ 315075 h 315075"/>
                <a:gd name="connsiteX2" fmla="*/ 24207 w 299704"/>
                <a:gd name="connsiteY2" fmla="*/ 315075 h 315075"/>
                <a:gd name="connsiteX3" fmla="*/ 0 w 299704"/>
                <a:gd name="connsiteY3" fmla="*/ 3553 h 315075"/>
                <a:gd name="connsiteX4" fmla="*/ 299704 w 299704"/>
                <a:gd name="connsiteY4" fmla="*/ 0 h 31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" h="315075">
                  <a:moveTo>
                    <a:pt x="299704" y="0"/>
                  </a:moveTo>
                  <a:lnTo>
                    <a:pt x="150102" y="315075"/>
                  </a:lnTo>
                  <a:lnTo>
                    <a:pt x="24207" y="315075"/>
                  </a:lnTo>
                  <a:lnTo>
                    <a:pt x="0" y="3553"/>
                  </a:lnTo>
                  <a:lnTo>
                    <a:pt x="29970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 rot="21367724">
              <a:off x="2742848" y="4975102"/>
              <a:ext cx="100057" cy="154122"/>
            </a:xfrm>
            <a:custGeom>
              <a:avLst/>
              <a:gdLst>
                <a:gd name="connsiteX0" fmla="*/ 173419 w 184129"/>
                <a:gd name="connsiteY0" fmla="*/ 0 h 283622"/>
                <a:gd name="connsiteX1" fmla="*/ 184129 w 184129"/>
                <a:gd name="connsiteY1" fmla="*/ 281439 h 283622"/>
                <a:gd name="connsiteX2" fmla="*/ 0 w 184129"/>
                <a:gd name="connsiteY2" fmla="*/ 283622 h 283622"/>
                <a:gd name="connsiteX3" fmla="*/ 56459 w 184129"/>
                <a:gd name="connsiteY3" fmla="*/ 47974 h 283622"/>
                <a:gd name="connsiteX4" fmla="*/ 60743 w 184129"/>
                <a:gd name="connsiteY4" fmla="*/ 44439 h 283622"/>
                <a:gd name="connsiteX5" fmla="*/ 164122 w 184129"/>
                <a:gd name="connsiteY5" fmla="*/ 937 h 283622"/>
                <a:gd name="connsiteX6" fmla="*/ 173419 w 184129"/>
                <a:gd name="connsiteY6" fmla="*/ 0 h 28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29" h="283622">
                  <a:moveTo>
                    <a:pt x="173419" y="0"/>
                  </a:moveTo>
                  <a:lnTo>
                    <a:pt x="184129" y="281439"/>
                  </a:lnTo>
                  <a:lnTo>
                    <a:pt x="0" y="283622"/>
                  </a:lnTo>
                  <a:lnTo>
                    <a:pt x="56459" y="47974"/>
                  </a:lnTo>
                  <a:lnTo>
                    <a:pt x="60743" y="44439"/>
                  </a:lnTo>
                  <a:cubicBezTo>
                    <a:pt x="91505" y="23657"/>
                    <a:pt x="126481" y="8639"/>
                    <a:pt x="164122" y="937"/>
                  </a:cubicBezTo>
                  <a:lnTo>
                    <a:pt x="17341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 rot="21367724">
              <a:off x="4574922" y="5498597"/>
              <a:ext cx="134879" cy="168011"/>
            </a:xfrm>
            <a:custGeom>
              <a:avLst/>
              <a:gdLst>
                <a:gd name="connsiteX0" fmla="*/ 248212 w 248212"/>
                <a:gd name="connsiteY0" fmla="*/ 0 h 309182"/>
                <a:gd name="connsiteX1" fmla="*/ 150974 w 248212"/>
                <a:gd name="connsiteY1" fmla="*/ 309182 h 309182"/>
                <a:gd name="connsiteX2" fmla="*/ 44664 w 248212"/>
                <a:gd name="connsiteY2" fmla="*/ 309182 h 309182"/>
                <a:gd name="connsiteX3" fmla="*/ 0 w 248212"/>
                <a:gd name="connsiteY3" fmla="*/ 2943 h 309182"/>
                <a:gd name="connsiteX4" fmla="*/ 248212 w 248212"/>
                <a:gd name="connsiteY4" fmla="*/ 0 h 3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12" h="309182">
                  <a:moveTo>
                    <a:pt x="248212" y="0"/>
                  </a:moveTo>
                  <a:lnTo>
                    <a:pt x="150974" y="309182"/>
                  </a:lnTo>
                  <a:lnTo>
                    <a:pt x="44664" y="309182"/>
                  </a:lnTo>
                  <a:lnTo>
                    <a:pt x="0" y="2943"/>
                  </a:lnTo>
                  <a:lnTo>
                    <a:pt x="24821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 rot="21367724">
              <a:off x="4093892" y="5648461"/>
              <a:ext cx="136253" cy="165260"/>
            </a:xfrm>
            <a:custGeom>
              <a:avLst/>
              <a:gdLst>
                <a:gd name="connsiteX0" fmla="*/ 250743 w 250743"/>
                <a:gd name="connsiteY0" fmla="*/ 0 h 304120"/>
                <a:gd name="connsiteX1" fmla="*/ 179085 w 250743"/>
                <a:gd name="connsiteY1" fmla="*/ 304120 h 304120"/>
                <a:gd name="connsiteX2" fmla="*/ 46487 w 250743"/>
                <a:gd name="connsiteY2" fmla="*/ 304120 h 304120"/>
                <a:gd name="connsiteX3" fmla="*/ 0 w 250743"/>
                <a:gd name="connsiteY3" fmla="*/ 2973 h 304120"/>
                <a:gd name="connsiteX4" fmla="*/ 250743 w 250743"/>
                <a:gd name="connsiteY4" fmla="*/ 0 h 30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3" h="304120">
                  <a:moveTo>
                    <a:pt x="250743" y="0"/>
                  </a:moveTo>
                  <a:lnTo>
                    <a:pt x="179085" y="304120"/>
                  </a:lnTo>
                  <a:lnTo>
                    <a:pt x="46487" y="304120"/>
                  </a:lnTo>
                  <a:lnTo>
                    <a:pt x="0" y="2973"/>
                  </a:lnTo>
                  <a:lnTo>
                    <a:pt x="25074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任意多边形 238"/>
            <p:cNvSpPr/>
            <p:nvPr/>
          </p:nvSpPr>
          <p:spPr>
            <a:xfrm rot="21367724">
              <a:off x="3469091" y="5536458"/>
              <a:ext cx="112314" cy="162317"/>
            </a:xfrm>
            <a:custGeom>
              <a:avLst/>
              <a:gdLst>
                <a:gd name="connsiteX0" fmla="*/ 206685 w 206685"/>
                <a:gd name="connsiteY0" fmla="*/ 0 h 298702"/>
                <a:gd name="connsiteX1" fmla="*/ 127036 w 206685"/>
                <a:gd name="connsiteY1" fmla="*/ 298702 h 298702"/>
                <a:gd name="connsiteX2" fmla="*/ 25082 w 206685"/>
                <a:gd name="connsiteY2" fmla="*/ 298702 h 298702"/>
                <a:gd name="connsiteX3" fmla="*/ 0 w 206685"/>
                <a:gd name="connsiteY3" fmla="*/ 2451 h 298702"/>
                <a:gd name="connsiteX4" fmla="*/ 206685 w 206685"/>
                <a:gd name="connsiteY4" fmla="*/ 0 h 29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85" h="298702">
                  <a:moveTo>
                    <a:pt x="206685" y="0"/>
                  </a:moveTo>
                  <a:lnTo>
                    <a:pt x="127036" y="298702"/>
                  </a:lnTo>
                  <a:lnTo>
                    <a:pt x="25082" y="298702"/>
                  </a:lnTo>
                  <a:lnTo>
                    <a:pt x="0" y="2451"/>
                  </a:lnTo>
                  <a:lnTo>
                    <a:pt x="20668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 rot="21367724">
              <a:off x="3335947" y="5605987"/>
              <a:ext cx="84996" cy="159600"/>
            </a:xfrm>
            <a:custGeom>
              <a:avLst/>
              <a:gdLst>
                <a:gd name="connsiteX0" fmla="*/ 156414 w 156414"/>
                <a:gd name="connsiteY0" fmla="*/ 0 h 293705"/>
                <a:gd name="connsiteX1" fmla="*/ 80481 w 156414"/>
                <a:gd name="connsiteY1" fmla="*/ 293705 h 293705"/>
                <a:gd name="connsiteX2" fmla="*/ 38260 w 156414"/>
                <a:gd name="connsiteY2" fmla="*/ 293705 h 293705"/>
                <a:gd name="connsiteX3" fmla="*/ 11002 w 156414"/>
                <a:gd name="connsiteY3" fmla="*/ 290957 h 293705"/>
                <a:gd name="connsiteX4" fmla="*/ 0 w 156414"/>
                <a:gd name="connsiteY4" fmla="*/ 1854 h 293705"/>
                <a:gd name="connsiteX5" fmla="*/ 156414 w 156414"/>
                <a:gd name="connsiteY5" fmla="*/ 0 h 2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414" h="293705">
                  <a:moveTo>
                    <a:pt x="156414" y="0"/>
                  </a:moveTo>
                  <a:lnTo>
                    <a:pt x="80481" y="293705"/>
                  </a:lnTo>
                  <a:lnTo>
                    <a:pt x="38260" y="293705"/>
                  </a:lnTo>
                  <a:lnTo>
                    <a:pt x="11002" y="290957"/>
                  </a:lnTo>
                  <a:lnTo>
                    <a:pt x="0" y="1854"/>
                  </a:lnTo>
                  <a:lnTo>
                    <a:pt x="15641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任意多边形 240"/>
            <p:cNvSpPr/>
            <p:nvPr/>
          </p:nvSpPr>
          <p:spPr>
            <a:xfrm rot="21367724">
              <a:off x="5807324" y="5315492"/>
              <a:ext cx="191499" cy="139581"/>
            </a:xfrm>
            <a:custGeom>
              <a:avLst/>
              <a:gdLst>
                <a:gd name="connsiteX0" fmla="*/ 352407 w 352407"/>
                <a:gd name="connsiteY0" fmla="*/ 0 h 256865"/>
                <a:gd name="connsiteX1" fmla="*/ 297188 w 352407"/>
                <a:gd name="connsiteY1" fmla="*/ 254025 h 256865"/>
                <a:gd name="connsiteX2" fmla="*/ 57655 w 352407"/>
                <a:gd name="connsiteY2" fmla="*/ 256865 h 256865"/>
                <a:gd name="connsiteX3" fmla="*/ 0 w 352407"/>
                <a:gd name="connsiteY3" fmla="*/ 0 h 256865"/>
                <a:gd name="connsiteX4" fmla="*/ 352407 w 352407"/>
                <a:gd name="connsiteY4" fmla="*/ 0 h 25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07" h="256865">
                  <a:moveTo>
                    <a:pt x="352407" y="0"/>
                  </a:moveTo>
                  <a:lnTo>
                    <a:pt x="297188" y="254025"/>
                  </a:lnTo>
                  <a:lnTo>
                    <a:pt x="57655" y="256865"/>
                  </a:lnTo>
                  <a:lnTo>
                    <a:pt x="0" y="0"/>
                  </a:lnTo>
                  <a:lnTo>
                    <a:pt x="35240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任意多边形 241"/>
            <p:cNvSpPr/>
            <p:nvPr/>
          </p:nvSpPr>
          <p:spPr>
            <a:xfrm rot="21367724">
              <a:off x="5290593" y="5207193"/>
              <a:ext cx="92650" cy="141576"/>
            </a:xfrm>
            <a:custGeom>
              <a:avLst/>
              <a:gdLst>
                <a:gd name="connsiteX0" fmla="*/ 170497 w 170497"/>
                <a:gd name="connsiteY0" fmla="*/ 0 h 260536"/>
                <a:gd name="connsiteX1" fmla="*/ 137481 w 170497"/>
                <a:gd name="connsiteY1" fmla="*/ 259112 h 260536"/>
                <a:gd name="connsiteX2" fmla="*/ 17334 w 170497"/>
                <a:gd name="connsiteY2" fmla="*/ 260536 h 260536"/>
                <a:gd name="connsiteX3" fmla="*/ 0 w 170497"/>
                <a:gd name="connsiteY3" fmla="*/ 0 h 260536"/>
                <a:gd name="connsiteX4" fmla="*/ 170497 w 170497"/>
                <a:gd name="connsiteY4" fmla="*/ 0 h 26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97" h="260536">
                  <a:moveTo>
                    <a:pt x="170497" y="0"/>
                  </a:moveTo>
                  <a:lnTo>
                    <a:pt x="137481" y="259112"/>
                  </a:lnTo>
                  <a:lnTo>
                    <a:pt x="17334" y="260536"/>
                  </a:lnTo>
                  <a:lnTo>
                    <a:pt x="0" y="0"/>
                  </a:lnTo>
                  <a:lnTo>
                    <a:pt x="1704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 rot="21367724">
              <a:off x="5313789" y="5004829"/>
              <a:ext cx="242018" cy="144929"/>
            </a:xfrm>
            <a:custGeom>
              <a:avLst/>
              <a:gdLst>
                <a:gd name="connsiteX0" fmla="*/ 445376 w 445376"/>
                <a:gd name="connsiteY0" fmla="*/ 0 h 266705"/>
                <a:gd name="connsiteX1" fmla="*/ 320429 w 445376"/>
                <a:gd name="connsiteY1" fmla="*/ 263152 h 266705"/>
                <a:gd name="connsiteX2" fmla="*/ 20725 w 445376"/>
                <a:gd name="connsiteY2" fmla="*/ 266705 h 266705"/>
                <a:gd name="connsiteX3" fmla="*/ 0 w 445376"/>
                <a:gd name="connsiteY3" fmla="*/ 0 h 266705"/>
                <a:gd name="connsiteX4" fmla="*/ 445376 w 445376"/>
                <a:gd name="connsiteY4" fmla="*/ 0 h 2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376" h="266705">
                  <a:moveTo>
                    <a:pt x="445376" y="0"/>
                  </a:moveTo>
                  <a:lnTo>
                    <a:pt x="320429" y="263152"/>
                  </a:lnTo>
                  <a:lnTo>
                    <a:pt x="20725" y="266705"/>
                  </a:lnTo>
                  <a:lnTo>
                    <a:pt x="0" y="0"/>
                  </a:lnTo>
                  <a:lnTo>
                    <a:pt x="44537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任意多边形 243"/>
            <p:cNvSpPr/>
            <p:nvPr/>
          </p:nvSpPr>
          <p:spPr>
            <a:xfrm rot="21367724">
              <a:off x="4889852" y="5420336"/>
              <a:ext cx="202416" cy="147799"/>
            </a:xfrm>
            <a:custGeom>
              <a:avLst/>
              <a:gdLst>
                <a:gd name="connsiteX0" fmla="*/ 372496 w 372496"/>
                <a:gd name="connsiteY0" fmla="*/ 0 h 271988"/>
                <a:gd name="connsiteX1" fmla="*/ 287881 w 372496"/>
                <a:gd name="connsiteY1" fmla="*/ 269045 h 271988"/>
                <a:gd name="connsiteX2" fmla="*/ 39669 w 372496"/>
                <a:gd name="connsiteY2" fmla="*/ 271988 h 271988"/>
                <a:gd name="connsiteX3" fmla="*/ 0 w 372496"/>
                <a:gd name="connsiteY3" fmla="*/ 0 h 271988"/>
                <a:gd name="connsiteX4" fmla="*/ 372496 w 372496"/>
                <a:gd name="connsiteY4" fmla="*/ 0 h 2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496" h="271988">
                  <a:moveTo>
                    <a:pt x="372496" y="0"/>
                  </a:moveTo>
                  <a:lnTo>
                    <a:pt x="287881" y="269045"/>
                  </a:lnTo>
                  <a:lnTo>
                    <a:pt x="39669" y="271988"/>
                  </a:lnTo>
                  <a:lnTo>
                    <a:pt x="0" y="0"/>
                  </a:lnTo>
                  <a:lnTo>
                    <a:pt x="37249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任意多边形 244"/>
            <p:cNvSpPr/>
            <p:nvPr/>
          </p:nvSpPr>
          <p:spPr>
            <a:xfrm rot="21367724">
              <a:off x="4356849" y="5626930"/>
              <a:ext cx="194593" cy="150567"/>
            </a:xfrm>
            <a:custGeom>
              <a:avLst/>
              <a:gdLst>
                <a:gd name="connsiteX0" fmla="*/ 358101 w 358101"/>
                <a:gd name="connsiteY0" fmla="*/ 0 h 277080"/>
                <a:gd name="connsiteX1" fmla="*/ 293514 w 358101"/>
                <a:gd name="connsiteY1" fmla="*/ 274107 h 277080"/>
                <a:gd name="connsiteX2" fmla="*/ 42771 w 358101"/>
                <a:gd name="connsiteY2" fmla="*/ 277080 h 277080"/>
                <a:gd name="connsiteX3" fmla="*/ 0 w 358101"/>
                <a:gd name="connsiteY3" fmla="*/ 0 h 277080"/>
                <a:gd name="connsiteX4" fmla="*/ 358101 w 358101"/>
                <a:gd name="connsiteY4" fmla="*/ 0 h 27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01" h="277080">
                  <a:moveTo>
                    <a:pt x="358101" y="0"/>
                  </a:moveTo>
                  <a:lnTo>
                    <a:pt x="293514" y="274107"/>
                  </a:lnTo>
                  <a:lnTo>
                    <a:pt x="42771" y="277080"/>
                  </a:lnTo>
                  <a:lnTo>
                    <a:pt x="0" y="0"/>
                  </a:lnTo>
                  <a:lnTo>
                    <a:pt x="35810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任意多边形 245"/>
            <p:cNvSpPr/>
            <p:nvPr/>
          </p:nvSpPr>
          <p:spPr>
            <a:xfrm rot="21367724">
              <a:off x="6161652" y="5507774"/>
              <a:ext cx="164273" cy="174628"/>
            </a:xfrm>
            <a:custGeom>
              <a:avLst/>
              <a:gdLst>
                <a:gd name="connsiteX0" fmla="*/ 230172 w 302305"/>
                <a:gd name="connsiteY0" fmla="*/ 0 h 321362"/>
                <a:gd name="connsiteX1" fmla="*/ 302305 w 302305"/>
                <a:gd name="connsiteY1" fmla="*/ 321362 h 321362"/>
                <a:gd name="connsiteX2" fmla="*/ 0 w 302305"/>
                <a:gd name="connsiteY2" fmla="*/ 321362 h 321362"/>
                <a:gd name="connsiteX3" fmla="*/ 40663 w 302305"/>
                <a:gd name="connsiteY3" fmla="*/ 2247 h 321362"/>
                <a:gd name="connsiteX4" fmla="*/ 230172 w 302305"/>
                <a:gd name="connsiteY4" fmla="*/ 0 h 32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305" h="321362">
                  <a:moveTo>
                    <a:pt x="230172" y="0"/>
                  </a:moveTo>
                  <a:lnTo>
                    <a:pt x="302305" y="321362"/>
                  </a:lnTo>
                  <a:lnTo>
                    <a:pt x="0" y="321362"/>
                  </a:lnTo>
                  <a:lnTo>
                    <a:pt x="40663" y="2247"/>
                  </a:lnTo>
                  <a:lnTo>
                    <a:pt x="23017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任意多边形 246"/>
            <p:cNvSpPr/>
            <p:nvPr/>
          </p:nvSpPr>
          <p:spPr>
            <a:xfrm rot="21367724">
              <a:off x="3884276" y="5228953"/>
              <a:ext cx="165790" cy="153227"/>
            </a:xfrm>
            <a:custGeom>
              <a:avLst/>
              <a:gdLst>
                <a:gd name="connsiteX0" fmla="*/ 305094 w 305094"/>
                <a:gd name="connsiteY0" fmla="*/ 0 h 281976"/>
                <a:gd name="connsiteX1" fmla="*/ 230559 w 305094"/>
                <a:gd name="connsiteY1" fmla="*/ 279525 h 281976"/>
                <a:gd name="connsiteX2" fmla="*/ 23874 w 305094"/>
                <a:gd name="connsiteY2" fmla="*/ 281976 h 281976"/>
                <a:gd name="connsiteX3" fmla="*/ 0 w 305094"/>
                <a:gd name="connsiteY3" fmla="*/ 0 h 281976"/>
                <a:gd name="connsiteX4" fmla="*/ 305094 w 305094"/>
                <a:gd name="connsiteY4" fmla="*/ 0 h 28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94" h="281976">
                  <a:moveTo>
                    <a:pt x="305094" y="0"/>
                  </a:moveTo>
                  <a:lnTo>
                    <a:pt x="230559" y="279525"/>
                  </a:lnTo>
                  <a:lnTo>
                    <a:pt x="23874" y="281976"/>
                  </a:lnTo>
                  <a:lnTo>
                    <a:pt x="0" y="0"/>
                  </a:lnTo>
                  <a:lnTo>
                    <a:pt x="30509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任意多边形 247"/>
            <p:cNvSpPr/>
            <p:nvPr/>
          </p:nvSpPr>
          <p:spPr>
            <a:xfrm rot="21367724">
              <a:off x="5345010" y="5538009"/>
              <a:ext cx="212662" cy="172635"/>
            </a:xfrm>
            <a:custGeom>
              <a:avLst/>
              <a:gdLst>
                <a:gd name="connsiteX0" fmla="*/ 370216 w 391352"/>
                <a:gd name="connsiteY0" fmla="*/ 0 h 317691"/>
                <a:gd name="connsiteX1" fmla="*/ 391352 w 391352"/>
                <a:gd name="connsiteY1" fmla="*/ 317691 h 317691"/>
                <a:gd name="connsiteX2" fmla="*/ 0 w 391352"/>
                <a:gd name="connsiteY2" fmla="*/ 317691 h 317691"/>
                <a:gd name="connsiteX3" fmla="*/ 149602 w 391352"/>
                <a:gd name="connsiteY3" fmla="*/ 2616 h 317691"/>
                <a:gd name="connsiteX4" fmla="*/ 370216 w 391352"/>
                <a:gd name="connsiteY4" fmla="*/ 0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352" h="317691">
                  <a:moveTo>
                    <a:pt x="370216" y="0"/>
                  </a:moveTo>
                  <a:lnTo>
                    <a:pt x="391352" y="317691"/>
                  </a:lnTo>
                  <a:lnTo>
                    <a:pt x="0" y="317691"/>
                  </a:lnTo>
                  <a:lnTo>
                    <a:pt x="149602" y="2616"/>
                  </a:lnTo>
                  <a:lnTo>
                    <a:pt x="37021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任意多边形 248"/>
            <p:cNvSpPr/>
            <p:nvPr/>
          </p:nvSpPr>
          <p:spPr>
            <a:xfrm rot="21367724">
              <a:off x="3573303" y="5276406"/>
              <a:ext cx="130787" cy="155618"/>
            </a:xfrm>
            <a:custGeom>
              <a:avLst/>
              <a:gdLst>
                <a:gd name="connsiteX0" fmla="*/ 240683 w 240683"/>
                <a:gd name="connsiteY0" fmla="*/ 0 h 286376"/>
                <a:gd name="connsiteX1" fmla="*/ 167124 w 240683"/>
                <a:gd name="connsiteY1" fmla="*/ 284522 h 286376"/>
                <a:gd name="connsiteX2" fmla="*/ 10710 w 240683"/>
                <a:gd name="connsiteY2" fmla="*/ 286376 h 286376"/>
                <a:gd name="connsiteX3" fmla="*/ 0 w 240683"/>
                <a:gd name="connsiteY3" fmla="*/ 4937 h 286376"/>
                <a:gd name="connsiteX4" fmla="*/ 48970 w 240683"/>
                <a:gd name="connsiteY4" fmla="*/ 0 h 286376"/>
                <a:gd name="connsiteX5" fmla="*/ 240683 w 240683"/>
                <a:gd name="connsiteY5" fmla="*/ 0 h 28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683" h="286376">
                  <a:moveTo>
                    <a:pt x="240683" y="0"/>
                  </a:moveTo>
                  <a:lnTo>
                    <a:pt x="167124" y="284522"/>
                  </a:lnTo>
                  <a:lnTo>
                    <a:pt x="10710" y="286376"/>
                  </a:lnTo>
                  <a:lnTo>
                    <a:pt x="0" y="4937"/>
                  </a:lnTo>
                  <a:lnTo>
                    <a:pt x="48970" y="0"/>
                  </a:lnTo>
                  <a:lnTo>
                    <a:pt x="2406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 rot="21367724">
              <a:off x="4756965" y="5608954"/>
              <a:ext cx="173239" cy="169282"/>
            </a:xfrm>
            <a:custGeom>
              <a:avLst/>
              <a:gdLst>
                <a:gd name="connsiteX0" fmla="*/ 294597 w 318804"/>
                <a:gd name="connsiteY0" fmla="*/ 0 h 311522"/>
                <a:gd name="connsiteX1" fmla="*/ 318804 w 318804"/>
                <a:gd name="connsiteY1" fmla="*/ 311522 h 311522"/>
                <a:gd name="connsiteX2" fmla="*/ 0 w 318804"/>
                <a:gd name="connsiteY2" fmla="*/ 311522 h 311522"/>
                <a:gd name="connsiteX3" fmla="*/ 97238 w 318804"/>
                <a:gd name="connsiteY3" fmla="*/ 2340 h 311522"/>
                <a:gd name="connsiteX4" fmla="*/ 294597 w 318804"/>
                <a:gd name="connsiteY4" fmla="*/ 0 h 3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804" h="311522">
                  <a:moveTo>
                    <a:pt x="294597" y="0"/>
                  </a:moveTo>
                  <a:lnTo>
                    <a:pt x="318804" y="311522"/>
                  </a:lnTo>
                  <a:lnTo>
                    <a:pt x="0" y="311522"/>
                  </a:lnTo>
                  <a:lnTo>
                    <a:pt x="97238" y="2340"/>
                  </a:lnTo>
                  <a:lnTo>
                    <a:pt x="2945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 250"/>
            <p:cNvSpPr/>
            <p:nvPr/>
          </p:nvSpPr>
          <p:spPr>
            <a:xfrm rot="21367724">
              <a:off x="2963978" y="5400432"/>
              <a:ext cx="66939" cy="128481"/>
            </a:xfrm>
            <a:custGeom>
              <a:avLst/>
              <a:gdLst>
                <a:gd name="connsiteX0" fmla="*/ 123184 w 123184"/>
                <a:gd name="connsiteY0" fmla="*/ 0 h 236439"/>
                <a:gd name="connsiteX1" fmla="*/ 66725 w 123184"/>
                <a:gd name="connsiteY1" fmla="*/ 235648 h 236439"/>
                <a:gd name="connsiteX2" fmla="*/ 24 w 123184"/>
                <a:gd name="connsiteY2" fmla="*/ 236439 h 236439"/>
                <a:gd name="connsiteX3" fmla="*/ 0 w 123184"/>
                <a:gd name="connsiteY3" fmla="*/ 236202 h 236439"/>
                <a:gd name="connsiteX4" fmla="*/ 0 w 123184"/>
                <a:gd name="connsiteY4" fmla="*/ 236203 h 236439"/>
                <a:gd name="connsiteX5" fmla="*/ 84680 w 123184"/>
                <a:gd name="connsiteY5" fmla="*/ 31769 h 236439"/>
                <a:gd name="connsiteX6" fmla="*/ 123184 w 123184"/>
                <a:gd name="connsiteY6" fmla="*/ 0 h 23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4" h="236439">
                  <a:moveTo>
                    <a:pt x="123184" y="0"/>
                  </a:moveTo>
                  <a:lnTo>
                    <a:pt x="66725" y="235648"/>
                  </a:lnTo>
                  <a:lnTo>
                    <a:pt x="24" y="236439"/>
                  </a:lnTo>
                  <a:lnTo>
                    <a:pt x="0" y="236202"/>
                  </a:lnTo>
                  <a:lnTo>
                    <a:pt x="0" y="236203"/>
                  </a:lnTo>
                  <a:cubicBezTo>
                    <a:pt x="0" y="156367"/>
                    <a:pt x="32360" y="84088"/>
                    <a:pt x="84680" y="31769"/>
                  </a:cubicBezTo>
                  <a:lnTo>
                    <a:pt x="12318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 251"/>
            <p:cNvSpPr/>
            <p:nvPr/>
          </p:nvSpPr>
          <p:spPr>
            <a:xfrm rot="21367724">
              <a:off x="4729886" y="5814399"/>
              <a:ext cx="160358" cy="166411"/>
            </a:xfrm>
            <a:custGeom>
              <a:avLst/>
              <a:gdLst>
                <a:gd name="connsiteX0" fmla="*/ 250433 w 295097"/>
                <a:gd name="connsiteY0" fmla="*/ 0 h 306239"/>
                <a:gd name="connsiteX1" fmla="*/ 295097 w 295097"/>
                <a:gd name="connsiteY1" fmla="*/ 306239 h 306239"/>
                <a:gd name="connsiteX2" fmla="*/ 0 w 295097"/>
                <a:gd name="connsiteY2" fmla="*/ 306239 h 306239"/>
                <a:gd name="connsiteX3" fmla="*/ 71658 w 295097"/>
                <a:gd name="connsiteY3" fmla="*/ 2119 h 306239"/>
                <a:gd name="connsiteX4" fmla="*/ 250433 w 295097"/>
                <a:gd name="connsiteY4" fmla="*/ 0 h 30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97" h="306239">
                  <a:moveTo>
                    <a:pt x="250433" y="0"/>
                  </a:moveTo>
                  <a:lnTo>
                    <a:pt x="295097" y="306239"/>
                  </a:lnTo>
                  <a:lnTo>
                    <a:pt x="0" y="306239"/>
                  </a:lnTo>
                  <a:lnTo>
                    <a:pt x="71658" y="2119"/>
                  </a:lnTo>
                  <a:lnTo>
                    <a:pt x="2504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 252"/>
            <p:cNvSpPr/>
            <p:nvPr/>
          </p:nvSpPr>
          <p:spPr>
            <a:xfrm rot="21367724">
              <a:off x="3981243" y="5981574"/>
              <a:ext cx="180626" cy="163643"/>
            </a:xfrm>
            <a:custGeom>
              <a:avLst/>
              <a:gdLst>
                <a:gd name="connsiteX0" fmla="*/ 285909 w 332396"/>
                <a:gd name="connsiteY0" fmla="*/ 0 h 301147"/>
                <a:gd name="connsiteX1" fmla="*/ 332396 w 332396"/>
                <a:gd name="connsiteY1" fmla="*/ 301147 h 301147"/>
                <a:gd name="connsiteX2" fmla="*/ 0 w 332396"/>
                <a:gd name="connsiteY2" fmla="*/ 301147 h 301147"/>
                <a:gd name="connsiteX3" fmla="*/ 79649 w 332396"/>
                <a:gd name="connsiteY3" fmla="*/ 2445 h 301147"/>
                <a:gd name="connsiteX4" fmla="*/ 285909 w 332396"/>
                <a:gd name="connsiteY4" fmla="*/ 0 h 30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396" h="301147">
                  <a:moveTo>
                    <a:pt x="285909" y="0"/>
                  </a:moveTo>
                  <a:lnTo>
                    <a:pt x="332396" y="301147"/>
                  </a:lnTo>
                  <a:lnTo>
                    <a:pt x="0" y="301147"/>
                  </a:lnTo>
                  <a:lnTo>
                    <a:pt x="79649" y="2445"/>
                  </a:lnTo>
                  <a:lnTo>
                    <a:pt x="28590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 253"/>
            <p:cNvSpPr/>
            <p:nvPr/>
          </p:nvSpPr>
          <p:spPr>
            <a:xfrm rot="21367724">
              <a:off x="3180979" y="5357343"/>
              <a:ext cx="171584" cy="160983"/>
            </a:xfrm>
            <a:custGeom>
              <a:avLst/>
              <a:gdLst>
                <a:gd name="connsiteX0" fmla="*/ 290674 w 315756"/>
                <a:gd name="connsiteY0" fmla="*/ 0 h 296251"/>
                <a:gd name="connsiteX1" fmla="*/ 315756 w 315756"/>
                <a:gd name="connsiteY1" fmla="*/ 296251 h 296251"/>
                <a:gd name="connsiteX2" fmla="*/ 0 w 315756"/>
                <a:gd name="connsiteY2" fmla="*/ 296251 h 296251"/>
                <a:gd name="connsiteX3" fmla="*/ 75933 w 315756"/>
                <a:gd name="connsiteY3" fmla="*/ 2546 h 296251"/>
                <a:gd name="connsiteX4" fmla="*/ 290674 w 315756"/>
                <a:gd name="connsiteY4" fmla="*/ 0 h 29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6" h="296251">
                  <a:moveTo>
                    <a:pt x="290674" y="0"/>
                  </a:moveTo>
                  <a:lnTo>
                    <a:pt x="315756" y="296251"/>
                  </a:lnTo>
                  <a:lnTo>
                    <a:pt x="0" y="296251"/>
                  </a:lnTo>
                  <a:lnTo>
                    <a:pt x="75933" y="2546"/>
                  </a:lnTo>
                  <a:lnTo>
                    <a:pt x="2906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 254"/>
            <p:cNvSpPr/>
            <p:nvPr/>
          </p:nvSpPr>
          <p:spPr>
            <a:xfrm rot="21367724">
              <a:off x="2981057" y="5588175"/>
              <a:ext cx="123574" cy="157100"/>
            </a:xfrm>
            <a:custGeom>
              <a:avLst/>
              <a:gdLst>
                <a:gd name="connsiteX0" fmla="*/ 216403 w 227405"/>
                <a:gd name="connsiteY0" fmla="*/ 0 h 289103"/>
                <a:gd name="connsiteX1" fmla="*/ 227405 w 227405"/>
                <a:gd name="connsiteY1" fmla="*/ 289103 h 289103"/>
                <a:gd name="connsiteX2" fmla="*/ 196396 w 227405"/>
                <a:gd name="connsiteY2" fmla="*/ 285978 h 289103"/>
                <a:gd name="connsiteX3" fmla="*/ 14925 w 227405"/>
                <a:gd name="connsiteY3" fmla="*/ 164384 h 289103"/>
                <a:gd name="connsiteX4" fmla="*/ 0 w 227405"/>
                <a:gd name="connsiteY4" fmla="*/ 136886 h 289103"/>
                <a:gd name="connsiteX5" fmla="*/ 32274 w 227405"/>
                <a:gd name="connsiteY5" fmla="*/ 2183 h 289103"/>
                <a:gd name="connsiteX6" fmla="*/ 216403 w 227405"/>
                <a:gd name="connsiteY6" fmla="*/ 0 h 28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405" h="289103">
                  <a:moveTo>
                    <a:pt x="216403" y="0"/>
                  </a:moveTo>
                  <a:lnTo>
                    <a:pt x="227405" y="289103"/>
                  </a:lnTo>
                  <a:lnTo>
                    <a:pt x="196396" y="285978"/>
                  </a:lnTo>
                  <a:cubicBezTo>
                    <a:pt x="121114" y="270572"/>
                    <a:pt x="56490" y="225907"/>
                    <a:pt x="14925" y="164384"/>
                  </a:cubicBezTo>
                  <a:lnTo>
                    <a:pt x="0" y="136886"/>
                  </a:lnTo>
                  <a:lnTo>
                    <a:pt x="32274" y="2183"/>
                  </a:lnTo>
                  <a:lnTo>
                    <a:pt x="21640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任意多边形 256"/>
            <p:cNvSpPr/>
            <p:nvPr/>
          </p:nvSpPr>
          <p:spPr>
            <a:xfrm rot="21249554">
              <a:off x="5229918" y="5110093"/>
              <a:ext cx="116550" cy="166399"/>
            </a:xfrm>
            <a:custGeom>
              <a:avLst/>
              <a:gdLst>
                <a:gd name="connsiteX0" fmla="*/ 325164 w 325166"/>
                <a:gd name="connsiteY0" fmla="*/ 0 h 464241"/>
                <a:gd name="connsiteX1" fmla="*/ 325166 w 325166"/>
                <a:gd name="connsiteY1" fmla="*/ 464241 h 464241"/>
                <a:gd name="connsiteX2" fmla="*/ 0 w 325166"/>
                <a:gd name="connsiteY2" fmla="*/ 459027 h 464241"/>
                <a:gd name="connsiteX3" fmla="*/ 50081 w 325166"/>
                <a:gd name="connsiteY3" fmla="*/ 2635 h 464241"/>
                <a:gd name="connsiteX4" fmla="*/ 325164 w 325166"/>
                <a:gd name="connsiteY4" fmla="*/ 0 h 4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66" h="464241">
                  <a:moveTo>
                    <a:pt x="325164" y="0"/>
                  </a:moveTo>
                  <a:cubicBezTo>
                    <a:pt x="325164" y="158589"/>
                    <a:pt x="325165" y="305653"/>
                    <a:pt x="325166" y="464241"/>
                  </a:cubicBezTo>
                  <a:lnTo>
                    <a:pt x="0" y="459027"/>
                  </a:lnTo>
                  <a:lnTo>
                    <a:pt x="50081" y="2635"/>
                  </a:lnTo>
                  <a:lnTo>
                    <a:pt x="32516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任意多边形 257"/>
            <p:cNvSpPr/>
            <p:nvPr/>
          </p:nvSpPr>
          <p:spPr>
            <a:xfrm rot="21249554">
              <a:off x="4183669" y="5178988"/>
              <a:ext cx="151497" cy="162748"/>
            </a:xfrm>
            <a:custGeom>
              <a:avLst/>
              <a:gdLst>
                <a:gd name="connsiteX0" fmla="*/ 422665 w 422665"/>
                <a:gd name="connsiteY0" fmla="*/ 0 h 454056"/>
                <a:gd name="connsiteX1" fmla="*/ 344027 w 422665"/>
                <a:gd name="connsiteY1" fmla="*/ 452309 h 454056"/>
                <a:gd name="connsiteX2" fmla="*/ 49459 w 422665"/>
                <a:gd name="connsiteY2" fmla="*/ 453043 h 454056"/>
                <a:gd name="connsiteX3" fmla="*/ 0 w 422665"/>
                <a:gd name="connsiteY3" fmla="*/ 454056 h 454056"/>
                <a:gd name="connsiteX4" fmla="*/ 46014 w 422665"/>
                <a:gd name="connsiteY4" fmla="*/ 4243 h 454056"/>
                <a:gd name="connsiteX5" fmla="*/ 68953 w 422665"/>
                <a:gd name="connsiteY5" fmla="*/ 3389 h 454056"/>
                <a:gd name="connsiteX6" fmla="*/ 422665 w 422665"/>
                <a:gd name="connsiteY6" fmla="*/ 0 h 4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665" h="454056">
                  <a:moveTo>
                    <a:pt x="422665" y="0"/>
                  </a:moveTo>
                  <a:lnTo>
                    <a:pt x="344027" y="452309"/>
                  </a:lnTo>
                  <a:lnTo>
                    <a:pt x="49459" y="453043"/>
                  </a:lnTo>
                  <a:lnTo>
                    <a:pt x="0" y="454056"/>
                  </a:lnTo>
                  <a:lnTo>
                    <a:pt x="46014" y="4243"/>
                  </a:lnTo>
                  <a:lnTo>
                    <a:pt x="68953" y="3389"/>
                  </a:lnTo>
                  <a:lnTo>
                    <a:pt x="42266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任意多边形 258"/>
            <p:cNvSpPr/>
            <p:nvPr/>
          </p:nvSpPr>
          <p:spPr>
            <a:xfrm rot="21249554">
              <a:off x="4520517" y="5127288"/>
              <a:ext cx="167665" cy="164522"/>
            </a:xfrm>
            <a:custGeom>
              <a:avLst/>
              <a:gdLst>
                <a:gd name="connsiteX0" fmla="*/ 467771 w 467771"/>
                <a:gd name="connsiteY0" fmla="*/ 0 h 459005"/>
                <a:gd name="connsiteX1" fmla="*/ 381289 w 467771"/>
                <a:gd name="connsiteY1" fmla="*/ 445384 h 459005"/>
                <a:gd name="connsiteX2" fmla="*/ 334640 w 467771"/>
                <a:gd name="connsiteY2" fmla="*/ 446340 h 459005"/>
                <a:gd name="connsiteX3" fmla="*/ 0 w 467771"/>
                <a:gd name="connsiteY3" fmla="*/ 459005 h 459005"/>
                <a:gd name="connsiteX4" fmla="*/ 75032 w 467771"/>
                <a:gd name="connsiteY4" fmla="*/ 14620 h 459005"/>
                <a:gd name="connsiteX5" fmla="*/ 467771 w 467771"/>
                <a:gd name="connsiteY5" fmla="*/ 0 h 459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7771" h="459005">
                  <a:moveTo>
                    <a:pt x="467771" y="0"/>
                  </a:moveTo>
                  <a:lnTo>
                    <a:pt x="381289" y="445384"/>
                  </a:lnTo>
                  <a:lnTo>
                    <a:pt x="334640" y="446340"/>
                  </a:lnTo>
                  <a:lnTo>
                    <a:pt x="0" y="459005"/>
                  </a:lnTo>
                  <a:lnTo>
                    <a:pt x="75032" y="14620"/>
                  </a:lnTo>
                  <a:lnTo>
                    <a:pt x="46777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任意多边形 259"/>
            <p:cNvSpPr/>
            <p:nvPr/>
          </p:nvSpPr>
          <p:spPr>
            <a:xfrm rot="21249554">
              <a:off x="3786090" y="4981288"/>
              <a:ext cx="155034" cy="166878"/>
            </a:xfrm>
            <a:custGeom>
              <a:avLst/>
              <a:gdLst>
                <a:gd name="connsiteX0" fmla="*/ 432531 w 432531"/>
                <a:gd name="connsiteY0" fmla="*/ 0 h 465579"/>
                <a:gd name="connsiteX1" fmla="*/ 366221 w 432531"/>
                <a:gd name="connsiteY1" fmla="*/ 444141 h 465579"/>
                <a:gd name="connsiteX2" fmla="*/ 92179 w 432531"/>
                <a:gd name="connsiteY2" fmla="*/ 459085 h 465579"/>
                <a:gd name="connsiteX3" fmla="*/ 0 w 432531"/>
                <a:gd name="connsiteY3" fmla="*/ 465579 h 465579"/>
                <a:gd name="connsiteX4" fmla="*/ 121614 w 432531"/>
                <a:gd name="connsiteY4" fmla="*/ 18515 h 465579"/>
                <a:gd name="connsiteX5" fmla="*/ 432531 w 432531"/>
                <a:gd name="connsiteY5" fmla="*/ 0 h 46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531" h="465579">
                  <a:moveTo>
                    <a:pt x="432531" y="0"/>
                  </a:moveTo>
                  <a:lnTo>
                    <a:pt x="366221" y="444141"/>
                  </a:lnTo>
                  <a:lnTo>
                    <a:pt x="92179" y="459085"/>
                  </a:lnTo>
                  <a:lnTo>
                    <a:pt x="0" y="465579"/>
                  </a:lnTo>
                  <a:lnTo>
                    <a:pt x="121614" y="18515"/>
                  </a:lnTo>
                  <a:lnTo>
                    <a:pt x="4325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任意多边形 260"/>
            <p:cNvSpPr/>
            <p:nvPr/>
          </p:nvSpPr>
          <p:spPr>
            <a:xfrm rot="21249554">
              <a:off x="5357529" y="5954164"/>
              <a:ext cx="141504" cy="168407"/>
            </a:xfrm>
            <a:custGeom>
              <a:avLst/>
              <a:gdLst>
                <a:gd name="connsiteX0" fmla="*/ 394785 w 394785"/>
                <a:gd name="connsiteY0" fmla="*/ 0 h 469845"/>
                <a:gd name="connsiteX1" fmla="*/ 297901 w 394785"/>
                <a:gd name="connsiteY1" fmla="*/ 443953 h 469845"/>
                <a:gd name="connsiteX2" fmla="*/ 220153 w 394785"/>
                <a:gd name="connsiteY2" fmla="*/ 449431 h 469845"/>
                <a:gd name="connsiteX3" fmla="*/ 0 w 394785"/>
                <a:gd name="connsiteY3" fmla="*/ 469845 h 469845"/>
                <a:gd name="connsiteX4" fmla="*/ 97708 w 394785"/>
                <a:gd name="connsiteY4" fmla="*/ 24609 h 469845"/>
                <a:gd name="connsiteX5" fmla="*/ 239649 w 394785"/>
                <a:gd name="connsiteY5" fmla="*/ 11661 h 469845"/>
                <a:gd name="connsiteX6" fmla="*/ 394785 w 394785"/>
                <a:gd name="connsiteY6" fmla="*/ 0 h 46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785" h="469845">
                  <a:moveTo>
                    <a:pt x="394785" y="0"/>
                  </a:moveTo>
                  <a:lnTo>
                    <a:pt x="297901" y="443953"/>
                  </a:lnTo>
                  <a:lnTo>
                    <a:pt x="220153" y="449431"/>
                  </a:lnTo>
                  <a:lnTo>
                    <a:pt x="0" y="469845"/>
                  </a:lnTo>
                  <a:lnTo>
                    <a:pt x="97708" y="24609"/>
                  </a:lnTo>
                  <a:lnTo>
                    <a:pt x="239649" y="11661"/>
                  </a:lnTo>
                  <a:lnTo>
                    <a:pt x="39478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任意多边形 261"/>
            <p:cNvSpPr/>
            <p:nvPr/>
          </p:nvSpPr>
          <p:spPr>
            <a:xfrm rot="21249554">
              <a:off x="3549203" y="5123118"/>
              <a:ext cx="123972" cy="167983"/>
            </a:xfrm>
            <a:custGeom>
              <a:avLst/>
              <a:gdLst>
                <a:gd name="connsiteX0" fmla="*/ 345878 w 345878"/>
                <a:gd name="connsiteY0" fmla="*/ 0 h 468665"/>
                <a:gd name="connsiteX1" fmla="*/ 258180 w 345878"/>
                <a:gd name="connsiteY1" fmla="*/ 444725 h 468665"/>
                <a:gd name="connsiteX2" fmla="*/ 0 w 345878"/>
                <a:gd name="connsiteY2" fmla="*/ 468665 h 468665"/>
                <a:gd name="connsiteX3" fmla="*/ 53758 w 345878"/>
                <a:gd name="connsiteY3" fmla="*/ 30715 h 468665"/>
                <a:gd name="connsiteX4" fmla="*/ 301551 w 345878"/>
                <a:gd name="connsiteY4" fmla="*/ 4043 h 468665"/>
                <a:gd name="connsiteX5" fmla="*/ 345878 w 345878"/>
                <a:gd name="connsiteY5" fmla="*/ 0 h 46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878" h="468665">
                  <a:moveTo>
                    <a:pt x="345878" y="0"/>
                  </a:moveTo>
                  <a:lnTo>
                    <a:pt x="258180" y="444725"/>
                  </a:lnTo>
                  <a:lnTo>
                    <a:pt x="0" y="468665"/>
                  </a:lnTo>
                  <a:lnTo>
                    <a:pt x="53758" y="30715"/>
                  </a:lnTo>
                  <a:lnTo>
                    <a:pt x="301551" y="4043"/>
                  </a:lnTo>
                  <a:lnTo>
                    <a:pt x="34587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任意多边形 262"/>
            <p:cNvSpPr/>
            <p:nvPr/>
          </p:nvSpPr>
          <p:spPr>
            <a:xfrm rot="21249554">
              <a:off x="3686172" y="5885747"/>
              <a:ext cx="137866" cy="170757"/>
            </a:xfrm>
            <a:custGeom>
              <a:avLst/>
              <a:gdLst>
                <a:gd name="connsiteX0" fmla="*/ 384635 w 384635"/>
                <a:gd name="connsiteY0" fmla="*/ 26058 h 476402"/>
                <a:gd name="connsiteX1" fmla="*/ 286357 w 384635"/>
                <a:gd name="connsiteY1" fmla="*/ 476402 h 476402"/>
                <a:gd name="connsiteX2" fmla="*/ 0 w 384635"/>
                <a:gd name="connsiteY2" fmla="*/ 446277 h 476402"/>
                <a:gd name="connsiteX3" fmla="*/ 97936 w 384635"/>
                <a:gd name="connsiteY3" fmla="*/ 0 h 476402"/>
                <a:gd name="connsiteX4" fmla="*/ 384635 w 384635"/>
                <a:gd name="connsiteY4" fmla="*/ 26058 h 47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35" h="476402">
                  <a:moveTo>
                    <a:pt x="384635" y="26058"/>
                  </a:moveTo>
                  <a:lnTo>
                    <a:pt x="286357" y="476402"/>
                  </a:lnTo>
                  <a:lnTo>
                    <a:pt x="0" y="446277"/>
                  </a:lnTo>
                  <a:lnTo>
                    <a:pt x="97936" y="0"/>
                  </a:lnTo>
                  <a:lnTo>
                    <a:pt x="384635" y="26058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任意多边形 263"/>
            <p:cNvSpPr/>
            <p:nvPr/>
          </p:nvSpPr>
          <p:spPr>
            <a:xfrm rot="21249554">
              <a:off x="6362560" y="5302260"/>
              <a:ext cx="180642" cy="181788"/>
            </a:xfrm>
            <a:custGeom>
              <a:avLst/>
              <a:gdLst>
                <a:gd name="connsiteX0" fmla="*/ 122086 w 503974"/>
                <a:gd name="connsiteY0" fmla="*/ 0 h 507178"/>
                <a:gd name="connsiteX1" fmla="*/ 326327 w 503974"/>
                <a:gd name="connsiteY1" fmla="*/ 23073 h 507178"/>
                <a:gd name="connsiteX2" fmla="*/ 503974 w 503974"/>
                <a:gd name="connsiteY2" fmla="*/ 47279 h 507178"/>
                <a:gd name="connsiteX3" fmla="*/ 435312 w 503974"/>
                <a:gd name="connsiteY3" fmla="*/ 507178 h 507178"/>
                <a:gd name="connsiteX4" fmla="*/ 340339 w 503974"/>
                <a:gd name="connsiteY4" fmla="*/ 492626 h 507178"/>
                <a:gd name="connsiteX5" fmla="*/ 0 w 503974"/>
                <a:gd name="connsiteY5" fmla="*/ 448801 h 507178"/>
                <a:gd name="connsiteX6" fmla="*/ 122086 w 503974"/>
                <a:gd name="connsiteY6" fmla="*/ 0 h 5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974" h="507178">
                  <a:moveTo>
                    <a:pt x="122086" y="0"/>
                  </a:moveTo>
                  <a:lnTo>
                    <a:pt x="326327" y="23073"/>
                  </a:lnTo>
                  <a:lnTo>
                    <a:pt x="503974" y="47279"/>
                  </a:lnTo>
                  <a:lnTo>
                    <a:pt x="435312" y="507178"/>
                  </a:lnTo>
                  <a:lnTo>
                    <a:pt x="340339" y="492626"/>
                  </a:lnTo>
                  <a:lnTo>
                    <a:pt x="0" y="448801"/>
                  </a:lnTo>
                  <a:lnTo>
                    <a:pt x="12208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 rot="21249554">
              <a:off x="2752549" y="5407837"/>
              <a:ext cx="108616" cy="166115"/>
            </a:xfrm>
            <a:custGeom>
              <a:avLst/>
              <a:gdLst>
                <a:gd name="connsiteX0" fmla="*/ 303033 w 303033"/>
                <a:gd name="connsiteY0" fmla="*/ 17490 h 463447"/>
                <a:gd name="connsiteX1" fmla="*/ 215093 w 303033"/>
                <a:gd name="connsiteY1" fmla="*/ 463447 h 463447"/>
                <a:gd name="connsiteX2" fmla="*/ 0 w 303033"/>
                <a:gd name="connsiteY2" fmla="*/ 445639 h 463447"/>
                <a:gd name="connsiteX3" fmla="*/ 54702 w 303033"/>
                <a:gd name="connsiteY3" fmla="*/ 0 h 463447"/>
                <a:gd name="connsiteX4" fmla="*/ 303033 w 303033"/>
                <a:gd name="connsiteY4" fmla="*/ 17490 h 46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3" h="463447">
                  <a:moveTo>
                    <a:pt x="303033" y="17490"/>
                  </a:moveTo>
                  <a:lnTo>
                    <a:pt x="215093" y="463447"/>
                  </a:lnTo>
                  <a:lnTo>
                    <a:pt x="0" y="445639"/>
                  </a:lnTo>
                  <a:lnTo>
                    <a:pt x="54702" y="0"/>
                  </a:lnTo>
                  <a:lnTo>
                    <a:pt x="303033" y="1749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 rot="21249554">
              <a:off x="3166312" y="5720232"/>
              <a:ext cx="156705" cy="187370"/>
            </a:xfrm>
            <a:custGeom>
              <a:avLst/>
              <a:gdLst>
                <a:gd name="connsiteX0" fmla="*/ 78148 w 437197"/>
                <a:gd name="connsiteY0" fmla="*/ 0 h 522748"/>
                <a:gd name="connsiteX1" fmla="*/ 437197 w 437197"/>
                <a:gd name="connsiteY1" fmla="*/ 57545 h 522748"/>
                <a:gd name="connsiteX2" fmla="*/ 346866 w 437197"/>
                <a:gd name="connsiteY2" fmla="*/ 522748 h 522748"/>
                <a:gd name="connsiteX3" fmla="*/ 76620 w 437197"/>
                <a:gd name="connsiteY3" fmla="*/ 474578 h 522748"/>
                <a:gd name="connsiteX4" fmla="*/ 0 w 437197"/>
                <a:gd name="connsiteY4" fmla="*/ 462838 h 522748"/>
                <a:gd name="connsiteX5" fmla="*/ 78148 w 437197"/>
                <a:gd name="connsiteY5" fmla="*/ 0 h 52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197" h="522748">
                  <a:moveTo>
                    <a:pt x="78148" y="0"/>
                  </a:moveTo>
                  <a:lnTo>
                    <a:pt x="437197" y="57545"/>
                  </a:lnTo>
                  <a:lnTo>
                    <a:pt x="346866" y="522748"/>
                  </a:lnTo>
                  <a:lnTo>
                    <a:pt x="76620" y="474578"/>
                  </a:lnTo>
                  <a:lnTo>
                    <a:pt x="0" y="462838"/>
                  </a:lnTo>
                  <a:lnTo>
                    <a:pt x="7814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任意多边形 266"/>
            <p:cNvSpPr/>
            <p:nvPr/>
          </p:nvSpPr>
          <p:spPr>
            <a:xfrm rot="21249554">
              <a:off x="4659844" y="5430847"/>
              <a:ext cx="124713" cy="191796"/>
            </a:xfrm>
            <a:custGeom>
              <a:avLst/>
              <a:gdLst>
                <a:gd name="connsiteX0" fmla="*/ 48938 w 347942"/>
                <a:gd name="connsiteY0" fmla="*/ 0 h 535098"/>
                <a:gd name="connsiteX1" fmla="*/ 160784 w 347942"/>
                <a:gd name="connsiteY1" fmla="*/ 20627 h 535098"/>
                <a:gd name="connsiteX2" fmla="*/ 347942 w 347942"/>
                <a:gd name="connsiteY2" fmla="*/ 59576 h 535098"/>
                <a:gd name="connsiteX3" fmla="*/ 265269 w 347942"/>
                <a:gd name="connsiteY3" fmla="*/ 535098 h 535098"/>
                <a:gd name="connsiteX4" fmla="*/ 155909 w 347942"/>
                <a:gd name="connsiteY4" fmla="*/ 510122 h 535098"/>
                <a:gd name="connsiteX5" fmla="*/ 0 w 347942"/>
                <a:gd name="connsiteY5" fmla="*/ 478403 h 535098"/>
                <a:gd name="connsiteX6" fmla="*/ 48938 w 347942"/>
                <a:gd name="connsiteY6" fmla="*/ 0 h 53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942" h="535098">
                  <a:moveTo>
                    <a:pt x="48938" y="0"/>
                  </a:moveTo>
                  <a:lnTo>
                    <a:pt x="160784" y="20627"/>
                  </a:lnTo>
                  <a:lnTo>
                    <a:pt x="347942" y="59576"/>
                  </a:lnTo>
                  <a:lnTo>
                    <a:pt x="265269" y="535098"/>
                  </a:lnTo>
                  <a:lnTo>
                    <a:pt x="155909" y="510122"/>
                  </a:lnTo>
                  <a:lnTo>
                    <a:pt x="0" y="478403"/>
                  </a:lnTo>
                  <a:lnTo>
                    <a:pt x="4893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任意多边形 267"/>
            <p:cNvSpPr/>
            <p:nvPr/>
          </p:nvSpPr>
          <p:spPr>
            <a:xfrm rot="21249554">
              <a:off x="5132363" y="5378527"/>
              <a:ext cx="153363" cy="208902"/>
            </a:xfrm>
            <a:custGeom>
              <a:avLst/>
              <a:gdLst>
                <a:gd name="connsiteX0" fmla="*/ 53534 w 427868"/>
                <a:gd name="connsiteY0" fmla="*/ 0 h 582820"/>
                <a:gd name="connsiteX1" fmla="*/ 427868 w 427868"/>
                <a:gd name="connsiteY1" fmla="*/ 86374 h 582820"/>
                <a:gd name="connsiteX2" fmla="*/ 375881 w 427868"/>
                <a:gd name="connsiteY2" fmla="*/ 582820 h 582820"/>
                <a:gd name="connsiteX3" fmla="*/ 0 w 427868"/>
                <a:gd name="connsiteY3" fmla="*/ 487870 h 582820"/>
                <a:gd name="connsiteX4" fmla="*/ 53534 w 427868"/>
                <a:gd name="connsiteY4" fmla="*/ 0 h 58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68" h="582820">
                  <a:moveTo>
                    <a:pt x="53534" y="0"/>
                  </a:moveTo>
                  <a:lnTo>
                    <a:pt x="427868" y="86374"/>
                  </a:lnTo>
                  <a:lnTo>
                    <a:pt x="375881" y="582820"/>
                  </a:lnTo>
                  <a:lnTo>
                    <a:pt x="0" y="487870"/>
                  </a:lnTo>
                  <a:lnTo>
                    <a:pt x="5353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任意多边形 268"/>
            <p:cNvSpPr/>
            <p:nvPr/>
          </p:nvSpPr>
          <p:spPr>
            <a:xfrm rot="21249554">
              <a:off x="4969411" y="5038471"/>
              <a:ext cx="119484" cy="163584"/>
            </a:xfrm>
            <a:custGeom>
              <a:avLst/>
              <a:gdLst>
                <a:gd name="connsiteX0" fmla="*/ 333350 w 333350"/>
                <a:gd name="connsiteY0" fmla="*/ 0 h 456392"/>
                <a:gd name="connsiteX1" fmla="*/ 283269 w 333350"/>
                <a:gd name="connsiteY1" fmla="*/ 456392 h 456392"/>
                <a:gd name="connsiteX2" fmla="*/ 156426 w 333350"/>
                <a:gd name="connsiteY2" fmla="*/ 454359 h 456392"/>
                <a:gd name="connsiteX3" fmla="*/ 0 w 333350"/>
                <a:gd name="connsiteY3" fmla="*/ 454749 h 456392"/>
                <a:gd name="connsiteX4" fmla="*/ 78638 w 333350"/>
                <a:gd name="connsiteY4" fmla="*/ 2440 h 456392"/>
                <a:gd name="connsiteX5" fmla="*/ 333350 w 333350"/>
                <a:gd name="connsiteY5" fmla="*/ 0 h 45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50" h="456392">
                  <a:moveTo>
                    <a:pt x="333350" y="0"/>
                  </a:moveTo>
                  <a:lnTo>
                    <a:pt x="283269" y="456392"/>
                  </a:lnTo>
                  <a:lnTo>
                    <a:pt x="156426" y="454359"/>
                  </a:lnTo>
                  <a:lnTo>
                    <a:pt x="0" y="454749"/>
                  </a:lnTo>
                  <a:lnTo>
                    <a:pt x="78638" y="2440"/>
                  </a:lnTo>
                  <a:lnTo>
                    <a:pt x="33335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任意多边形 269"/>
            <p:cNvSpPr/>
            <p:nvPr/>
          </p:nvSpPr>
          <p:spPr>
            <a:xfrm rot="21249554">
              <a:off x="5673966" y="5076722"/>
              <a:ext cx="143551" cy="163829"/>
            </a:xfrm>
            <a:custGeom>
              <a:avLst/>
              <a:gdLst>
                <a:gd name="connsiteX0" fmla="*/ 400494 w 400494"/>
                <a:gd name="connsiteY0" fmla="*/ 0 h 457074"/>
                <a:gd name="connsiteX1" fmla="*/ 354480 w 400494"/>
                <a:gd name="connsiteY1" fmla="*/ 449813 h 457074"/>
                <a:gd name="connsiteX2" fmla="*/ 0 w 400494"/>
                <a:gd name="connsiteY2" fmla="*/ 457074 h 457074"/>
                <a:gd name="connsiteX3" fmla="*/ 86482 w 400494"/>
                <a:gd name="connsiteY3" fmla="*/ 11690 h 457074"/>
                <a:gd name="connsiteX4" fmla="*/ 400494 w 400494"/>
                <a:gd name="connsiteY4" fmla="*/ 0 h 45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494" h="457074">
                  <a:moveTo>
                    <a:pt x="400494" y="0"/>
                  </a:moveTo>
                  <a:lnTo>
                    <a:pt x="354480" y="449813"/>
                  </a:lnTo>
                  <a:lnTo>
                    <a:pt x="0" y="457074"/>
                  </a:lnTo>
                  <a:lnTo>
                    <a:pt x="86482" y="11690"/>
                  </a:lnTo>
                  <a:lnTo>
                    <a:pt x="40049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任意多边形 270"/>
            <p:cNvSpPr/>
            <p:nvPr/>
          </p:nvSpPr>
          <p:spPr>
            <a:xfrm rot="21249554">
              <a:off x="6011471" y="5540309"/>
              <a:ext cx="132170" cy="164327"/>
            </a:xfrm>
            <a:custGeom>
              <a:avLst/>
              <a:gdLst>
                <a:gd name="connsiteX0" fmla="*/ 368745 w 368745"/>
                <a:gd name="connsiteY0" fmla="*/ 0 h 458464"/>
                <a:gd name="connsiteX1" fmla="*/ 293713 w 368745"/>
                <a:gd name="connsiteY1" fmla="*/ 444385 h 458464"/>
                <a:gd name="connsiteX2" fmla="*/ 177562 w 368745"/>
                <a:gd name="connsiteY2" fmla="*/ 448782 h 458464"/>
                <a:gd name="connsiteX3" fmla="*/ 0 w 368745"/>
                <a:gd name="connsiteY3" fmla="*/ 458464 h 458464"/>
                <a:gd name="connsiteX4" fmla="*/ 66310 w 368745"/>
                <a:gd name="connsiteY4" fmla="*/ 14323 h 458464"/>
                <a:gd name="connsiteX5" fmla="*/ 203555 w 368745"/>
                <a:gd name="connsiteY5" fmla="*/ 6150 h 458464"/>
                <a:gd name="connsiteX6" fmla="*/ 368745 w 368745"/>
                <a:gd name="connsiteY6" fmla="*/ 0 h 45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745" h="458464">
                  <a:moveTo>
                    <a:pt x="368745" y="0"/>
                  </a:moveTo>
                  <a:lnTo>
                    <a:pt x="293713" y="444385"/>
                  </a:lnTo>
                  <a:lnTo>
                    <a:pt x="177562" y="448782"/>
                  </a:lnTo>
                  <a:lnTo>
                    <a:pt x="0" y="458464"/>
                  </a:lnTo>
                  <a:lnTo>
                    <a:pt x="66310" y="14323"/>
                  </a:lnTo>
                  <a:lnTo>
                    <a:pt x="203555" y="6150"/>
                  </a:lnTo>
                  <a:lnTo>
                    <a:pt x="36874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 rot="21249554">
              <a:off x="4029856" y="5004191"/>
              <a:ext cx="145062" cy="167392"/>
            </a:xfrm>
            <a:custGeom>
              <a:avLst/>
              <a:gdLst>
                <a:gd name="connsiteX0" fmla="*/ 404711 w 404711"/>
                <a:gd name="connsiteY0" fmla="*/ 0 h 467011"/>
                <a:gd name="connsiteX1" fmla="*/ 283097 w 404711"/>
                <a:gd name="connsiteY1" fmla="*/ 447064 h 467011"/>
                <a:gd name="connsiteX2" fmla="*/ 0 w 404711"/>
                <a:gd name="connsiteY2" fmla="*/ 467011 h 467011"/>
                <a:gd name="connsiteX3" fmla="*/ 96884 w 404711"/>
                <a:gd name="connsiteY3" fmla="*/ 23058 h 467011"/>
                <a:gd name="connsiteX4" fmla="*/ 399645 w 404711"/>
                <a:gd name="connsiteY4" fmla="*/ 302 h 467011"/>
                <a:gd name="connsiteX5" fmla="*/ 404711 w 404711"/>
                <a:gd name="connsiteY5" fmla="*/ 0 h 46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711" h="467011">
                  <a:moveTo>
                    <a:pt x="404711" y="0"/>
                  </a:moveTo>
                  <a:lnTo>
                    <a:pt x="283097" y="447064"/>
                  </a:lnTo>
                  <a:lnTo>
                    <a:pt x="0" y="467011"/>
                  </a:lnTo>
                  <a:lnTo>
                    <a:pt x="96884" y="23058"/>
                  </a:lnTo>
                  <a:lnTo>
                    <a:pt x="399645" y="302"/>
                  </a:lnTo>
                  <a:lnTo>
                    <a:pt x="40471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任意多边形 272"/>
            <p:cNvSpPr/>
            <p:nvPr/>
          </p:nvSpPr>
          <p:spPr>
            <a:xfrm rot="21249554">
              <a:off x="3596373" y="5310685"/>
              <a:ext cx="130687" cy="168458"/>
            </a:xfrm>
            <a:custGeom>
              <a:avLst/>
              <a:gdLst>
                <a:gd name="connsiteX0" fmla="*/ 364608 w 364608"/>
                <a:gd name="connsiteY0" fmla="*/ 0 h 469985"/>
                <a:gd name="connsiteX1" fmla="*/ 266900 w 364608"/>
                <a:gd name="connsiteY1" fmla="*/ 445236 h 469985"/>
                <a:gd name="connsiteX2" fmla="*/ 0 w 364608"/>
                <a:gd name="connsiteY2" fmla="*/ 469985 h 469985"/>
                <a:gd name="connsiteX3" fmla="*/ 87698 w 364608"/>
                <a:gd name="connsiteY3" fmla="*/ 25260 h 469985"/>
                <a:gd name="connsiteX4" fmla="*/ 364608 w 364608"/>
                <a:gd name="connsiteY4" fmla="*/ 0 h 46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08" h="469985">
                  <a:moveTo>
                    <a:pt x="364608" y="0"/>
                  </a:moveTo>
                  <a:lnTo>
                    <a:pt x="266900" y="445236"/>
                  </a:lnTo>
                  <a:lnTo>
                    <a:pt x="0" y="469985"/>
                  </a:lnTo>
                  <a:lnTo>
                    <a:pt x="87698" y="25260"/>
                  </a:lnTo>
                  <a:lnTo>
                    <a:pt x="36460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 rot="21249554">
              <a:off x="3115273" y="5106952"/>
              <a:ext cx="79313" cy="162543"/>
            </a:xfrm>
            <a:custGeom>
              <a:avLst/>
              <a:gdLst>
                <a:gd name="connsiteX0" fmla="*/ 221276 w 221276"/>
                <a:gd name="connsiteY0" fmla="*/ 0 h 453484"/>
                <a:gd name="connsiteX1" fmla="*/ 167518 w 221276"/>
                <a:gd name="connsiteY1" fmla="*/ 437950 h 453484"/>
                <a:gd name="connsiteX2" fmla="*/ 28030 w 221276"/>
                <a:gd name="connsiteY2" fmla="*/ 450884 h 453484"/>
                <a:gd name="connsiteX3" fmla="*/ 17332 w 221276"/>
                <a:gd name="connsiteY3" fmla="*/ 450131 h 453484"/>
                <a:gd name="connsiteX4" fmla="*/ 17332 w 221276"/>
                <a:gd name="connsiteY4" fmla="*/ 451877 h 453484"/>
                <a:gd name="connsiteX5" fmla="*/ 0 w 221276"/>
                <a:gd name="connsiteY5" fmla="*/ 453484 h 453484"/>
                <a:gd name="connsiteX6" fmla="*/ 0 w 221276"/>
                <a:gd name="connsiteY6" fmla="*/ 23818 h 453484"/>
                <a:gd name="connsiteX7" fmla="*/ 221276 w 221276"/>
                <a:gd name="connsiteY7" fmla="*/ 0 h 45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1276" h="453484">
                  <a:moveTo>
                    <a:pt x="221276" y="0"/>
                  </a:moveTo>
                  <a:lnTo>
                    <a:pt x="167518" y="437950"/>
                  </a:lnTo>
                  <a:lnTo>
                    <a:pt x="28030" y="450884"/>
                  </a:lnTo>
                  <a:lnTo>
                    <a:pt x="17332" y="450131"/>
                  </a:lnTo>
                  <a:lnTo>
                    <a:pt x="17332" y="451877"/>
                  </a:lnTo>
                  <a:lnTo>
                    <a:pt x="0" y="453484"/>
                  </a:lnTo>
                  <a:lnTo>
                    <a:pt x="0" y="23818"/>
                  </a:lnTo>
                  <a:lnTo>
                    <a:pt x="22127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 rot="21249554">
              <a:off x="4688302" y="6036875"/>
              <a:ext cx="128780" cy="171332"/>
            </a:xfrm>
            <a:custGeom>
              <a:avLst/>
              <a:gdLst>
                <a:gd name="connsiteX0" fmla="*/ 110871 w 359282"/>
                <a:gd name="connsiteY0" fmla="*/ 1144 h 478007"/>
                <a:gd name="connsiteX1" fmla="*/ 359282 w 359282"/>
                <a:gd name="connsiteY1" fmla="*/ 29206 h 478007"/>
                <a:gd name="connsiteX2" fmla="*/ 237196 w 359282"/>
                <a:gd name="connsiteY2" fmla="*/ 478007 h 478007"/>
                <a:gd name="connsiteX3" fmla="*/ 122243 w 359282"/>
                <a:gd name="connsiteY3" fmla="*/ 463205 h 478007"/>
                <a:gd name="connsiteX4" fmla="*/ 0 w 359282"/>
                <a:gd name="connsiteY4" fmla="*/ 450344 h 478007"/>
                <a:gd name="connsiteX5" fmla="*/ 98278 w 359282"/>
                <a:gd name="connsiteY5" fmla="*/ 0 h 478007"/>
                <a:gd name="connsiteX6" fmla="*/ 110871 w 359282"/>
                <a:gd name="connsiteY6" fmla="*/ 1144 h 4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282" h="478007">
                  <a:moveTo>
                    <a:pt x="110871" y="1144"/>
                  </a:moveTo>
                  <a:lnTo>
                    <a:pt x="359282" y="29206"/>
                  </a:lnTo>
                  <a:lnTo>
                    <a:pt x="237196" y="478007"/>
                  </a:lnTo>
                  <a:lnTo>
                    <a:pt x="122243" y="463205"/>
                  </a:lnTo>
                  <a:lnTo>
                    <a:pt x="0" y="450344"/>
                  </a:lnTo>
                  <a:lnTo>
                    <a:pt x="98278" y="0"/>
                  </a:lnTo>
                  <a:lnTo>
                    <a:pt x="110871" y="1144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任意多边形 275"/>
            <p:cNvSpPr/>
            <p:nvPr/>
          </p:nvSpPr>
          <p:spPr>
            <a:xfrm rot="21249554">
              <a:off x="3866840" y="5657057"/>
              <a:ext cx="123046" cy="167633"/>
            </a:xfrm>
            <a:custGeom>
              <a:avLst/>
              <a:gdLst>
                <a:gd name="connsiteX0" fmla="*/ 343288 w 343288"/>
                <a:gd name="connsiteY0" fmla="*/ 21405 h 467682"/>
                <a:gd name="connsiteX1" fmla="*/ 245352 w 343288"/>
                <a:gd name="connsiteY1" fmla="*/ 467682 h 467682"/>
                <a:gd name="connsiteX2" fmla="*/ 182414 w 343288"/>
                <a:gd name="connsiteY2" fmla="*/ 461060 h 467682"/>
                <a:gd name="connsiteX3" fmla="*/ 0 w 343288"/>
                <a:gd name="connsiteY3" fmla="*/ 445957 h 467682"/>
                <a:gd name="connsiteX4" fmla="*/ 87940 w 343288"/>
                <a:gd name="connsiteY4" fmla="*/ 0 h 467682"/>
                <a:gd name="connsiteX5" fmla="*/ 176119 w 343288"/>
                <a:gd name="connsiteY5" fmla="*/ 6210 h 467682"/>
                <a:gd name="connsiteX6" fmla="*/ 343288 w 343288"/>
                <a:gd name="connsiteY6" fmla="*/ 21405 h 4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288" h="467682">
                  <a:moveTo>
                    <a:pt x="343288" y="21405"/>
                  </a:moveTo>
                  <a:lnTo>
                    <a:pt x="245352" y="467682"/>
                  </a:lnTo>
                  <a:lnTo>
                    <a:pt x="182414" y="461060"/>
                  </a:lnTo>
                  <a:lnTo>
                    <a:pt x="0" y="445957"/>
                  </a:lnTo>
                  <a:lnTo>
                    <a:pt x="87940" y="0"/>
                  </a:lnTo>
                  <a:lnTo>
                    <a:pt x="176119" y="6210"/>
                  </a:lnTo>
                  <a:lnTo>
                    <a:pt x="343288" y="21405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任意多边形 276"/>
            <p:cNvSpPr/>
            <p:nvPr/>
          </p:nvSpPr>
          <p:spPr>
            <a:xfrm rot="21249554">
              <a:off x="2463857" y="5316995"/>
              <a:ext cx="124747" cy="179665"/>
            </a:xfrm>
            <a:custGeom>
              <a:avLst/>
              <a:gdLst>
                <a:gd name="connsiteX0" fmla="*/ 68662 w 348039"/>
                <a:gd name="connsiteY0" fmla="*/ 0 h 501254"/>
                <a:gd name="connsiteX1" fmla="*/ 333514 w 348039"/>
                <a:gd name="connsiteY1" fmla="*/ 36088 h 501254"/>
                <a:gd name="connsiteX2" fmla="*/ 348039 w 348039"/>
                <a:gd name="connsiteY2" fmla="*/ 38416 h 501254"/>
                <a:gd name="connsiteX3" fmla="*/ 269891 w 348039"/>
                <a:gd name="connsiteY3" fmla="*/ 501254 h 501254"/>
                <a:gd name="connsiteX4" fmla="*/ 0 w 348039"/>
                <a:gd name="connsiteY4" fmla="*/ 459899 h 501254"/>
                <a:gd name="connsiteX5" fmla="*/ 68662 w 348039"/>
                <a:gd name="connsiteY5" fmla="*/ 0 h 50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039" h="501254">
                  <a:moveTo>
                    <a:pt x="68662" y="0"/>
                  </a:moveTo>
                  <a:lnTo>
                    <a:pt x="333514" y="36088"/>
                  </a:lnTo>
                  <a:lnTo>
                    <a:pt x="348039" y="38416"/>
                  </a:lnTo>
                  <a:lnTo>
                    <a:pt x="269891" y="501254"/>
                  </a:lnTo>
                  <a:lnTo>
                    <a:pt x="0" y="459899"/>
                  </a:lnTo>
                  <a:lnTo>
                    <a:pt x="68662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 rot="21249554">
              <a:off x="3418560" y="5454543"/>
              <a:ext cx="52839" cy="163181"/>
            </a:xfrm>
            <a:custGeom>
              <a:avLst/>
              <a:gdLst>
                <a:gd name="connsiteX0" fmla="*/ 147416 w 147416"/>
                <a:gd name="connsiteY0" fmla="*/ 9629 h 455268"/>
                <a:gd name="connsiteX1" fmla="*/ 92714 w 147416"/>
                <a:gd name="connsiteY1" fmla="*/ 455268 h 455268"/>
                <a:gd name="connsiteX2" fmla="*/ 0 w 147416"/>
                <a:gd name="connsiteY2" fmla="*/ 447592 h 455268"/>
                <a:gd name="connsiteX3" fmla="*/ 0 w 147416"/>
                <a:gd name="connsiteY3" fmla="*/ 993 h 455268"/>
                <a:gd name="connsiteX4" fmla="*/ 10698 w 147416"/>
                <a:gd name="connsiteY4" fmla="*/ 0 h 455268"/>
                <a:gd name="connsiteX5" fmla="*/ 147416 w 147416"/>
                <a:gd name="connsiteY5" fmla="*/ 9629 h 4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16" h="455268">
                  <a:moveTo>
                    <a:pt x="147416" y="9629"/>
                  </a:moveTo>
                  <a:lnTo>
                    <a:pt x="92714" y="455268"/>
                  </a:lnTo>
                  <a:lnTo>
                    <a:pt x="0" y="447592"/>
                  </a:lnTo>
                  <a:lnTo>
                    <a:pt x="0" y="993"/>
                  </a:lnTo>
                  <a:lnTo>
                    <a:pt x="10698" y="0"/>
                  </a:lnTo>
                  <a:lnTo>
                    <a:pt x="147416" y="9629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 rot="21249554">
              <a:off x="5682393" y="5434634"/>
              <a:ext cx="169923" cy="196301"/>
            </a:xfrm>
            <a:custGeom>
              <a:avLst/>
              <a:gdLst>
                <a:gd name="connsiteX0" fmla="*/ 90331 w 474069"/>
                <a:gd name="connsiteY0" fmla="*/ 0 h 547666"/>
                <a:gd name="connsiteX1" fmla="*/ 152757 w 474069"/>
                <a:gd name="connsiteY1" fmla="*/ 10005 h 547666"/>
                <a:gd name="connsiteX2" fmla="*/ 474069 w 474069"/>
                <a:gd name="connsiteY2" fmla="*/ 69263 h 547666"/>
                <a:gd name="connsiteX3" fmla="*/ 425131 w 474069"/>
                <a:gd name="connsiteY3" fmla="*/ 547666 h 547666"/>
                <a:gd name="connsiteX4" fmla="*/ 159865 w 474069"/>
                <a:gd name="connsiteY4" fmla="*/ 493699 h 547666"/>
                <a:gd name="connsiteX5" fmla="*/ 0 w 474069"/>
                <a:gd name="connsiteY5" fmla="*/ 465203 h 547666"/>
                <a:gd name="connsiteX6" fmla="*/ 90331 w 474069"/>
                <a:gd name="connsiteY6" fmla="*/ 0 h 54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69" h="547666">
                  <a:moveTo>
                    <a:pt x="90331" y="0"/>
                  </a:moveTo>
                  <a:lnTo>
                    <a:pt x="152757" y="10005"/>
                  </a:lnTo>
                  <a:lnTo>
                    <a:pt x="474069" y="69263"/>
                  </a:lnTo>
                  <a:lnTo>
                    <a:pt x="425131" y="547666"/>
                  </a:lnTo>
                  <a:lnTo>
                    <a:pt x="159865" y="493699"/>
                  </a:lnTo>
                  <a:lnTo>
                    <a:pt x="0" y="465203"/>
                  </a:lnTo>
                  <a:lnTo>
                    <a:pt x="903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任意多边形 279"/>
            <p:cNvSpPr/>
            <p:nvPr/>
          </p:nvSpPr>
          <p:spPr>
            <a:xfrm rot="21249554">
              <a:off x="5839765" y="5218998"/>
              <a:ext cx="141076" cy="198579"/>
            </a:xfrm>
            <a:custGeom>
              <a:avLst/>
              <a:gdLst>
                <a:gd name="connsiteX0" fmla="*/ 82673 w 393587"/>
                <a:gd name="connsiteY0" fmla="*/ 0 h 554025"/>
                <a:gd name="connsiteX1" fmla="*/ 329484 w 393587"/>
                <a:gd name="connsiteY1" fmla="*/ 51364 h 554025"/>
                <a:gd name="connsiteX2" fmla="*/ 393587 w 393587"/>
                <a:gd name="connsiteY2" fmla="*/ 66155 h 554025"/>
                <a:gd name="connsiteX3" fmla="*/ 340053 w 393587"/>
                <a:gd name="connsiteY3" fmla="*/ 554025 h 554025"/>
                <a:gd name="connsiteX4" fmla="*/ 305318 w 393587"/>
                <a:gd name="connsiteY4" fmla="*/ 545251 h 554025"/>
                <a:gd name="connsiteX5" fmla="*/ 0 w 393587"/>
                <a:gd name="connsiteY5" fmla="*/ 475522 h 554025"/>
                <a:gd name="connsiteX6" fmla="*/ 82673 w 393587"/>
                <a:gd name="connsiteY6" fmla="*/ 0 h 5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587" h="554025">
                  <a:moveTo>
                    <a:pt x="82673" y="0"/>
                  </a:moveTo>
                  <a:lnTo>
                    <a:pt x="329484" y="51364"/>
                  </a:lnTo>
                  <a:lnTo>
                    <a:pt x="393587" y="66155"/>
                  </a:lnTo>
                  <a:lnTo>
                    <a:pt x="340053" y="554025"/>
                  </a:lnTo>
                  <a:lnTo>
                    <a:pt x="305318" y="545251"/>
                  </a:lnTo>
                  <a:lnTo>
                    <a:pt x="0" y="475522"/>
                  </a:lnTo>
                  <a:lnTo>
                    <a:pt x="82673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6" name="任意多边形 225" hidden="1"/>
          <p:cNvSpPr/>
          <p:nvPr/>
        </p:nvSpPr>
        <p:spPr>
          <a:xfrm>
            <a:off x="2511405" y="3532076"/>
            <a:ext cx="2618709" cy="3403191"/>
          </a:xfrm>
          <a:custGeom>
            <a:avLst/>
            <a:gdLst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743200 w 4070555"/>
              <a:gd name="connsiteY5" fmla="*/ 18730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743200 w 4070555"/>
              <a:gd name="connsiteY5" fmla="*/ 18730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743200 w 4070555"/>
              <a:gd name="connsiteY5" fmla="*/ 18730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743200 w 4070555"/>
              <a:gd name="connsiteY5" fmla="*/ 18730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743200 w 4070555"/>
              <a:gd name="connsiteY5" fmla="*/ 18730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52916 w 4070555"/>
              <a:gd name="connsiteY6" fmla="*/ 255147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62981 w 4070555"/>
              <a:gd name="connsiteY4" fmla="*/ 8406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2667000 w 4070555"/>
              <a:gd name="connsiteY5" fmla="*/ 1949246 h 3288891"/>
              <a:gd name="connsiteX6" fmla="*/ 3043391 w 4070555"/>
              <a:gd name="connsiteY6" fmla="*/ 2608621 h 3288891"/>
              <a:gd name="connsiteX7" fmla="*/ 4070555 w 4070555"/>
              <a:gd name="connsiteY7" fmla="*/ 3288891 h 3288891"/>
              <a:gd name="connsiteX8" fmla="*/ 4070555 w 4070555"/>
              <a:gd name="connsiteY8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3043391 w 4070555"/>
              <a:gd name="connsiteY5" fmla="*/ 2608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529656 w 4070555"/>
              <a:gd name="connsiteY4" fmla="*/ 993059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738716 w 4070555"/>
              <a:gd name="connsiteY5" fmla="*/ 1846621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555"/>
              <a:gd name="connsiteY0" fmla="*/ 0 h 3288891"/>
              <a:gd name="connsiteX1" fmla="*/ 368710 w 4070555"/>
              <a:gd name="connsiteY1" fmla="*/ 132736 h 3288891"/>
              <a:gd name="connsiteX2" fmla="*/ 1460090 w 4070555"/>
              <a:gd name="connsiteY2" fmla="*/ 235975 h 3288891"/>
              <a:gd name="connsiteX3" fmla="*/ 2064774 w 4070555"/>
              <a:gd name="connsiteY3" fmla="*/ 398207 h 3288891"/>
              <a:gd name="connsiteX4" fmla="*/ 2472506 w 4070555"/>
              <a:gd name="connsiteY4" fmla="*/ 850184 h 3288891"/>
              <a:gd name="connsiteX5" fmla="*/ 3262466 w 4070555"/>
              <a:gd name="connsiteY5" fmla="*/ 1951396 h 3288891"/>
              <a:gd name="connsiteX6" fmla="*/ 4070555 w 4070555"/>
              <a:gd name="connsiteY6" fmla="*/ 3288891 h 3288891"/>
              <a:gd name="connsiteX7" fmla="*/ 4070555 w 4070555"/>
              <a:gd name="connsiteY7" fmla="*/ 3288891 h 3288891"/>
              <a:gd name="connsiteX0" fmla="*/ 0 w 4070639"/>
              <a:gd name="connsiteY0" fmla="*/ 0 h 3374275"/>
              <a:gd name="connsiteX1" fmla="*/ 368710 w 4070639"/>
              <a:gd name="connsiteY1" fmla="*/ 132736 h 3374275"/>
              <a:gd name="connsiteX2" fmla="*/ 1460090 w 4070639"/>
              <a:gd name="connsiteY2" fmla="*/ 235975 h 3374275"/>
              <a:gd name="connsiteX3" fmla="*/ 2064774 w 4070639"/>
              <a:gd name="connsiteY3" fmla="*/ 398207 h 3374275"/>
              <a:gd name="connsiteX4" fmla="*/ 2472506 w 4070639"/>
              <a:gd name="connsiteY4" fmla="*/ 850184 h 3374275"/>
              <a:gd name="connsiteX5" fmla="*/ 3262466 w 4070639"/>
              <a:gd name="connsiteY5" fmla="*/ 1951396 h 3374275"/>
              <a:gd name="connsiteX6" fmla="*/ 4070555 w 4070639"/>
              <a:gd name="connsiteY6" fmla="*/ 3288891 h 3374275"/>
              <a:gd name="connsiteX7" fmla="*/ 3308555 w 4070639"/>
              <a:gd name="connsiteY7" fmla="*/ 3231741 h 3374275"/>
              <a:gd name="connsiteX0" fmla="*/ 0 w 3336160"/>
              <a:gd name="connsiteY0" fmla="*/ 0 h 3231741"/>
              <a:gd name="connsiteX1" fmla="*/ 368710 w 3336160"/>
              <a:gd name="connsiteY1" fmla="*/ 132736 h 3231741"/>
              <a:gd name="connsiteX2" fmla="*/ 1460090 w 3336160"/>
              <a:gd name="connsiteY2" fmla="*/ 235975 h 3231741"/>
              <a:gd name="connsiteX3" fmla="*/ 2064774 w 3336160"/>
              <a:gd name="connsiteY3" fmla="*/ 398207 h 3231741"/>
              <a:gd name="connsiteX4" fmla="*/ 2472506 w 3336160"/>
              <a:gd name="connsiteY4" fmla="*/ 850184 h 3231741"/>
              <a:gd name="connsiteX5" fmla="*/ 3262466 w 3336160"/>
              <a:gd name="connsiteY5" fmla="*/ 1951396 h 3231741"/>
              <a:gd name="connsiteX6" fmla="*/ 3308555 w 3336160"/>
              <a:gd name="connsiteY6" fmla="*/ 3231741 h 3231741"/>
              <a:gd name="connsiteX0" fmla="*/ 0 w 3336160"/>
              <a:gd name="connsiteY0" fmla="*/ 0 h 3317466"/>
              <a:gd name="connsiteX1" fmla="*/ 368710 w 3336160"/>
              <a:gd name="connsiteY1" fmla="*/ 132736 h 3317466"/>
              <a:gd name="connsiteX2" fmla="*/ 1460090 w 3336160"/>
              <a:gd name="connsiteY2" fmla="*/ 235975 h 3317466"/>
              <a:gd name="connsiteX3" fmla="*/ 2064774 w 3336160"/>
              <a:gd name="connsiteY3" fmla="*/ 398207 h 3317466"/>
              <a:gd name="connsiteX4" fmla="*/ 2472506 w 3336160"/>
              <a:gd name="connsiteY4" fmla="*/ 850184 h 3317466"/>
              <a:gd name="connsiteX5" fmla="*/ 3262466 w 3336160"/>
              <a:gd name="connsiteY5" fmla="*/ 1951396 h 3317466"/>
              <a:gd name="connsiteX6" fmla="*/ 3308555 w 3336160"/>
              <a:gd name="connsiteY6" fmla="*/ 3317466 h 3317466"/>
              <a:gd name="connsiteX0" fmla="*/ 0 w 3308555"/>
              <a:gd name="connsiteY0" fmla="*/ 0 h 3317466"/>
              <a:gd name="connsiteX1" fmla="*/ 368710 w 3308555"/>
              <a:gd name="connsiteY1" fmla="*/ 132736 h 3317466"/>
              <a:gd name="connsiteX2" fmla="*/ 1460090 w 3308555"/>
              <a:gd name="connsiteY2" fmla="*/ 235975 h 3317466"/>
              <a:gd name="connsiteX3" fmla="*/ 2064774 w 3308555"/>
              <a:gd name="connsiteY3" fmla="*/ 398207 h 3317466"/>
              <a:gd name="connsiteX4" fmla="*/ 2472506 w 3308555"/>
              <a:gd name="connsiteY4" fmla="*/ 850184 h 3317466"/>
              <a:gd name="connsiteX5" fmla="*/ 3043391 w 3308555"/>
              <a:gd name="connsiteY5" fmla="*/ 1894246 h 3317466"/>
              <a:gd name="connsiteX6" fmla="*/ 3308555 w 3308555"/>
              <a:gd name="connsiteY6" fmla="*/ 3317466 h 3317466"/>
              <a:gd name="connsiteX0" fmla="*/ 0 w 3331637"/>
              <a:gd name="connsiteY0" fmla="*/ 0 h 3317466"/>
              <a:gd name="connsiteX1" fmla="*/ 368710 w 3331637"/>
              <a:gd name="connsiteY1" fmla="*/ 132736 h 3317466"/>
              <a:gd name="connsiteX2" fmla="*/ 1460090 w 3331637"/>
              <a:gd name="connsiteY2" fmla="*/ 235975 h 3317466"/>
              <a:gd name="connsiteX3" fmla="*/ 2064774 w 3331637"/>
              <a:gd name="connsiteY3" fmla="*/ 398207 h 3317466"/>
              <a:gd name="connsiteX4" fmla="*/ 2472506 w 3331637"/>
              <a:gd name="connsiteY4" fmla="*/ 850184 h 3317466"/>
              <a:gd name="connsiteX5" fmla="*/ 3043391 w 3331637"/>
              <a:gd name="connsiteY5" fmla="*/ 1894246 h 3317466"/>
              <a:gd name="connsiteX6" fmla="*/ 3308555 w 3331637"/>
              <a:gd name="connsiteY6" fmla="*/ 3317466 h 3317466"/>
              <a:gd name="connsiteX0" fmla="*/ 0 w 3335487"/>
              <a:gd name="connsiteY0" fmla="*/ 0 h 3317466"/>
              <a:gd name="connsiteX1" fmla="*/ 368710 w 3335487"/>
              <a:gd name="connsiteY1" fmla="*/ 132736 h 3317466"/>
              <a:gd name="connsiteX2" fmla="*/ 1460090 w 3335487"/>
              <a:gd name="connsiteY2" fmla="*/ 235975 h 3317466"/>
              <a:gd name="connsiteX3" fmla="*/ 2064774 w 3335487"/>
              <a:gd name="connsiteY3" fmla="*/ 398207 h 3317466"/>
              <a:gd name="connsiteX4" fmla="*/ 2472506 w 3335487"/>
              <a:gd name="connsiteY4" fmla="*/ 850184 h 3317466"/>
              <a:gd name="connsiteX5" fmla="*/ 3043391 w 3335487"/>
              <a:gd name="connsiteY5" fmla="*/ 1894246 h 3317466"/>
              <a:gd name="connsiteX6" fmla="*/ 3308555 w 3335487"/>
              <a:gd name="connsiteY6" fmla="*/ 3317466 h 3317466"/>
              <a:gd name="connsiteX0" fmla="*/ 0 w 3330981"/>
              <a:gd name="connsiteY0" fmla="*/ 0 h 3317466"/>
              <a:gd name="connsiteX1" fmla="*/ 368710 w 3330981"/>
              <a:gd name="connsiteY1" fmla="*/ 132736 h 3317466"/>
              <a:gd name="connsiteX2" fmla="*/ 1460090 w 3330981"/>
              <a:gd name="connsiteY2" fmla="*/ 235975 h 3317466"/>
              <a:gd name="connsiteX3" fmla="*/ 2064774 w 3330981"/>
              <a:gd name="connsiteY3" fmla="*/ 398207 h 3317466"/>
              <a:gd name="connsiteX4" fmla="*/ 2472506 w 3330981"/>
              <a:gd name="connsiteY4" fmla="*/ 850184 h 3317466"/>
              <a:gd name="connsiteX5" fmla="*/ 3043391 w 3330981"/>
              <a:gd name="connsiteY5" fmla="*/ 1894246 h 3317466"/>
              <a:gd name="connsiteX6" fmla="*/ 3308555 w 3330981"/>
              <a:gd name="connsiteY6" fmla="*/ 3317466 h 3317466"/>
              <a:gd name="connsiteX0" fmla="*/ 0 w 3334633"/>
              <a:gd name="connsiteY0" fmla="*/ 0 h 3317466"/>
              <a:gd name="connsiteX1" fmla="*/ 368710 w 3334633"/>
              <a:gd name="connsiteY1" fmla="*/ 132736 h 3317466"/>
              <a:gd name="connsiteX2" fmla="*/ 1460090 w 3334633"/>
              <a:gd name="connsiteY2" fmla="*/ 235975 h 3317466"/>
              <a:gd name="connsiteX3" fmla="*/ 2064774 w 3334633"/>
              <a:gd name="connsiteY3" fmla="*/ 398207 h 3317466"/>
              <a:gd name="connsiteX4" fmla="*/ 2472506 w 3334633"/>
              <a:gd name="connsiteY4" fmla="*/ 850184 h 3317466"/>
              <a:gd name="connsiteX5" fmla="*/ 3043391 w 3334633"/>
              <a:gd name="connsiteY5" fmla="*/ 1894246 h 3317466"/>
              <a:gd name="connsiteX6" fmla="*/ 3308555 w 3334633"/>
              <a:gd name="connsiteY6" fmla="*/ 3317466 h 3317466"/>
              <a:gd name="connsiteX0" fmla="*/ 0 w 3315362"/>
              <a:gd name="connsiteY0" fmla="*/ 0 h 3317466"/>
              <a:gd name="connsiteX1" fmla="*/ 368710 w 3315362"/>
              <a:gd name="connsiteY1" fmla="*/ 132736 h 3317466"/>
              <a:gd name="connsiteX2" fmla="*/ 1460090 w 3315362"/>
              <a:gd name="connsiteY2" fmla="*/ 235975 h 3317466"/>
              <a:gd name="connsiteX3" fmla="*/ 2064774 w 3315362"/>
              <a:gd name="connsiteY3" fmla="*/ 398207 h 3317466"/>
              <a:gd name="connsiteX4" fmla="*/ 2472506 w 3315362"/>
              <a:gd name="connsiteY4" fmla="*/ 850184 h 3317466"/>
              <a:gd name="connsiteX5" fmla="*/ 3043391 w 3315362"/>
              <a:gd name="connsiteY5" fmla="*/ 1894246 h 3317466"/>
              <a:gd name="connsiteX6" fmla="*/ 3308555 w 3315362"/>
              <a:gd name="connsiteY6" fmla="*/ 3317466 h 3317466"/>
              <a:gd name="connsiteX0" fmla="*/ 0 w 3309362"/>
              <a:gd name="connsiteY0" fmla="*/ 0 h 3317466"/>
              <a:gd name="connsiteX1" fmla="*/ 368710 w 3309362"/>
              <a:gd name="connsiteY1" fmla="*/ 132736 h 3317466"/>
              <a:gd name="connsiteX2" fmla="*/ 1460090 w 3309362"/>
              <a:gd name="connsiteY2" fmla="*/ 235975 h 3317466"/>
              <a:gd name="connsiteX3" fmla="*/ 2064774 w 3309362"/>
              <a:gd name="connsiteY3" fmla="*/ 398207 h 3317466"/>
              <a:gd name="connsiteX4" fmla="*/ 2472506 w 3309362"/>
              <a:gd name="connsiteY4" fmla="*/ 850184 h 3317466"/>
              <a:gd name="connsiteX5" fmla="*/ 1852766 w 3309362"/>
              <a:gd name="connsiteY5" fmla="*/ 2065696 h 3317466"/>
              <a:gd name="connsiteX6" fmla="*/ 3308555 w 3309362"/>
              <a:gd name="connsiteY6" fmla="*/ 3317466 h 3317466"/>
              <a:gd name="connsiteX0" fmla="*/ 0 w 2475611"/>
              <a:gd name="connsiteY0" fmla="*/ 0 h 3355566"/>
              <a:gd name="connsiteX1" fmla="*/ 368710 w 2475611"/>
              <a:gd name="connsiteY1" fmla="*/ 132736 h 3355566"/>
              <a:gd name="connsiteX2" fmla="*/ 1460090 w 2475611"/>
              <a:gd name="connsiteY2" fmla="*/ 235975 h 3355566"/>
              <a:gd name="connsiteX3" fmla="*/ 2064774 w 2475611"/>
              <a:gd name="connsiteY3" fmla="*/ 398207 h 3355566"/>
              <a:gd name="connsiteX4" fmla="*/ 2472506 w 2475611"/>
              <a:gd name="connsiteY4" fmla="*/ 850184 h 3355566"/>
              <a:gd name="connsiteX5" fmla="*/ 1852766 w 2475611"/>
              <a:gd name="connsiteY5" fmla="*/ 2065696 h 3355566"/>
              <a:gd name="connsiteX6" fmla="*/ 2117930 w 2475611"/>
              <a:gd name="connsiteY6" fmla="*/ 3355566 h 3355566"/>
              <a:gd name="connsiteX0" fmla="*/ 0 w 2487628"/>
              <a:gd name="connsiteY0" fmla="*/ 0 h 3355566"/>
              <a:gd name="connsiteX1" fmla="*/ 368710 w 2487628"/>
              <a:gd name="connsiteY1" fmla="*/ 132736 h 3355566"/>
              <a:gd name="connsiteX2" fmla="*/ 1460090 w 2487628"/>
              <a:gd name="connsiteY2" fmla="*/ 235975 h 3355566"/>
              <a:gd name="connsiteX3" fmla="*/ 2064774 w 2487628"/>
              <a:gd name="connsiteY3" fmla="*/ 398207 h 3355566"/>
              <a:gd name="connsiteX4" fmla="*/ 2472506 w 2487628"/>
              <a:gd name="connsiteY4" fmla="*/ 850184 h 3355566"/>
              <a:gd name="connsiteX5" fmla="*/ 1528916 w 2487628"/>
              <a:gd name="connsiteY5" fmla="*/ 2018071 h 3355566"/>
              <a:gd name="connsiteX6" fmla="*/ 2117930 w 2487628"/>
              <a:gd name="connsiteY6" fmla="*/ 3355566 h 3355566"/>
              <a:gd name="connsiteX0" fmla="*/ 0 w 2487628"/>
              <a:gd name="connsiteY0" fmla="*/ 0 h 3336516"/>
              <a:gd name="connsiteX1" fmla="*/ 368710 w 2487628"/>
              <a:gd name="connsiteY1" fmla="*/ 132736 h 3336516"/>
              <a:gd name="connsiteX2" fmla="*/ 1460090 w 2487628"/>
              <a:gd name="connsiteY2" fmla="*/ 235975 h 3336516"/>
              <a:gd name="connsiteX3" fmla="*/ 2064774 w 2487628"/>
              <a:gd name="connsiteY3" fmla="*/ 398207 h 3336516"/>
              <a:gd name="connsiteX4" fmla="*/ 2472506 w 2487628"/>
              <a:gd name="connsiteY4" fmla="*/ 850184 h 3336516"/>
              <a:gd name="connsiteX5" fmla="*/ 1528916 w 2487628"/>
              <a:gd name="connsiteY5" fmla="*/ 2018071 h 3336516"/>
              <a:gd name="connsiteX6" fmla="*/ 1889330 w 2487628"/>
              <a:gd name="connsiteY6" fmla="*/ 3336516 h 3336516"/>
              <a:gd name="connsiteX0" fmla="*/ 0 w 2493055"/>
              <a:gd name="connsiteY0" fmla="*/ 0 h 3336516"/>
              <a:gd name="connsiteX1" fmla="*/ 368710 w 2493055"/>
              <a:gd name="connsiteY1" fmla="*/ 132736 h 3336516"/>
              <a:gd name="connsiteX2" fmla="*/ 1460090 w 2493055"/>
              <a:gd name="connsiteY2" fmla="*/ 235975 h 3336516"/>
              <a:gd name="connsiteX3" fmla="*/ 2064774 w 2493055"/>
              <a:gd name="connsiteY3" fmla="*/ 398207 h 3336516"/>
              <a:gd name="connsiteX4" fmla="*/ 2472506 w 2493055"/>
              <a:gd name="connsiteY4" fmla="*/ 850184 h 3336516"/>
              <a:gd name="connsiteX5" fmla="*/ 1414616 w 2493055"/>
              <a:gd name="connsiteY5" fmla="*/ 2008546 h 3336516"/>
              <a:gd name="connsiteX6" fmla="*/ 1889330 w 2493055"/>
              <a:gd name="connsiteY6" fmla="*/ 3336516 h 3336516"/>
              <a:gd name="connsiteX0" fmla="*/ 0 w 2429386"/>
              <a:gd name="connsiteY0" fmla="*/ 0 h 3336516"/>
              <a:gd name="connsiteX1" fmla="*/ 368710 w 2429386"/>
              <a:gd name="connsiteY1" fmla="*/ 132736 h 3336516"/>
              <a:gd name="connsiteX2" fmla="*/ 1460090 w 2429386"/>
              <a:gd name="connsiteY2" fmla="*/ 235975 h 3336516"/>
              <a:gd name="connsiteX3" fmla="*/ 2064774 w 2429386"/>
              <a:gd name="connsiteY3" fmla="*/ 398207 h 3336516"/>
              <a:gd name="connsiteX4" fmla="*/ 2405831 w 2429386"/>
              <a:gd name="connsiteY4" fmla="*/ 859709 h 3336516"/>
              <a:gd name="connsiteX5" fmla="*/ 1414616 w 2429386"/>
              <a:gd name="connsiteY5" fmla="*/ 2008546 h 3336516"/>
              <a:gd name="connsiteX6" fmla="*/ 1889330 w 2429386"/>
              <a:gd name="connsiteY6" fmla="*/ 3336516 h 3336516"/>
              <a:gd name="connsiteX0" fmla="*/ 0 w 2405900"/>
              <a:gd name="connsiteY0" fmla="*/ 0 h 3336516"/>
              <a:gd name="connsiteX1" fmla="*/ 368710 w 2405900"/>
              <a:gd name="connsiteY1" fmla="*/ 132736 h 3336516"/>
              <a:gd name="connsiteX2" fmla="*/ 1460090 w 2405900"/>
              <a:gd name="connsiteY2" fmla="*/ 235975 h 3336516"/>
              <a:gd name="connsiteX3" fmla="*/ 2405831 w 2405900"/>
              <a:gd name="connsiteY3" fmla="*/ 859709 h 3336516"/>
              <a:gd name="connsiteX4" fmla="*/ 1414616 w 2405900"/>
              <a:gd name="connsiteY4" fmla="*/ 2008546 h 3336516"/>
              <a:gd name="connsiteX5" fmla="*/ 1889330 w 2405900"/>
              <a:gd name="connsiteY5" fmla="*/ 3336516 h 3336516"/>
              <a:gd name="connsiteX0" fmla="*/ 0 w 2405899"/>
              <a:gd name="connsiteY0" fmla="*/ 0 h 3336516"/>
              <a:gd name="connsiteX1" fmla="*/ 368710 w 2405899"/>
              <a:gd name="connsiteY1" fmla="*/ 132736 h 3336516"/>
              <a:gd name="connsiteX2" fmla="*/ 1460090 w 2405899"/>
              <a:gd name="connsiteY2" fmla="*/ 235975 h 3336516"/>
              <a:gd name="connsiteX3" fmla="*/ 2405831 w 2405899"/>
              <a:gd name="connsiteY3" fmla="*/ 859709 h 3336516"/>
              <a:gd name="connsiteX4" fmla="*/ 1414616 w 2405899"/>
              <a:gd name="connsiteY4" fmla="*/ 2008546 h 3336516"/>
              <a:gd name="connsiteX5" fmla="*/ 1889330 w 2405899"/>
              <a:gd name="connsiteY5" fmla="*/ 3336516 h 3336516"/>
              <a:gd name="connsiteX0" fmla="*/ 0 w 2405906"/>
              <a:gd name="connsiteY0" fmla="*/ 0 h 3336516"/>
              <a:gd name="connsiteX1" fmla="*/ 368710 w 2405906"/>
              <a:gd name="connsiteY1" fmla="*/ 132736 h 3336516"/>
              <a:gd name="connsiteX2" fmla="*/ 1460090 w 2405906"/>
              <a:gd name="connsiteY2" fmla="*/ 235975 h 3336516"/>
              <a:gd name="connsiteX3" fmla="*/ 2405831 w 2405906"/>
              <a:gd name="connsiteY3" fmla="*/ 859709 h 3336516"/>
              <a:gd name="connsiteX4" fmla="*/ 1414616 w 2405906"/>
              <a:gd name="connsiteY4" fmla="*/ 2008546 h 3336516"/>
              <a:gd name="connsiteX5" fmla="*/ 1889330 w 2405906"/>
              <a:gd name="connsiteY5" fmla="*/ 3336516 h 3336516"/>
              <a:gd name="connsiteX0" fmla="*/ 0 w 2596406"/>
              <a:gd name="connsiteY0" fmla="*/ 0 h 3403191"/>
              <a:gd name="connsiteX1" fmla="*/ 559210 w 2596406"/>
              <a:gd name="connsiteY1" fmla="*/ 199411 h 3403191"/>
              <a:gd name="connsiteX2" fmla="*/ 1650590 w 2596406"/>
              <a:gd name="connsiteY2" fmla="*/ 302650 h 3403191"/>
              <a:gd name="connsiteX3" fmla="*/ 2596331 w 2596406"/>
              <a:gd name="connsiteY3" fmla="*/ 926384 h 3403191"/>
              <a:gd name="connsiteX4" fmla="*/ 1605116 w 2596406"/>
              <a:gd name="connsiteY4" fmla="*/ 2075221 h 3403191"/>
              <a:gd name="connsiteX5" fmla="*/ 2079830 w 2596406"/>
              <a:gd name="connsiteY5" fmla="*/ 3403191 h 3403191"/>
              <a:gd name="connsiteX0" fmla="*/ 0 w 2596406"/>
              <a:gd name="connsiteY0" fmla="*/ 0 h 3403191"/>
              <a:gd name="connsiteX1" fmla="*/ 559210 w 2596406"/>
              <a:gd name="connsiteY1" fmla="*/ 199411 h 3403191"/>
              <a:gd name="connsiteX2" fmla="*/ 1650590 w 2596406"/>
              <a:gd name="connsiteY2" fmla="*/ 302650 h 3403191"/>
              <a:gd name="connsiteX3" fmla="*/ 2596331 w 2596406"/>
              <a:gd name="connsiteY3" fmla="*/ 926384 h 3403191"/>
              <a:gd name="connsiteX4" fmla="*/ 1605116 w 2596406"/>
              <a:gd name="connsiteY4" fmla="*/ 2075221 h 3403191"/>
              <a:gd name="connsiteX5" fmla="*/ 2079830 w 2596406"/>
              <a:gd name="connsiteY5" fmla="*/ 3403191 h 3403191"/>
              <a:gd name="connsiteX0" fmla="*/ 0 w 2619191"/>
              <a:gd name="connsiteY0" fmla="*/ 0 h 3403191"/>
              <a:gd name="connsiteX1" fmla="*/ 559210 w 2619191"/>
              <a:gd name="connsiteY1" fmla="*/ 199411 h 3403191"/>
              <a:gd name="connsiteX2" fmla="*/ 1650590 w 2619191"/>
              <a:gd name="connsiteY2" fmla="*/ 302650 h 3403191"/>
              <a:gd name="connsiteX3" fmla="*/ 2596331 w 2619191"/>
              <a:gd name="connsiteY3" fmla="*/ 926384 h 3403191"/>
              <a:gd name="connsiteX4" fmla="*/ 1605116 w 2619191"/>
              <a:gd name="connsiteY4" fmla="*/ 2075221 h 3403191"/>
              <a:gd name="connsiteX5" fmla="*/ 2079830 w 2619191"/>
              <a:gd name="connsiteY5" fmla="*/ 3403191 h 3403191"/>
              <a:gd name="connsiteX0" fmla="*/ 0 w 2619439"/>
              <a:gd name="connsiteY0" fmla="*/ 0 h 3403191"/>
              <a:gd name="connsiteX1" fmla="*/ 559210 w 2619439"/>
              <a:gd name="connsiteY1" fmla="*/ 199411 h 3403191"/>
              <a:gd name="connsiteX2" fmla="*/ 1650590 w 2619439"/>
              <a:gd name="connsiteY2" fmla="*/ 302650 h 3403191"/>
              <a:gd name="connsiteX3" fmla="*/ 2596331 w 2619439"/>
              <a:gd name="connsiteY3" fmla="*/ 926384 h 3403191"/>
              <a:gd name="connsiteX4" fmla="*/ 1605116 w 2619439"/>
              <a:gd name="connsiteY4" fmla="*/ 2075221 h 3403191"/>
              <a:gd name="connsiteX5" fmla="*/ 2079830 w 2619439"/>
              <a:gd name="connsiteY5" fmla="*/ 3403191 h 3403191"/>
              <a:gd name="connsiteX0" fmla="*/ 0 w 2618709"/>
              <a:gd name="connsiteY0" fmla="*/ 0 h 3403191"/>
              <a:gd name="connsiteX1" fmla="*/ 559210 w 2618709"/>
              <a:gd name="connsiteY1" fmla="*/ 199411 h 3403191"/>
              <a:gd name="connsiteX2" fmla="*/ 1650590 w 2618709"/>
              <a:gd name="connsiteY2" fmla="*/ 302650 h 3403191"/>
              <a:gd name="connsiteX3" fmla="*/ 2596331 w 2618709"/>
              <a:gd name="connsiteY3" fmla="*/ 926384 h 3403191"/>
              <a:gd name="connsiteX4" fmla="*/ 1605116 w 2618709"/>
              <a:gd name="connsiteY4" fmla="*/ 2075221 h 3403191"/>
              <a:gd name="connsiteX5" fmla="*/ 2079830 w 2618709"/>
              <a:gd name="connsiteY5" fmla="*/ 3403191 h 3403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18709" h="3403191">
                <a:moveTo>
                  <a:pt x="0" y="0"/>
                </a:moveTo>
                <a:cubicBezTo>
                  <a:pt x="148406" y="103853"/>
                  <a:pt x="284112" y="148969"/>
                  <a:pt x="559210" y="199411"/>
                </a:cubicBezTo>
                <a:cubicBezTo>
                  <a:pt x="834308" y="249853"/>
                  <a:pt x="1282495" y="219588"/>
                  <a:pt x="1650590" y="302650"/>
                </a:cubicBezTo>
                <a:cubicBezTo>
                  <a:pt x="2018685" y="385712"/>
                  <a:pt x="2756310" y="573806"/>
                  <a:pt x="2596331" y="926384"/>
                </a:cubicBezTo>
                <a:cubicBezTo>
                  <a:pt x="2436352" y="1278962"/>
                  <a:pt x="1691200" y="1662420"/>
                  <a:pt x="1605116" y="2075221"/>
                </a:cubicBezTo>
                <a:cubicBezTo>
                  <a:pt x="1519033" y="2488022"/>
                  <a:pt x="2117853" y="3145978"/>
                  <a:pt x="2079830" y="3403191"/>
                </a:cubicBezTo>
              </a:path>
            </a:pathLst>
          </a:custGeom>
          <a:noFill/>
          <a:ln w="38100" cap="rnd">
            <a:solidFill>
              <a:srgbClr val="909517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任意多边形 255" hidden="1"/>
          <p:cNvSpPr/>
          <p:nvPr/>
        </p:nvSpPr>
        <p:spPr>
          <a:xfrm>
            <a:off x="5105470" y="3316381"/>
            <a:ext cx="2123887" cy="985224"/>
          </a:xfrm>
          <a:custGeom>
            <a:avLst/>
            <a:gdLst>
              <a:gd name="connsiteX0" fmla="*/ 137317 w 2231588"/>
              <a:gd name="connsiteY0" fmla="*/ 589936 h 589936"/>
              <a:gd name="connsiteX1" fmla="*/ 4581 w 2231588"/>
              <a:gd name="connsiteY1" fmla="*/ 368710 h 589936"/>
              <a:gd name="connsiteX2" fmla="*/ 284801 w 2231588"/>
              <a:gd name="connsiteY2" fmla="*/ 176981 h 589936"/>
              <a:gd name="connsiteX3" fmla="*/ 1390930 w 2231588"/>
              <a:gd name="connsiteY3" fmla="*/ 162233 h 589936"/>
              <a:gd name="connsiteX4" fmla="*/ 1833381 w 2231588"/>
              <a:gd name="connsiteY4" fmla="*/ 117987 h 589936"/>
              <a:gd name="connsiteX5" fmla="*/ 2231588 w 2231588"/>
              <a:gd name="connsiteY5" fmla="*/ 0 h 589936"/>
              <a:gd name="connsiteX6" fmla="*/ 2231588 w 2231588"/>
              <a:gd name="connsiteY6" fmla="*/ 0 h 589936"/>
              <a:gd name="connsiteX0" fmla="*/ 333596 w 2227842"/>
              <a:gd name="connsiteY0" fmla="*/ 856636 h 856636"/>
              <a:gd name="connsiteX1" fmla="*/ 835 w 2227842"/>
              <a:gd name="connsiteY1" fmla="*/ 368710 h 856636"/>
              <a:gd name="connsiteX2" fmla="*/ 281055 w 2227842"/>
              <a:gd name="connsiteY2" fmla="*/ 176981 h 856636"/>
              <a:gd name="connsiteX3" fmla="*/ 1387184 w 2227842"/>
              <a:gd name="connsiteY3" fmla="*/ 162233 h 856636"/>
              <a:gd name="connsiteX4" fmla="*/ 1829635 w 2227842"/>
              <a:gd name="connsiteY4" fmla="*/ 117987 h 856636"/>
              <a:gd name="connsiteX5" fmla="*/ 2227842 w 2227842"/>
              <a:gd name="connsiteY5" fmla="*/ 0 h 856636"/>
              <a:gd name="connsiteX6" fmla="*/ 2227842 w 2227842"/>
              <a:gd name="connsiteY6" fmla="*/ 0 h 856636"/>
              <a:gd name="connsiteX0" fmla="*/ 161044 w 2055290"/>
              <a:gd name="connsiteY0" fmla="*/ 856636 h 856636"/>
              <a:gd name="connsiteX1" fmla="*/ 47358 w 2055290"/>
              <a:gd name="connsiteY1" fmla="*/ 454435 h 856636"/>
              <a:gd name="connsiteX2" fmla="*/ 108503 w 2055290"/>
              <a:gd name="connsiteY2" fmla="*/ 176981 h 856636"/>
              <a:gd name="connsiteX3" fmla="*/ 1214632 w 2055290"/>
              <a:gd name="connsiteY3" fmla="*/ 162233 h 856636"/>
              <a:gd name="connsiteX4" fmla="*/ 1657083 w 2055290"/>
              <a:gd name="connsiteY4" fmla="*/ 117987 h 856636"/>
              <a:gd name="connsiteX5" fmla="*/ 2055290 w 2055290"/>
              <a:gd name="connsiteY5" fmla="*/ 0 h 856636"/>
              <a:gd name="connsiteX6" fmla="*/ 2055290 w 2055290"/>
              <a:gd name="connsiteY6" fmla="*/ 0 h 856636"/>
              <a:gd name="connsiteX0" fmla="*/ 135615 w 2029861"/>
              <a:gd name="connsiteY0" fmla="*/ 856636 h 856636"/>
              <a:gd name="connsiteX1" fmla="*/ 21929 w 2029861"/>
              <a:gd name="connsiteY1" fmla="*/ 454435 h 856636"/>
              <a:gd name="connsiteX2" fmla="*/ 540274 w 2029861"/>
              <a:gd name="connsiteY2" fmla="*/ 176981 h 856636"/>
              <a:gd name="connsiteX3" fmla="*/ 1189203 w 2029861"/>
              <a:gd name="connsiteY3" fmla="*/ 162233 h 856636"/>
              <a:gd name="connsiteX4" fmla="*/ 1631654 w 2029861"/>
              <a:gd name="connsiteY4" fmla="*/ 117987 h 856636"/>
              <a:gd name="connsiteX5" fmla="*/ 2029861 w 2029861"/>
              <a:gd name="connsiteY5" fmla="*/ 0 h 856636"/>
              <a:gd name="connsiteX6" fmla="*/ 2029861 w 2029861"/>
              <a:gd name="connsiteY6" fmla="*/ 0 h 856636"/>
              <a:gd name="connsiteX0" fmla="*/ 135615 w 2029861"/>
              <a:gd name="connsiteY0" fmla="*/ 856636 h 856636"/>
              <a:gd name="connsiteX1" fmla="*/ 21929 w 2029861"/>
              <a:gd name="connsiteY1" fmla="*/ 416335 h 856636"/>
              <a:gd name="connsiteX2" fmla="*/ 540274 w 2029861"/>
              <a:gd name="connsiteY2" fmla="*/ 176981 h 856636"/>
              <a:gd name="connsiteX3" fmla="*/ 1189203 w 2029861"/>
              <a:gd name="connsiteY3" fmla="*/ 162233 h 856636"/>
              <a:gd name="connsiteX4" fmla="*/ 1631654 w 2029861"/>
              <a:gd name="connsiteY4" fmla="*/ 117987 h 856636"/>
              <a:gd name="connsiteX5" fmla="*/ 2029861 w 2029861"/>
              <a:gd name="connsiteY5" fmla="*/ 0 h 856636"/>
              <a:gd name="connsiteX6" fmla="*/ 2029861 w 2029861"/>
              <a:gd name="connsiteY6" fmla="*/ 0 h 856636"/>
              <a:gd name="connsiteX0" fmla="*/ 135615 w 2029861"/>
              <a:gd name="connsiteY0" fmla="*/ 856636 h 856636"/>
              <a:gd name="connsiteX1" fmla="*/ 21929 w 2029861"/>
              <a:gd name="connsiteY1" fmla="*/ 416335 h 856636"/>
              <a:gd name="connsiteX2" fmla="*/ 540274 w 2029861"/>
              <a:gd name="connsiteY2" fmla="*/ 176981 h 856636"/>
              <a:gd name="connsiteX3" fmla="*/ 1189203 w 2029861"/>
              <a:gd name="connsiteY3" fmla="*/ 162233 h 856636"/>
              <a:gd name="connsiteX4" fmla="*/ 1631654 w 2029861"/>
              <a:gd name="connsiteY4" fmla="*/ 117987 h 856636"/>
              <a:gd name="connsiteX5" fmla="*/ 2029861 w 2029861"/>
              <a:gd name="connsiteY5" fmla="*/ 0 h 856636"/>
              <a:gd name="connsiteX6" fmla="*/ 2029861 w 2029861"/>
              <a:gd name="connsiteY6" fmla="*/ 0 h 856636"/>
              <a:gd name="connsiteX0" fmla="*/ 147491 w 2041737"/>
              <a:gd name="connsiteY0" fmla="*/ 856636 h 856636"/>
              <a:gd name="connsiteX1" fmla="*/ 33805 w 2041737"/>
              <a:gd name="connsiteY1" fmla="*/ 416335 h 856636"/>
              <a:gd name="connsiteX2" fmla="*/ 552150 w 2041737"/>
              <a:gd name="connsiteY2" fmla="*/ 176981 h 856636"/>
              <a:gd name="connsiteX3" fmla="*/ 1201079 w 2041737"/>
              <a:gd name="connsiteY3" fmla="*/ 162233 h 856636"/>
              <a:gd name="connsiteX4" fmla="*/ 1643530 w 2041737"/>
              <a:gd name="connsiteY4" fmla="*/ 117987 h 856636"/>
              <a:gd name="connsiteX5" fmla="*/ 2041737 w 2041737"/>
              <a:gd name="connsiteY5" fmla="*/ 0 h 856636"/>
              <a:gd name="connsiteX6" fmla="*/ 2041737 w 2041737"/>
              <a:gd name="connsiteY6" fmla="*/ 0 h 856636"/>
              <a:gd name="connsiteX0" fmla="*/ 147491 w 2136987"/>
              <a:gd name="connsiteY0" fmla="*/ 942361 h 942361"/>
              <a:gd name="connsiteX1" fmla="*/ 33805 w 2136987"/>
              <a:gd name="connsiteY1" fmla="*/ 502060 h 942361"/>
              <a:gd name="connsiteX2" fmla="*/ 552150 w 2136987"/>
              <a:gd name="connsiteY2" fmla="*/ 262706 h 942361"/>
              <a:gd name="connsiteX3" fmla="*/ 1201079 w 2136987"/>
              <a:gd name="connsiteY3" fmla="*/ 247958 h 942361"/>
              <a:gd name="connsiteX4" fmla="*/ 1643530 w 2136987"/>
              <a:gd name="connsiteY4" fmla="*/ 203712 h 942361"/>
              <a:gd name="connsiteX5" fmla="*/ 2041737 w 2136987"/>
              <a:gd name="connsiteY5" fmla="*/ 85725 h 942361"/>
              <a:gd name="connsiteX6" fmla="*/ 2136987 w 2136987"/>
              <a:gd name="connsiteY6" fmla="*/ 0 h 942361"/>
              <a:gd name="connsiteX0" fmla="*/ 147491 w 2203662"/>
              <a:gd name="connsiteY0" fmla="*/ 1094761 h 1094761"/>
              <a:gd name="connsiteX1" fmla="*/ 33805 w 2203662"/>
              <a:gd name="connsiteY1" fmla="*/ 654460 h 1094761"/>
              <a:gd name="connsiteX2" fmla="*/ 552150 w 2203662"/>
              <a:gd name="connsiteY2" fmla="*/ 415106 h 1094761"/>
              <a:gd name="connsiteX3" fmla="*/ 1201079 w 2203662"/>
              <a:gd name="connsiteY3" fmla="*/ 400358 h 1094761"/>
              <a:gd name="connsiteX4" fmla="*/ 1643530 w 2203662"/>
              <a:gd name="connsiteY4" fmla="*/ 356112 h 1094761"/>
              <a:gd name="connsiteX5" fmla="*/ 2041737 w 2203662"/>
              <a:gd name="connsiteY5" fmla="*/ 238125 h 1094761"/>
              <a:gd name="connsiteX6" fmla="*/ 2203662 w 2203662"/>
              <a:gd name="connsiteY6" fmla="*/ 0 h 1094761"/>
              <a:gd name="connsiteX0" fmla="*/ 147491 w 2203662"/>
              <a:gd name="connsiteY0" fmla="*/ 1094761 h 1094761"/>
              <a:gd name="connsiteX1" fmla="*/ 33805 w 2203662"/>
              <a:gd name="connsiteY1" fmla="*/ 654460 h 1094761"/>
              <a:gd name="connsiteX2" fmla="*/ 552150 w 2203662"/>
              <a:gd name="connsiteY2" fmla="*/ 415106 h 1094761"/>
              <a:gd name="connsiteX3" fmla="*/ 1201079 w 2203662"/>
              <a:gd name="connsiteY3" fmla="*/ 400358 h 1094761"/>
              <a:gd name="connsiteX4" fmla="*/ 1643530 w 2203662"/>
              <a:gd name="connsiteY4" fmla="*/ 356112 h 1094761"/>
              <a:gd name="connsiteX5" fmla="*/ 2041737 w 2203662"/>
              <a:gd name="connsiteY5" fmla="*/ 238125 h 1094761"/>
              <a:gd name="connsiteX6" fmla="*/ 2203662 w 2203662"/>
              <a:gd name="connsiteY6" fmla="*/ 0 h 1094761"/>
              <a:gd name="connsiteX0" fmla="*/ 144978 w 2201149"/>
              <a:gd name="connsiteY0" fmla="*/ 1094761 h 1094761"/>
              <a:gd name="connsiteX1" fmla="*/ 31292 w 2201149"/>
              <a:gd name="connsiteY1" fmla="*/ 654460 h 1094761"/>
              <a:gd name="connsiteX2" fmla="*/ 549637 w 2201149"/>
              <a:gd name="connsiteY2" fmla="*/ 415106 h 1094761"/>
              <a:gd name="connsiteX3" fmla="*/ 1198566 w 2201149"/>
              <a:gd name="connsiteY3" fmla="*/ 400358 h 1094761"/>
              <a:gd name="connsiteX4" fmla="*/ 1641017 w 2201149"/>
              <a:gd name="connsiteY4" fmla="*/ 356112 h 1094761"/>
              <a:gd name="connsiteX5" fmla="*/ 2039224 w 2201149"/>
              <a:gd name="connsiteY5" fmla="*/ 238125 h 1094761"/>
              <a:gd name="connsiteX6" fmla="*/ 2201149 w 2201149"/>
              <a:gd name="connsiteY6" fmla="*/ 0 h 1094761"/>
              <a:gd name="connsiteX0" fmla="*/ 121895 w 2192353"/>
              <a:gd name="connsiteY0" fmla="*/ 1109049 h 1109049"/>
              <a:gd name="connsiteX1" fmla="*/ 22496 w 2192353"/>
              <a:gd name="connsiteY1" fmla="*/ 654460 h 1109049"/>
              <a:gd name="connsiteX2" fmla="*/ 540841 w 2192353"/>
              <a:gd name="connsiteY2" fmla="*/ 415106 h 1109049"/>
              <a:gd name="connsiteX3" fmla="*/ 1189770 w 2192353"/>
              <a:gd name="connsiteY3" fmla="*/ 400358 h 1109049"/>
              <a:gd name="connsiteX4" fmla="*/ 1632221 w 2192353"/>
              <a:gd name="connsiteY4" fmla="*/ 356112 h 1109049"/>
              <a:gd name="connsiteX5" fmla="*/ 2030428 w 2192353"/>
              <a:gd name="connsiteY5" fmla="*/ 238125 h 1109049"/>
              <a:gd name="connsiteX6" fmla="*/ 2192353 w 2192353"/>
              <a:gd name="connsiteY6" fmla="*/ 0 h 1109049"/>
              <a:gd name="connsiteX0" fmla="*/ 120282 w 2190740"/>
              <a:gd name="connsiteY0" fmla="*/ 1109049 h 1109049"/>
              <a:gd name="connsiteX1" fmla="*/ 20883 w 2190740"/>
              <a:gd name="connsiteY1" fmla="*/ 654460 h 1109049"/>
              <a:gd name="connsiteX2" fmla="*/ 539228 w 2190740"/>
              <a:gd name="connsiteY2" fmla="*/ 415106 h 1109049"/>
              <a:gd name="connsiteX3" fmla="*/ 1188157 w 2190740"/>
              <a:gd name="connsiteY3" fmla="*/ 400358 h 1109049"/>
              <a:gd name="connsiteX4" fmla="*/ 1630608 w 2190740"/>
              <a:gd name="connsiteY4" fmla="*/ 356112 h 1109049"/>
              <a:gd name="connsiteX5" fmla="*/ 2028815 w 2190740"/>
              <a:gd name="connsiteY5" fmla="*/ 238125 h 1109049"/>
              <a:gd name="connsiteX6" fmla="*/ 2190740 w 2190740"/>
              <a:gd name="connsiteY6" fmla="*/ 0 h 1109049"/>
              <a:gd name="connsiteX0" fmla="*/ 126002 w 2196460"/>
              <a:gd name="connsiteY0" fmla="*/ 1109049 h 1109049"/>
              <a:gd name="connsiteX1" fmla="*/ 26603 w 2196460"/>
              <a:gd name="connsiteY1" fmla="*/ 654460 h 1109049"/>
              <a:gd name="connsiteX2" fmla="*/ 544948 w 2196460"/>
              <a:gd name="connsiteY2" fmla="*/ 415106 h 1109049"/>
              <a:gd name="connsiteX3" fmla="*/ 1193877 w 2196460"/>
              <a:gd name="connsiteY3" fmla="*/ 400358 h 1109049"/>
              <a:gd name="connsiteX4" fmla="*/ 1636328 w 2196460"/>
              <a:gd name="connsiteY4" fmla="*/ 356112 h 1109049"/>
              <a:gd name="connsiteX5" fmla="*/ 2034535 w 2196460"/>
              <a:gd name="connsiteY5" fmla="*/ 238125 h 1109049"/>
              <a:gd name="connsiteX6" fmla="*/ 2196460 w 2196460"/>
              <a:gd name="connsiteY6" fmla="*/ 0 h 1109049"/>
              <a:gd name="connsiteX0" fmla="*/ 97613 w 2196646"/>
              <a:gd name="connsiteY0" fmla="*/ 975699 h 975699"/>
              <a:gd name="connsiteX1" fmla="*/ 26789 w 2196646"/>
              <a:gd name="connsiteY1" fmla="*/ 654460 h 975699"/>
              <a:gd name="connsiteX2" fmla="*/ 545134 w 2196646"/>
              <a:gd name="connsiteY2" fmla="*/ 415106 h 975699"/>
              <a:gd name="connsiteX3" fmla="*/ 1194063 w 2196646"/>
              <a:gd name="connsiteY3" fmla="*/ 400358 h 975699"/>
              <a:gd name="connsiteX4" fmla="*/ 1636514 w 2196646"/>
              <a:gd name="connsiteY4" fmla="*/ 356112 h 975699"/>
              <a:gd name="connsiteX5" fmla="*/ 2034721 w 2196646"/>
              <a:gd name="connsiteY5" fmla="*/ 238125 h 975699"/>
              <a:gd name="connsiteX6" fmla="*/ 2196646 w 2196646"/>
              <a:gd name="connsiteY6" fmla="*/ 0 h 975699"/>
              <a:gd name="connsiteX0" fmla="*/ 48101 w 2147134"/>
              <a:gd name="connsiteY0" fmla="*/ 975699 h 975699"/>
              <a:gd name="connsiteX1" fmla="*/ 43952 w 2147134"/>
              <a:gd name="connsiteY1" fmla="*/ 597310 h 975699"/>
              <a:gd name="connsiteX2" fmla="*/ 495622 w 2147134"/>
              <a:gd name="connsiteY2" fmla="*/ 415106 h 975699"/>
              <a:gd name="connsiteX3" fmla="*/ 1144551 w 2147134"/>
              <a:gd name="connsiteY3" fmla="*/ 400358 h 975699"/>
              <a:gd name="connsiteX4" fmla="*/ 1587002 w 2147134"/>
              <a:gd name="connsiteY4" fmla="*/ 356112 h 975699"/>
              <a:gd name="connsiteX5" fmla="*/ 1985209 w 2147134"/>
              <a:gd name="connsiteY5" fmla="*/ 238125 h 975699"/>
              <a:gd name="connsiteX6" fmla="*/ 2147134 w 2147134"/>
              <a:gd name="connsiteY6" fmla="*/ 0 h 975699"/>
              <a:gd name="connsiteX0" fmla="*/ 43178 w 2151736"/>
              <a:gd name="connsiteY0" fmla="*/ 985224 h 985224"/>
              <a:gd name="connsiteX1" fmla="*/ 48554 w 2151736"/>
              <a:gd name="connsiteY1" fmla="*/ 597310 h 985224"/>
              <a:gd name="connsiteX2" fmla="*/ 500224 w 2151736"/>
              <a:gd name="connsiteY2" fmla="*/ 415106 h 985224"/>
              <a:gd name="connsiteX3" fmla="*/ 1149153 w 2151736"/>
              <a:gd name="connsiteY3" fmla="*/ 400358 h 985224"/>
              <a:gd name="connsiteX4" fmla="*/ 1591604 w 2151736"/>
              <a:gd name="connsiteY4" fmla="*/ 356112 h 985224"/>
              <a:gd name="connsiteX5" fmla="*/ 1989811 w 2151736"/>
              <a:gd name="connsiteY5" fmla="*/ 238125 h 985224"/>
              <a:gd name="connsiteX6" fmla="*/ 2151736 w 2151736"/>
              <a:gd name="connsiteY6" fmla="*/ 0 h 985224"/>
              <a:gd name="connsiteX0" fmla="*/ 43178 w 2151736"/>
              <a:gd name="connsiteY0" fmla="*/ 985224 h 985224"/>
              <a:gd name="connsiteX1" fmla="*/ 48554 w 2151736"/>
              <a:gd name="connsiteY1" fmla="*/ 597310 h 985224"/>
              <a:gd name="connsiteX2" fmla="*/ 500224 w 2151736"/>
              <a:gd name="connsiteY2" fmla="*/ 415106 h 985224"/>
              <a:gd name="connsiteX3" fmla="*/ 1149153 w 2151736"/>
              <a:gd name="connsiteY3" fmla="*/ 400358 h 985224"/>
              <a:gd name="connsiteX4" fmla="*/ 1591604 w 2151736"/>
              <a:gd name="connsiteY4" fmla="*/ 356112 h 985224"/>
              <a:gd name="connsiteX5" fmla="*/ 1989811 w 2151736"/>
              <a:gd name="connsiteY5" fmla="*/ 238125 h 985224"/>
              <a:gd name="connsiteX6" fmla="*/ 2151736 w 2151736"/>
              <a:gd name="connsiteY6" fmla="*/ 0 h 985224"/>
              <a:gd name="connsiteX0" fmla="*/ 89319 w 2197877"/>
              <a:gd name="connsiteY0" fmla="*/ 985224 h 985224"/>
              <a:gd name="connsiteX1" fmla="*/ 94695 w 2197877"/>
              <a:gd name="connsiteY1" fmla="*/ 597310 h 985224"/>
              <a:gd name="connsiteX2" fmla="*/ 1195294 w 2197877"/>
              <a:gd name="connsiteY2" fmla="*/ 400358 h 985224"/>
              <a:gd name="connsiteX3" fmla="*/ 1637745 w 2197877"/>
              <a:gd name="connsiteY3" fmla="*/ 356112 h 985224"/>
              <a:gd name="connsiteX4" fmla="*/ 2035952 w 2197877"/>
              <a:gd name="connsiteY4" fmla="*/ 238125 h 985224"/>
              <a:gd name="connsiteX5" fmla="*/ 2197877 w 2197877"/>
              <a:gd name="connsiteY5" fmla="*/ 0 h 985224"/>
              <a:gd name="connsiteX0" fmla="*/ 33896 w 2142454"/>
              <a:gd name="connsiteY0" fmla="*/ 985224 h 985224"/>
              <a:gd name="connsiteX1" fmla="*/ 144047 w 2142454"/>
              <a:gd name="connsiteY1" fmla="*/ 502060 h 985224"/>
              <a:gd name="connsiteX2" fmla="*/ 1139871 w 2142454"/>
              <a:gd name="connsiteY2" fmla="*/ 400358 h 985224"/>
              <a:gd name="connsiteX3" fmla="*/ 1582322 w 2142454"/>
              <a:gd name="connsiteY3" fmla="*/ 356112 h 985224"/>
              <a:gd name="connsiteX4" fmla="*/ 1980529 w 2142454"/>
              <a:gd name="connsiteY4" fmla="*/ 238125 h 985224"/>
              <a:gd name="connsiteX5" fmla="*/ 2142454 w 2142454"/>
              <a:gd name="connsiteY5" fmla="*/ 0 h 985224"/>
              <a:gd name="connsiteX0" fmla="*/ 56114 w 2164672"/>
              <a:gd name="connsiteY0" fmla="*/ 985224 h 985224"/>
              <a:gd name="connsiteX1" fmla="*/ 166265 w 2164672"/>
              <a:gd name="connsiteY1" fmla="*/ 502060 h 985224"/>
              <a:gd name="connsiteX2" fmla="*/ 1162089 w 2164672"/>
              <a:gd name="connsiteY2" fmla="*/ 400358 h 985224"/>
              <a:gd name="connsiteX3" fmla="*/ 1604540 w 2164672"/>
              <a:gd name="connsiteY3" fmla="*/ 356112 h 985224"/>
              <a:gd name="connsiteX4" fmla="*/ 2002747 w 2164672"/>
              <a:gd name="connsiteY4" fmla="*/ 238125 h 985224"/>
              <a:gd name="connsiteX5" fmla="*/ 2164672 w 2164672"/>
              <a:gd name="connsiteY5" fmla="*/ 0 h 985224"/>
              <a:gd name="connsiteX0" fmla="*/ 56114 w 2164672"/>
              <a:gd name="connsiteY0" fmla="*/ 985224 h 985224"/>
              <a:gd name="connsiteX1" fmla="*/ 166265 w 2164672"/>
              <a:gd name="connsiteY1" fmla="*/ 502060 h 985224"/>
              <a:gd name="connsiteX2" fmla="*/ 1162089 w 2164672"/>
              <a:gd name="connsiteY2" fmla="*/ 400358 h 985224"/>
              <a:gd name="connsiteX3" fmla="*/ 2002747 w 2164672"/>
              <a:gd name="connsiteY3" fmla="*/ 238125 h 985224"/>
              <a:gd name="connsiteX4" fmla="*/ 2164672 w 2164672"/>
              <a:gd name="connsiteY4" fmla="*/ 0 h 985224"/>
              <a:gd name="connsiteX0" fmla="*/ 56114 w 2164672"/>
              <a:gd name="connsiteY0" fmla="*/ 985224 h 985224"/>
              <a:gd name="connsiteX1" fmla="*/ 166265 w 2164672"/>
              <a:gd name="connsiteY1" fmla="*/ 502060 h 985224"/>
              <a:gd name="connsiteX2" fmla="*/ 1162089 w 2164672"/>
              <a:gd name="connsiteY2" fmla="*/ 400358 h 985224"/>
              <a:gd name="connsiteX3" fmla="*/ 2002747 w 2164672"/>
              <a:gd name="connsiteY3" fmla="*/ 238125 h 985224"/>
              <a:gd name="connsiteX4" fmla="*/ 2164672 w 2164672"/>
              <a:gd name="connsiteY4" fmla="*/ 0 h 985224"/>
              <a:gd name="connsiteX0" fmla="*/ 56114 w 2164672"/>
              <a:gd name="connsiteY0" fmla="*/ 985224 h 985224"/>
              <a:gd name="connsiteX1" fmla="*/ 166265 w 2164672"/>
              <a:gd name="connsiteY1" fmla="*/ 502060 h 985224"/>
              <a:gd name="connsiteX2" fmla="*/ 1162089 w 2164672"/>
              <a:gd name="connsiteY2" fmla="*/ 400358 h 985224"/>
              <a:gd name="connsiteX3" fmla="*/ 2002747 w 2164672"/>
              <a:gd name="connsiteY3" fmla="*/ 238125 h 985224"/>
              <a:gd name="connsiteX4" fmla="*/ 2164672 w 2164672"/>
              <a:gd name="connsiteY4" fmla="*/ 0 h 985224"/>
              <a:gd name="connsiteX0" fmla="*/ 36741 w 2145299"/>
              <a:gd name="connsiteY0" fmla="*/ 985224 h 985224"/>
              <a:gd name="connsiteX1" fmla="*/ 146892 w 2145299"/>
              <a:gd name="connsiteY1" fmla="*/ 502060 h 985224"/>
              <a:gd name="connsiteX2" fmla="*/ 1142716 w 2145299"/>
              <a:gd name="connsiteY2" fmla="*/ 400358 h 985224"/>
              <a:gd name="connsiteX3" fmla="*/ 1983374 w 2145299"/>
              <a:gd name="connsiteY3" fmla="*/ 238125 h 985224"/>
              <a:gd name="connsiteX4" fmla="*/ 2145299 w 2145299"/>
              <a:gd name="connsiteY4" fmla="*/ 0 h 985224"/>
              <a:gd name="connsiteX0" fmla="*/ 22070 w 2130628"/>
              <a:gd name="connsiteY0" fmla="*/ 985224 h 985224"/>
              <a:gd name="connsiteX1" fmla="*/ 132221 w 2130628"/>
              <a:gd name="connsiteY1" fmla="*/ 502060 h 985224"/>
              <a:gd name="connsiteX2" fmla="*/ 1128045 w 2130628"/>
              <a:gd name="connsiteY2" fmla="*/ 400358 h 985224"/>
              <a:gd name="connsiteX3" fmla="*/ 1968703 w 2130628"/>
              <a:gd name="connsiteY3" fmla="*/ 238125 h 985224"/>
              <a:gd name="connsiteX4" fmla="*/ 2130628 w 2130628"/>
              <a:gd name="connsiteY4" fmla="*/ 0 h 985224"/>
              <a:gd name="connsiteX0" fmla="*/ 15329 w 2123887"/>
              <a:gd name="connsiteY0" fmla="*/ 985224 h 985224"/>
              <a:gd name="connsiteX1" fmla="*/ 163580 w 2123887"/>
              <a:gd name="connsiteY1" fmla="*/ 540160 h 985224"/>
              <a:gd name="connsiteX2" fmla="*/ 1121304 w 2123887"/>
              <a:gd name="connsiteY2" fmla="*/ 400358 h 985224"/>
              <a:gd name="connsiteX3" fmla="*/ 1961962 w 2123887"/>
              <a:gd name="connsiteY3" fmla="*/ 238125 h 985224"/>
              <a:gd name="connsiteX4" fmla="*/ 2123887 w 2123887"/>
              <a:gd name="connsiteY4" fmla="*/ 0 h 985224"/>
              <a:gd name="connsiteX0" fmla="*/ 15329 w 2123887"/>
              <a:gd name="connsiteY0" fmla="*/ 985224 h 985224"/>
              <a:gd name="connsiteX1" fmla="*/ 163580 w 2123887"/>
              <a:gd name="connsiteY1" fmla="*/ 540160 h 985224"/>
              <a:gd name="connsiteX2" fmla="*/ 1121304 w 2123887"/>
              <a:gd name="connsiteY2" fmla="*/ 400358 h 985224"/>
              <a:gd name="connsiteX3" fmla="*/ 1961962 w 2123887"/>
              <a:gd name="connsiteY3" fmla="*/ 238125 h 985224"/>
              <a:gd name="connsiteX4" fmla="*/ 2123887 w 2123887"/>
              <a:gd name="connsiteY4" fmla="*/ 0 h 985224"/>
              <a:gd name="connsiteX0" fmla="*/ 15329 w 2123887"/>
              <a:gd name="connsiteY0" fmla="*/ 985224 h 985224"/>
              <a:gd name="connsiteX1" fmla="*/ 163580 w 2123887"/>
              <a:gd name="connsiteY1" fmla="*/ 540160 h 985224"/>
              <a:gd name="connsiteX2" fmla="*/ 1121304 w 2123887"/>
              <a:gd name="connsiteY2" fmla="*/ 400358 h 985224"/>
              <a:gd name="connsiteX3" fmla="*/ 1961962 w 2123887"/>
              <a:gd name="connsiteY3" fmla="*/ 238125 h 985224"/>
              <a:gd name="connsiteX4" fmla="*/ 2123887 w 2123887"/>
              <a:gd name="connsiteY4" fmla="*/ 0 h 985224"/>
              <a:gd name="connsiteX0" fmla="*/ 15329 w 2123887"/>
              <a:gd name="connsiteY0" fmla="*/ 985224 h 985224"/>
              <a:gd name="connsiteX1" fmla="*/ 163580 w 2123887"/>
              <a:gd name="connsiteY1" fmla="*/ 540160 h 985224"/>
              <a:gd name="connsiteX2" fmla="*/ 1121304 w 2123887"/>
              <a:gd name="connsiteY2" fmla="*/ 400358 h 985224"/>
              <a:gd name="connsiteX3" fmla="*/ 1961962 w 2123887"/>
              <a:gd name="connsiteY3" fmla="*/ 238125 h 985224"/>
              <a:gd name="connsiteX4" fmla="*/ 2123887 w 2123887"/>
              <a:gd name="connsiteY4" fmla="*/ 0 h 985224"/>
              <a:gd name="connsiteX0" fmla="*/ 15329 w 2123887"/>
              <a:gd name="connsiteY0" fmla="*/ 985224 h 985224"/>
              <a:gd name="connsiteX1" fmla="*/ 163580 w 2123887"/>
              <a:gd name="connsiteY1" fmla="*/ 540160 h 985224"/>
              <a:gd name="connsiteX2" fmla="*/ 1121304 w 2123887"/>
              <a:gd name="connsiteY2" fmla="*/ 400358 h 985224"/>
              <a:gd name="connsiteX3" fmla="*/ 1961962 w 2123887"/>
              <a:gd name="connsiteY3" fmla="*/ 238125 h 985224"/>
              <a:gd name="connsiteX4" fmla="*/ 2123887 w 2123887"/>
              <a:gd name="connsiteY4" fmla="*/ 0 h 98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3887" h="985224">
                <a:moveTo>
                  <a:pt x="15329" y="985224"/>
                </a:moveTo>
                <a:cubicBezTo>
                  <a:pt x="-29992" y="894736"/>
                  <a:pt x="26876" y="666213"/>
                  <a:pt x="163580" y="540160"/>
                </a:cubicBezTo>
                <a:cubicBezTo>
                  <a:pt x="300284" y="414107"/>
                  <a:pt x="831099" y="403072"/>
                  <a:pt x="1121304" y="400358"/>
                </a:cubicBezTo>
                <a:cubicBezTo>
                  <a:pt x="1411509" y="397644"/>
                  <a:pt x="1807021" y="344433"/>
                  <a:pt x="1961962" y="238125"/>
                </a:cubicBezTo>
                <a:cubicBezTo>
                  <a:pt x="2116995" y="131754"/>
                  <a:pt x="2092137" y="28575"/>
                  <a:pt x="2123887" y="0"/>
                </a:cubicBezTo>
              </a:path>
            </a:pathLst>
          </a:custGeom>
          <a:noFill/>
          <a:ln w="38100" cap="rnd">
            <a:solidFill>
              <a:srgbClr val="909517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5" name="组合 294"/>
          <p:cNvGrpSpPr/>
          <p:nvPr/>
        </p:nvGrpSpPr>
        <p:grpSpPr>
          <a:xfrm rot="19804291">
            <a:off x="1435852" y="4342667"/>
            <a:ext cx="153796" cy="128329"/>
            <a:chOff x="606236" y="2514897"/>
            <a:chExt cx="287302" cy="285271"/>
          </a:xfrm>
        </p:grpSpPr>
        <p:sp>
          <p:nvSpPr>
            <p:cNvPr id="296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8" name="组合 297"/>
          <p:cNvGrpSpPr/>
          <p:nvPr/>
        </p:nvGrpSpPr>
        <p:grpSpPr>
          <a:xfrm rot="19804291">
            <a:off x="1068795" y="4109189"/>
            <a:ext cx="247128" cy="206206"/>
            <a:chOff x="606236" y="2514897"/>
            <a:chExt cx="287302" cy="285271"/>
          </a:xfrm>
        </p:grpSpPr>
        <p:sp>
          <p:nvSpPr>
            <p:cNvPr id="299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 rot="19804291">
            <a:off x="793087" y="3786942"/>
            <a:ext cx="299578" cy="249971"/>
            <a:chOff x="606236" y="2514897"/>
            <a:chExt cx="287302" cy="285271"/>
          </a:xfrm>
        </p:grpSpPr>
        <p:sp>
          <p:nvSpPr>
            <p:cNvPr id="302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682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79832" y="1791194"/>
            <a:ext cx="2414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8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洗锅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>
            <a:off x="6279794" y="1906899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平底锅"/>
          <p:cNvGrpSpPr/>
          <p:nvPr/>
        </p:nvGrpSpPr>
        <p:grpSpPr>
          <a:xfrm>
            <a:off x="2786091" y="3429000"/>
            <a:ext cx="4565383" cy="1139624"/>
            <a:chOff x="1634286" y="2998569"/>
            <a:chExt cx="6176214" cy="1541724"/>
          </a:xfrm>
        </p:grpSpPr>
        <p:sp>
          <p:nvSpPr>
            <p:cNvPr id="21" name="矩形 20"/>
            <p:cNvSpPr/>
            <p:nvPr/>
          </p:nvSpPr>
          <p:spPr>
            <a:xfrm>
              <a:off x="6233202" y="3532077"/>
              <a:ext cx="256900" cy="1798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640359" y="2998569"/>
              <a:ext cx="4633054" cy="1061204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406482" y="3621989"/>
              <a:ext cx="3140021" cy="5349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634286" y="3557685"/>
              <a:ext cx="4645200" cy="982608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476665" y="3478951"/>
              <a:ext cx="1333835" cy="26336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22979" y="3193560"/>
            <a:ext cx="3048000" cy="1012540"/>
            <a:chOff x="4938556" y="4094971"/>
            <a:chExt cx="3048000" cy="1012540"/>
          </a:xfrm>
        </p:grpSpPr>
        <p:sp>
          <p:nvSpPr>
            <p:cNvPr id="17" name="椭圆 16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空心弧 18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9" name="椭圆 37"/>
          <p:cNvSpPr/>
          <p:nvPr/>
        </p:nvSpPr>
        <p:spPr>
          <a:xfrm rot="2355335">
            <a:off x="3287310" y="3804730"/>
            <a:ext cx="144748" cy="140535"/>
          </a:xfrm>
          <a:custGeom>
            <a:avLst/>
            <a:gdLst>
              <a:gd name="connsiteX0" fmla="*/ 0 w 393642"/>
              <a:gd name="connsiteY0" fmla="*/ 116478 h 232955"/>
              <a:gd name="connsiteX1" fmla="*/ 196821 w 393642"/>
              <a:gd name="connsiteY1" fmla="*/ 0 h 232955"/>
              <a:gd name="connsiteX2" fmla="*/ 393642 w 393642"/>
              <a:gd name="connsiteY2" fmla="*/ 116478 h 232955"/>
              <a:gd name="connsiteX3" fmla="*/ 196821 w 393642"/>
              <a:gd name="connsiteY3" fmla="*/ 232956 h 232955"/>
              <a:gd name="connsiteX4" fmla="*/ 0 w 393642"/>
              <a:gd name="connsiteY4" fmla="*/ 116478 h 232955"/>
              <a:gd name="connsiteX0" fmla="*/ 100 w 393742"/>
              <a:gd name="connsiteY0" fmla="*/ 59419 h 175897"/>
              <a:gd name="connsiteX1" fmla="*/ 177871 w 393742"/>
              <a:gd name="connsiteY1" fmla="*/ 91 h 175897"/>
              <a:gd name="connsiteX2" fmla="*/ 393742 w 393742"/>
              <a:gd name="connsiteY2" fmla="*/ 59419 h 175897"/>
              <a:gd name="connsiteX3" fmla="*/ 196921 w 393742"/>
              <a:gd name="connsiteY3" fmla="*/ 175897 h 175897"/>
              <a:gd name="connsiteX4" fmla="*/ 100 w 393742"/>
              <a:gd name="connsiteY4" fmla="*/ 59419 h 175897"/>
              <a:gd name="connsiteX0" fmla="*/ 93 w 393735"/>
              <a:gd name="connsiteY0" fmla="*/ 86334 h 202812"/>
              <a:gd name="connsiteX1" fmla="*/ 177864 w 393735"/>
              <a:gd name="connsiteY1" fmla="*/ 27006 h 202812"/>
              <a:gd name="connsiteX2" fmla="*/ 393735 w 393735"/>
              <a:gd name="connsiteY2" fmla="*/ 86334 h 202812"/>
              <a:gd name="connsiteX3" fmla="*/ 196914 w 393735"/>
              <a:gd name="connsiteY3" fmla="*/ 202812 h 202812"/>
              <a:gd name="connsiteX4" fmla="*/ 93 w 393735"/>
              <a:gd name="connsiteY4" fmla="*/ 86334 h 202812"/>
              <a:gd name="connsiteX0" fmla="*/ 2026 w 395668"/>
              <a:gd name="connsiteY0" fmla="*/ 87122 h 235350"/>
              <a:gd name="connsiteX1" fmla="*/ 179797 w 395668"/>
              <a:gd name="connsiteY1" fmla="*/ 27794 h 235350"/>
              <a:gd name="connsiteX2" fmla="*/ 395668 w 395668"/>
              <a:gd name="connsiteY2" fmla="*/ 87122 h 235350"/>
              <a:gd name="connsiteX3" fmla="*/ 122647 w 395668"/>
              <a:gd name="connsiteY3" fmla="*/ 235350 h 235350"/>
              <a:gd name="connsiteX4" fmla="*/ 2026 w 395668"/>
              <a:gd name="connsiteY4" fmla="*/ 87122 h 235350"/>
              <a:gd name="connsiteX0" fmla="*/ 821 w 407163"/>
              <a:gd name="connsiteY0" fmla="*/ 26463 h 213108"/>
              <a:gd name="connsiteX1" fmla="*/ 191292 w 407163"/>
              <a:gd name="connsiteY1" fmla="*/ 5235 h 213108"/>
              <a:gd name="connsiteX2" fmla="*/ 407163 w 407163"/>
              <a:gd name="connsiteY2" fmla="*/ 64563 h 213108"/>
              <a:gd name="connsiteX3" fmla="*/ 134142 w 407163"/>
              <a:gd name="connsiteY3" fmla="*/ 212791 h 213108"/>
              <a:gd name="connsiteX4" fmla="*/ 821 w 407163"/>
              <a:gd name="connsiteY4" fmla="*/ 26463 h 21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163" h="213108">
                <a:moveTo>
                  <a:pt x="821" y="26463"/>
                </a:moveTo>
                <a:cubicBezTo>
                  <a:pt x="10346" y="-8130"/>
                  <a:pt x="123568" y="-1115"/>
                  <a:pt x="191292" y="5235"/>
                </a:cubicBezTo>
                <a:cubicBezTo>
                  <a:pt x="259016" y="11585"/>
                  <a:pt x="407163" y="234"/>
                  <a:pt x="407163" y="64563"/>
                </a:cubicBezTo>
                <a:cubicBezTo>
                  <a:pt x="407163" y="128892"/>
                  <a:pt x="201866" y="219141"/>
                  <a:pt x="134142" y="212791"/>
                </a:cubicBezTo>
                <a:cubicBezTo>
                  <a:pt x="66418" y="206441"/>
                  <a:pt x="-8704" y="61056"/>
                  <a:pt x="821" y="26463"/>
                </a:cubicBezTo>
                <a:close/>
              </a:path>
            </a:pathLst>
          </a:cu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盘子3"/>
          <p:cNvGrpSpPr/>
          <p:nvPr/>
        </p:nvGrpSpPr>
        <p:grpSpPr>
          <a:xfrm>
            <a:off x="2922978" y="3018779"/>
            <a:ext cx="3048000" cy="1012540"/>
            <a:chOff x="4938556" y="4094971"/>
            <a:chExt cx="3048000" cy="1012540"/>
          </a:xfrm>
        </p:grpSpPr>
        <p:sp>
          <p:nvSpPr>
            <p:cNvPr id="35" name="椭圆 3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空心弧 36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盘子3"/>
          <p:cNvGrpSpPr/>
          <p:nvPr/>
        </p:nvGrpSpPr>
        <p:grpSpPr>
          <a:xfrm>
            <a:off x="2915127" y="2873523"/>
            <a:ext cx="3048000" cy="1012540"/>
            <a:chOff x="4938556" y="4094971"/>
            <a:chExt cx="3048000" cy="1012540"/>
          </a:xfrm>
        </p:grpSpPr>
        <p:sp>
          <p:nvSpPr>
            <p:cNvPr id="28" name="椭圆 27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空心弧 29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19019520">
            <a:off x="3601180" y="2605011"/>
            <a:ext cx="126574" cy="1938272"/>
            <a:chOff x="8170927" y="3375008"/>
            <a:chExt cx="183378" cy="1843548"/>
          </a:xfrm>
        </p:grpSpPr>
        <p:sp>
          <p:nvSpPr>
            <p:cNvPr id="32" name="梯形 31"/>
            <p:cNvSpPr/>
            <p:nvPr/>
          </p:nvSpPr>
          <p:spPr>
            <a:xfrm>
              <a:off x="8170927" y="3375008"/>
              <a:ext cx="77640" cy="1843548"/>
            </a:xfrm>
            <a:prstGeom prst="trapezoid">
              <a:avLst>
                <a:gd name="adj" fmla="val 16821"/>
              </a:avLst>
            </a:pr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>
              <a:off x="8276665" y="3375008"/>
              <a:ext cx="77640" cy="1843548"/>
            </a:xfrm>
            <a:prstGeom prst="trapezoid">
              <a:avLst>
                <a:gd name="adj" fmla="val 16821"/>
              </a:avLst>
            </a:pr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07998" y="2317194"/>
            <a:ext cx="1922140" cy="1333936"/>
            <a:chOff x="2367854" y="2243999"/>
            <a:chExt cx="1922140" cy="1333936"/>
          </a:xfrm>
        </p:grpSpPr>
        <p:sp>
          <p:nvSpPr>
            <p:cNvPr id="5" name="任意多边形 4"/>
            <p:cNvSpPr/>
            <p:nvPr/>
          </p:nvSpPr>
          <p:spPr>
            <a:xfrm>
              <a:off x="2367854" y="2243999"/>
              <a:ext cx="1922140" cy="700891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367854" y="2594445"/>
              <a:ext cx="1922140" cy="938318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空心弧 7"/>
            <p:cNvSpPr/>
            <p:nvPr/>
          </p:nvSpPr>
          <p:spPr>
            <a:xfrm rot="10800000">
              <a:off x="3060525" y="3405135"/>
              <a:ext cx="549786" cy="172800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椭圆 37"/>
          <p:cNvSpPr/>
          <p:nvPr/>
        </p:nvSpPr>
        <p:spPr>
          <a:xfrm>
            <a:off x="5301677" y="3373687"/>
            <a:ext cx="407163" cy="213108"/>
          </a:xfrm>
          <a:custGeom>
            <a:avLst/>
            <a:gdLst>
              <a:gd name="connsiteX0" fmla="*/ 0 w 393642"/>
              <a:gd name="connsiteY0" fmla="*/ 116478 h 232955"/>
              <a:gd name="connsiteX1" fmla="*/ 196821 w 393642"/>
              <a:gd name="connsiteY1" fmla="*/ 0 h 232955"/>
              <a:gd name="connsiteX2" fmla="*/ 393642 w 393642"/>
              <a:gd name="connsiteY2" fmla="*/ 116478 h 232955"/>
              <a:gd name="connsiteX3" fmla="*/ 196821 w 393642"/>
              <a:gd name="connsiteY3" fmla="*/ 232956 h 232955"/>
              <a:gd name="connsiteX4" fmla="*/ 0 w 393642"/>
              <a:gd name="connsiteY4" fmla="*/ 116478 h 232955"/>
              <a:gd name="connsiteX0" fmla="*/ 100 w 393742"/>
              <a:gd name="connsiteY0" fmla="*/ 59419 h 175897"/>
              <a:gd name="connsiteX1" fmla="*/ 177871 w 393742"/>
              <a:gd name="connsiteY1" fmla="*/ 91 h 175897"/>
              <a:gd name="connsiteX2" fmla="*/ 393742 w 393742"/>
              <a:gd name="connsiteY2" fmla="*/ 59419 h 175897"/>
              <a:gd name="connsiteX3" fmla="*/ 196921 w 393742"/>
              <a:gd name="connsiteY3" fmla="*/ 175897 h 175897"/>
              <a:gd name="connsiteX4" fmla="*/ 100 w 393742"/>
              <a:gd name="connsiteY4" fmla="*/ 59419 h 175897"/>
              <a:gd name="connsiteX0" fmla="*/ 93 w 393735"/>
              <a:gd name="connsiteY0" fmla="*/ 86334 h 202812"/>
              <a:gd name="connsiteX1" fmla="*/ 177864 w 393735"/>
              <a:gd name="connsiteY1" fmla="*/ 27006 h 202812"/>
              <a:gd name="connsiteX2" fmla="*/ 393735 w 393735"/>
              <a:gd name="connsiteY2" fmla="*/ 86334 h 202812"/>
              <a:gd name="connsiteX3" fmla="*/ 196914 w 393735"/>
              <a:gd name="connsiteY3" fmla="*/ 202812 h 202812"/>
              <a:gd name="connsiteX4" fmla="*/ 93 w 393735"/>
              <a:gd name="connsiteY4" fmla="*/ 86334 h 202812"/>
              <a:gd name="connsiteX0" fmla="*/ 2026 w 395668"/>
              <a:gd name="connsiteY0" fmla="*/ 87122 h 235350"/>
              <a:gd name="connsiteX1" fmla="*/ 179797 w 395668"/>
              <a:gd name="connsiteY1" fmla="*/ 27794 h 235350"/>
              <a:gd name="connsiteX2" fmla="*/ 395668 w 395668"/>
              <a:gd name="connsiteY2" fmla="*/ 87122 h 235350"/>
              <a:gd name="connsiteX3" fmla="*/ 122647 w 395668"/>
              <a:gd name="connsiteY3" fmla="*/ 235350 h 235350"/>
              <a:gd name="connsiteX4" fmla="*/ 2026 w 395668"/>
              <a:gd name="connsiteY4" fmla="*/ 87122 h 235350"/>
              <a:gd name="connsiteX0" fmla="*/ 821 w 407163"/>
              <a:gd name="connsiteY0" fmla="*/ 26463 h 213108"/>
              <a:gd name="connsiteX1" fmla="*/ 191292 w 407163"/>
              <a:gd name="connsiteY1" fmla="*/ 5235 h 213108"/>
              <a:gd name="connsiteX2" fmla="*/ 407163 w 407163"/>
              <a:gd name="connsiteY2" fmla="*/ 64563 h 213108"/>
              <a:gd name="connsiteX3" fmla="*/ 134142 w 407163"/>
              <a:gd name="connsiteY3" fmla="*/ 212791 h 213108"/>
              <a:gd name="connsiteX4" fmla="*/ 821 w 407163"/>
              <a:gd name="connsiteY4" fmla="*/ 26463 h 21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7163" h="213108">
                <a:moveTo>
                  <a:pt x="821" y="26463"/>
                </a:moveTo>
                <a:cubicBezTo>
                  <a:pt x="10346" y="-8130"/>
                  <a:pt x="123568" y="-1115"/>
                  <a:pt x="191292" y="5235"/>
                </a:cubicBezTo>
                <a:cubicBezTo>
                  <a:pt x="259016" y="11585"/>
                  <a:pt x="407163" y="234"/>
                  <a:pt x="407163" y="64563"/>
                </a:cubicBezTo>
                <a:cubicBezTo>
                  <a:pt x="407163" y="128892"/>
                  <a:pt x="201866" y="219141"/>
                  <a:pt x="134142" y="212791"/>
                </a:cubicBezTo>
                <a:cubicBezTo>
                  <a:pt x="66418" y="206441"/>
                  <a:pt x="-8704" y="61056"/>
                  <a:pt x="821" y="26463"/>
                </a:cubicBezTo>
                <a:close/>
              </a:path>
            </a:pathLst>
          </a:cu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7"/>
          <p:cNvSpPr/>
          <p:nvPr/>
        </p:nvSpPr>
        <p:spPr>
          <a:xfrm>
            <a:off x="5669048" y="3962062"/>
            <a:ext cx="232390" cy="131084"/>
          </a:xfrm>
          <a:custGeom>
            <a:avLst/>
            <a:gdLst>
              <a:gd name="connsiteX0" fmla="*/ 0 w 393642"/>
              <a:gd name="connsiteY0" fmla="*/ 116478 h 232955"/>
              <a:gd name="connsiteX1" fmla="*/ 196821 w 393642"/>
              <a:gd name="connsiteY1" fmla="*/ 0 h 232955"/>
              <a:gd name="connsiteX2" fmla="*/ 393642 w 393642"/>
              <a:gd name="connsiteY2" fmla="*/ 116478 h 232955"/>
              <a:gd name="connsiteX3" fmla="*/ 196821 w 393642"/>
              <a:gd name="connsiteY3" fmla="*/ 232956 h 232955"/>
              <a:gd name="connsiteX4" fmla="*/ 0 w 393642"/>
              <a:gd name="connsiteY4" fmla="*/ 116478 h 232955"/>
              <a:gd name="connsiteX0" fmla="*/ 100 w 393742"/>
              <a:gd name="connsiteY0" fmla="*/ 59419 h 175897"/>
              <a:gd name="connsiteX1" fmla="*/ 177871 w 393742"/>
              <a:gd name="connsiteY1" fmla="*/ 91 h 175897"/>
              <a:gd name="connsiteX2" fmla="*/ 393742 w 393742"/>
              <a:gd name="connsiteY2" fmla="*/ 59419 h 175897"/>
              <a:gd name="connsiteX3" fmla="*/ 196921 w 393742"/>
              <a:gd name="connsiteY3" fmla="*/ 175897 h 175897"/>
              <a:gd name="connsiteX4" fmla="*/ 100 w 393742"/>
              <a:gd name="connsiteY4" fmla="*/ 59419 h 175897"/>
              <a:gd name="connsiteX0" fmla="*/ 93 w 393735"/>
              <a:gd name="connsiteY0" fmla="*/ 86334 h 202812"/>
              <a:gd name="connsiteX1" fmla="*/ 177864 w 393735"/>
              <a:gd name="connsiteY1" fmla="*/ 27006 h 202812"/>
              <a:gd name="connsiteX2" fmla="*/ 393735 w 393735"/>
              <a:gd name="connsiteY2" fmla="*/ 86334 h 202812"/>
              <a:gd name="connsiteX3" fmla="*/ 196914 w 393735"/>
              <a:gd name="connsiteY3" fmla="*/ 202812 h 202812"/>
              <a:gd name="connsiteX4" fmla="*/ 93 w 393735"/>
              <a:gd name="connsiteY4" fmla="*/ 86334 h 202812"/>
              <a:gd name="connsiteX0" fmla="*/ 2026 w 395668"/>
              <a:gd name="connsiteY0" fmla="*/ 87122 h 235350"/>
              <a:gd name="connsiteX1" fmla="*/ 179797 w 395668"/>
              <a:gd name="connsiteY1" fmla="*/ 27794 h 235350"/>
              <a:gd name="connsiteX2" fmla="*/ 395668 w 395668"/>
              <a:gd name="connsiteY2" fmla="*/ 87122 h 235350"/>
              <a:gd name="connsiteX3" fmla="*/ 122647 w 395668"/>
              <a:gd name="connsiteY3" fmla="*/ 235350 h 235350"/>
              <a:gd name="connsiteX4" fmla="*/ 2026 w 395668"/>
              <a:gd name="connsiteY4" fmla="*/ 87122 h 235350"/>
              <a:gd name="connsiteX0" fmla="*/ 821 w 407163"/>
              <a:gd name="connsiteY0" fmla="*/ 26463 h 213108"/>
              <a:gd name="connsiteX1" fmla="*/ 191292 w 407163"/>
              <a:gd name="connsiteY1" fmla="*/ 5235 h 213108"/>
              <a:gd name="connsiteX2" fmla="*/ 407163 w 407163"/>
              <a:gd name="connsiteY2" fmla="*/ 64563 h 213108"/>
              <a:gd name="connsiteX3" fmla="*/ 134142 w 407163"/>
              <a:gd name="connsiteY3" fmla="*/ 212791 h 213108"/>
              <a:gd name="connsiteX4" fmla="*/ 821 w 407163"/>
              <a:gd name="connsiteY4" fmla="*/ 26463 h 213108"/>
              <a:gd name="connsiteX0" fmla="*/ 25085 w 431427"/>
              <a:gd name="connsiteY0" fmla="*/ 27605 h 236506"/>
              <a:gd name="connsiteX1" fmla="*/ 215556 w 431427"/>
              <a:gd name="connsiteY1" fmla="*/ 6377 h 236506"/>
              <a:gd name="connsiteX2" fmla="*/ 431427 w 431427"/>
              <a:gd name="connsiteY2" fmla="*/ 65705 h 236506"/>
              <a:gd name="connsiteX3" fmla="*/ 46830 w 431427"/>
              <a:gd name="connsiteY3" fmla="*/ 236249 h 236506"/>
              <a:gd name="connsiteX4" fmla="*/ 25085 w 431427"/>
              <a:gd name="connsiteY4" fmla="*/ 27605 h 236506"/>
              <a:gd name="connsiteX0" fmla="*/ 57778 w 408333"/>
              <a:gd name="connsiteY0" fmla="*/ 66309 h 230328"/>
              <a:gd name="connsiteX1" fmla="*/ 192462 w 408333"/>
              <a:gd name="connsiteY1" fmla="*/ 450 h 230328"/>
              <a:gd name="connsiteX2" fmla="*/ 408333 w 408333"/>
              <a:gd name="connsiteY2" fmla="*/ 59778 h 230328"/>
              <a:gd name="connsiteX3" fmla="*/ 23736 w 408333"/>
              <a:gd name="connsiteY3" fmla="*/ 230322 h 230328"/>
              <a:gd name="connsiteX4" fmla="*/ 57778 w 408333"/>
              <a:gd name="connsiteY4" fmla="*/ 66309 h 230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8333" h="230328">
                <a:moveTo>
                  <a:pt x="57778" y="66309"/>
                </a:moveTo>
                <a:cubicBezTo>
                  <a:pt x="85899" y="27997"/>
                  <a:pt x="134036" y="1539"/>
                  <a:pt x="192462" y="450"/>
                </a:cubicBezTo>
                <a:cubicBezTo>
                  <a:pt x="250888" y="-638"/>
                  <a:pt x="408333" y="-4551"/>
                  <a:pt x="408333" y="59778"/>
                </a:cubicBezTo>
                <a:cubicBezTo>
                  <a:pt x="408333" y="124107"/>
                  <a:pt x="82162" y="229234"/>
                  <a:pt x="23736" y="230322"/>
                </a:cubicBezTo>
                <a:cubicBezTo>
                  <a:pt x="-34690" y="231411"/>
                  <a:pt x="29657" y="104621"/>
                  <a:pt x="57778" y="66309"/>
                </a:cubicBezTo>
                <a:close/>
              </a:path>
            </a:pathLst>
          </a:cu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37"/>
          <p:cNvSpPr/>
          <p:nvPr/>
        </p:nvSpPr>
        <p:spPr>
          <a:xfrm>
            <a:off x="3603328" y="3307140"/>
            <a:ext cx="175648" cy="155559"/>
          </a:xfrm>
          <a:custGeom>
            <a:avLst/>
            <a:gdLst>
              <a:gd name="connsiteX0" fmla="*/ 0 w 393642"/>
              <a:gd name="connsiteY0" fmla="*/ 116478 h 232955"/>
              <a:gd name="connsiteX1" fmla="*/ 196821 w 393642"/>
              <a:gd name="connsiteY1" fmla="*/ 0 h 232955"/>
              <a:gd name="connsiteX2" fmla="*/ 393642 w 393642"/>
              <a:gd name="connsiteY2" fmla="*/ 116478 h 232955"/>
              <a:gd name="connsiteX3" fmla="*/ 196821 w 393642"/>
              <a:gd name="connsiteY3" fmla="*/ 232956 h 232955"/>
              <a:gd name="connsiteX4" fmla="*/ 0 w 393642"/>
              <a:gd name="connsiteY4" fmla="*/ 116478 h 232955"/>
              <a:gd name="connsiteX0" fmla="*/ 100 w 393742"/>
              <a:gd name="connsiteY0" fmla="*/ 59419 h 175897"/>
              <a:gd name="connsiteX1" fmla="*/ 177871 w 393742"/>
              <a:gd name="connsiteY1" fmla="*/ 91 h 175897"/>
              <a:gd name="connsiteX2" fmla="*/ 393742 w 393742"/>
              <a:gd name="connsiteY2" fmla="*/ 59419 h 175897"/>
              <a:gd name="connsiteX3" fmla="*/ 196921 w 393742"/>
              <a:gd name="connsiteY3" fmla="*/ 175897 h 175897"/>
              <a:gd name="connsiteX4" fmla="*/ 100 w 393742"/>
              <a:gd name="connsiteY4" fmla="*/ 59419 h 175897"/>
              <a:gd name="connsiteX0" fmla="*/ 93 w 393735"/>
              <a:gd name="connsiteY0" fmla="*/ 86334 h 202812"/>
              <a:gd name="connsiteX1" fmla="*/ 177864 w 393735"/>
              <a:gd name="connsiteY1" fmla="*/ 27006 h 202812"/>
              <a:gd name="connsiteX2" fmla="*/ 393735 w 393735"/>
              <a:gd name="connsiteY2" fmla="*/ 86334 h 202812"/>
              <a:gd name="connsiteX3" fmla="*/ 196914 w 393735"/>
              <a:gd name="connsiteY3" fmla="*/ 202812 h 202812"/>
              <a:gd name="connsiteX4" fmla="*/ 93 w 393735"/>
              <a:gd name="connsiteY4" fmla="*/ 86334 h 202812"/>
              <a:gd name="connsiteX0" fmla="*/ 2026 w 395668"/>
              <a:gd name="connsiteY0" fmla="*/ 87122 h 235350"/>
              <a:gd name="connsiteX1" fmla="*/ 179797 w 395668"/>
              <a:gd name="connsiteY1" fmla="*/ 27794 h 235350"/>
              <a:gd name="connsiteX2" fmla="*/ 395668 w 395668"/>
              <a:gd name="connsiteY2" fmla="*/ 87122 h 235350"/>
              <a:gd name="connsiteX3" fmla="*/ 122647 w 395668"/>
              <a:gd name="connsiteY3" fmla="*/ 235350 h 235350"/>
              <a:gd name="connsiteX4" fmla="*/ 2026 w 395668"/>
              <a:gd name="connsiteY4" fmla="*/ 87122 h 235350"/>
              <a:gd name="connsiteX0" fmla="*/ 821 w 407163"/>
              <a:gd name="connsiteY0" fmla="*/ 26463 h 213108"/>
              <a:gd name="connsiteX1" fmla="*/ 191292 w 407163"/>
              <a:gd name="connsiteY1" fmla="*/ 5235 h 213108"/>
              <a:gd name="connsiteX2" fmla="*/ 407163 w 407163"/>
              <a:gd name="connsiteY2" fmla="*/ 64563 h 213108"/>
              <a:gd name="connsiteX3" fmla="*/ 134142 w 407163"/>
              <a:gd name="connsiteY3" fmla="*/ 212791 h 213108"/>
              <a:gd name="connsiteX4" fmla="*/ 821 w 407163"/>
              <a:gd name="connsiteY4" fmla="*/ 26463 h 213108"/>
              <a:gd name="connsiteX0" fmla="*/ 762 w 366890"/>
              <a:gd name="connsiteY0" fmla="*/ 38232 h 270204"/>
              <a:gd name="connsiteX1" fmla="*/ 191233 w 366890"/>
              <a:gd name="connsiteY1" fmla="*/ 17004 h 270204"/>
              <a:gd name="connsiteX2" fmla="*/ 366890 w 366890"/>
              <a:gd name="connsiteY2" fmla="*/ 237188 h 270204"/>
              <a:gd name="connsiteX3" fmla="*/ 134083 w 366890"/>
              <a:gd name="connsiteY3" fmla="*/ 224560 h 270204"/>
              <a:gd name="connsiteX4" fmla="*/ 762 w 366890"/>
              <a:gd name="connsiteY4" fmla="*/ 38232 h 270204"/>
              <a:gd name="connsiteX0" fmla="*/ 4661 w 370789"/>
              <a:gd name="connsiteY0" fmla="*/ 96411 h 328383"/>
              <a:gd name="connsiteX1" fmla="*/ 302370 w 370789"/>
              <a:gd name="connsiteY1" fmla="*/ 8159 h 328383"/>
              <a:gd name="connsiteX2" fmla="*/ 370789 w 370789"/>
              <a:gd name="connsiteY2" fmla="*/ 295367 h 328383"/>
              <a:gd name="connsiteX3" fmla="*/ 137982 w 370789"/>
              <a:gd name="connsiteY3" fmla="*/ 282739 h 328383"/>
              <a:gd name="connsiteX4" fmla="*/ 4661 w 370789"/>
              <a:gd name="connsiteY4" fmla="*/ 96411 h 32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89" h="328383">
                <a:moveTo>
                  <a:pt x="4661" y="96411"/>
                </a:moveTo>
                <a:cubicBezTo>
                  <a:pt x="32059" y="50648"/>
                  <a:pt x="241349" y="-25000"/>
                  <a:pt x="302370" y="8159"/>
                </a:cubicBezTo>
                <a:cubicBezTo>
                  <a:pt x="363391" y="41318"/>
                  <a:pt x="370789" y="231038"/>
                  <a:pt x="370789" y="295367"/>
                </a:cubicBezTo>
                <a:cubicBezTo>
                  <a:pt x="370789" y="359696"/>
                  <a:pt x="199003" y="315898"/>
                  <a:pt x="137982" y="282739"/>
                </a:cubicBezTo>
                <a:cubicBezTo>
                  <a:pt x="76961" y="249580"/>
                  <a:pt x="-22737" y="142174"/>
                  <a:pt x="4661" y="96411"/>
                </a:cubicBezTo>
                <a:close/>
              </a:path>
            </a:pathLst>
          </a:cu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37"/>
          <p:cNvSpPr/>
          <p:nvPr/>
        </p:nvSpPr>
        <p:spPr>
          <a:xfrm>
            <a:off x="4950348" y="3486610"/>
            <a:ext cx="238690" cy="72988"/>
          </a:xfrm>
          <a:custGeom>
            <a:avLst/>
            <a:gdLst>
              <a:gd name="connsiteX0" fmla="*/ 0 w 393642"/>
              <a:gd name="connsiteY0" fmla="*/ 116478 h 232955"/>
              <a:gd name="connsiteX1" fmla="*/ 196821 w 393642"/>
              <a:gd name="connsiteY1" fmla="*/ 0 h 232955"/>
              <a:gd name="connsiteX2" fmla="*/ 393642 w 393642"/>
              <a:gd name="connsiteY2" fmla="*/ 116478 h 232955"/>
              <a:gd name="connsiteX3" fmla="*/ 196821 w 393642"/>
              <a:gd name="connsiteY3" fmla="*/ 232956 h 232955"/>
              <a:gd name="connsiteX4" fmla="*/ 0 w 393642"/>
              <a:gd name="connsiteY4" fmla="*/ 116478 h 232955"/>
              <a:gd name="connsiteX0" fmla="*/ 100 w 393742"/>
              <a:gd name="connsiteY0" fmla="*/ 59419 h 175897"/>
              <a:gd name="connsiteX1" fmla="*/ 177871 w 393742"/>
              <a:gd name="connsiteY1" fmla="*/ 91 h 175897"/>
              <a:gd name="connsiteX2" fmla="*/ 393742 w 393742"/>
              <a:gd name="connsiteY2" fmla="*/ 59419 h 175897"/>
              <a:gd name="connsiteX3" fmla="*/ 196921 w 393742"/>
              <a:gd name="connsiteY3" fmla="*/ 175897 h 175897"/>
              <a:gd name="connsiteX4" fmla="*/ 100 w 393742"/>
              <a:gd name="connsiteY4" fmla="*/ 59419 h 175897"/>
              <a:gd name="connsiteX0" fmla="*/ 93 w 393735"/>
              <a:gd name="connsiteY0" fmla="*/ 86334 h 202812"/>
              <a:gd name="connsiteX1" fmla="*/ 177864 w 393735"/>
              <a:gd name="connsiteY1" fmla="*/ 27006 h 202812"/>
              <a:gd name="connsiteX2" fmla="*/ 393735 w 393735"/>
              <a:gd name="connsiteY2" fmla="*/ 86334 h 202812"/>
              <a:gd name="connsiteX3" fmla="*/ 196914 w 393735"/>
              <a:gd name="connsiteY3" fmla="*/ 202812 h 202812"/>
              <a:gd name="connsiteX4" fmla="*/ 93 w 393735"/>
              <a:gd name="connsiteY4" fmla="*/ 86334 h 202812"/>
              <a:gd name="connsiteX0" fmla="*/ 2026 w 395668"/>
              <a:gd name="connsiteY0" fmla="*/ 87122 h 235350"/>
              <a:gd name="connsiteX1" fmla="*/ 179797 w 395668"/>
              <a:gd name="connsiteY1" fmla="*/ 27794 h 235350"/>
              <a:gd name="connsiteX2" fmla="*/ 395668 w 395668"/>
              <a:gd name="connsiteY2" fmla="*/ 87122 h 235350"/>
              <a:gd name="connsiteX3" fmla="*/ 122647 w 395668"/>
              <a:gd name="connsiteY3" fmla="*/ 235350 h 235350"/>
              <a:gd name="connsiteX4" fmla="*/ 2026 w 395668"/>
              <a:gd name="connsiteY4" fmla="*/ 87122 h 235350"/>
              <a:gd name="connsiteX0" fmla="*/ 821 w 407163"/>
              <a:gd name="connsiteY0" fmla="*/ 26463 h 213108"/>
              <a:gd name="connsiteX1" fmla="*/ 191292 w 407163"/>
              <a:gd name="connsiteY1" fmla="*/ 5235 h 213108"/>
              <a:gd name="connsiteX2" fmla="*/ 407163 w 407163"/>
              <a:gd name="connsiteY2" fmla="*/ 64563 h 213108"/>
              <a:gd name="connsiteX3" fmla="*/ 134142 w 407163"/>
              <a:gd name="connsiteY3" fmla="*/ 212791 h 213108"/>
              <a:gd name="connsiteX4" fmla="*/ 821 w 407163"/>
              <a:gd name="connsiteY4" fmla="*/ 26463 h 213108"/>
              <a:gd name="connsiteX0" fmla="*/ 762 w 366890"/>
              <a:gd name="connsiteY0" fmla="*/ 38232 h 270204"/>
              <a:gd name="connsiteX1" fmla="*/ 191233 w 366890"/>
              <a:gd name="connsiteY1" fmla="*/ 17004 h 270204"/>
              <a:gd name="connsiteX2" fmla="*/ 366890 w 366890"/>
              <a:gd name="connsiteY2" fmla="*/ 237188 h 270204"/>
              <a:gd name="connsiteX3" fmla="*/ 134083 w 366890"/>
              <a:gd name="connsiteY3" fmla="*/ 224560 h 270204"/>
              <a:gd name="connsiteX4" fmla="*/ 762 w 366890"/>
              <a:gd name="connsiteY4" fmla="*/ 38232 h 270204"/>
              <a:gd name="connsiteX0" fmla="*/ 4661 w 370789"/>
              <a:gd name="connsiteY0" fmla="*/ 96411 h 328383"/>
              <a:gd name="connsiteX1" fmla="*/ 302370 w 370789"/>
              <a:gd name="connsiteY1" fmla="*/ 8159 h 328383"/>
              <a:gd name="connsiteX2" fmla="*/ 370789 w 370789"/>
              <a:gd name="connsiteY2" fmla="*/ 295367 h 328383"/>
              <a:gd name="connsiteX3" fmla="*/ 137982 w 370789"/>
              <a:gd name="connsiteY3" fmla="*/ 282739 h 328383"/>
              <a:gd name="connsiteX4" fmla="*/ 4661 w 370789"/>
              <a:gd name="connsiteY4" fmla="*/ 96411 h 32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89" h="328383">
                <a:moveTo>
                  <a:pt x="4661" y="96411"/>
                </a:moveTo>
                <a:cubicBezTo>
                  <a:pt x="32059" y="50648"/>
                  <a:pt x="241349" y="-25000"/>
                  <a:pt x="302370" y="8159"/>
                </a:cubicBezTo>
                <a:cubicBezTo>
                  <a:pt x="363391" y="41318"/>
                  <a:pt x="370789" y="231038"/>
                  <a:pt x="370789" y="295367"/>
                </a:cubicBezTo>
                <a:cubicBezTo>
                  <a:pt x="370789" y="359696"/>
                  <a:pt x="199003" y="315898"/>
                  <a:pt x="137982" y="282739"/>
                </a:cubicBezTo>
                <a:cubicBezTo>
                  <a:pt x="76961" y="249580"/>
                  <a:pt x="-22737" y="142174"/>
                  <a:pt x="4661" y="96411"/>
                </a:cubicBezTo>
                <a:close/>
              </a:path>
            </a:pathLst>
          </a:custGeom>
          <a:solidFill>
            <a:srgbClr val="909517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7345382" y="3052966"/>
            <a:ext cx="883488" cy="844282"/>
            <a:chOff x="6803305" y="4363371"/>
            <a:chExt cx="1359503" cy="1299175"/>
          </a:xfrm>
        </p:grpSpPr>
        <p:sp>
          <p:nvSpPr>
            <p:cNvPr id="6" name="圆角矩形 5"/>
            <p:cNvSpPr/>
            <p:nvPr/>
          </p:nvSpPr>
          <p:spPr>
            <a:xfrm>
              <a:off x="6803305" y="4363371"/>
              <a:ext cx="548169" cy="115367"/>
            </a:xfrm>
            <a:prstGeom prst="roundRect">
              <a:avLst/>
            </a:prstGeom>
            <a:solidFill>
              <a:srgbClr val="568F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614639" y="4363371"/>
              <a:ext cx="548169" cy="115367"/>
            </a:xfrm>
            <a:prstGeom prst="roundRect">
              <a:avLst/>
            </a:prstGeom>
            <a:solidFill>
              <a:srgbClr val="568F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7010386" y="4451368"/>
              <a:ext cx="173973" cy="173973"/>
            </a:xfrm>
            <a:prstGeom prst="ellipse">
              <a:avLst/>
            </a:prstGeom>
            <a:solidFill>
              <a:srgbClr val="568F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7817917" y="4451368"/>
              <a:ext cx="173973" cy="173973"/>
            </a:xfrm>
            <a:prstGeom prst="ellipse">
              <a:avLst/>
            </a:prstGeom>
            <a:solidFill>
              <a:srgbClr val="568F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弧形 10"/>
            <p:cNvSpPr/>
            <p:nvPr/>
          </p:nvSpPr>
          <p:spPr>
            <a:xfrm rot="18971424">
              <a:off x="7019905" y="4758096"/>
              <a:ext cx="904449" cy="904450"/>
            </a:xfrm>
            <a:prstGeom prst="arc">
              <a:avLst>
                <a:gd name="adj1" fmla="val 16183802"/>
                <a:gd name="adj2" fmla="val 21379608"/>
              </a:avLst>
            </a:prstGeom>
            <a:ln w="63500" cap="rnd">
              <a:solidFill>
                <a:srgbClr val="568F7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20296742">
            <a:off x="5656815" y="2017609"/>
            <a:ext cx="239054" cy="207389"/>
            <a:chOff x="569777" y="2522479"/>
            <a:chExt cx="276330" cy="285270"/>
          </a:xfrm>
        </p:grpSpPr>
        <p:sp>
          <p:nvSpPr>
            <p:cNvPr id="46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rot="254311">
            <a:off x="2217245" y="4928439"/>
            <a:ext cx="153796" cy="128329"/>
            <a:chOff x="606236" y="2514897"/>
            <a:chExt cx="287302" cy="285271"/>
          </a:xfrm>
        </p:grpSpPr>
        <p:sp>
          <p:nvSpPr>
            <p:cNvPr id="49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5579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57583" y="464593"/>
            <a:ext cx="2414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1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准备原料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3310273" y="1029171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629788" y="1043449"/>
            <a:ext cx="1253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鸡蛋</a:t>
            </a:r>
            <a:r>
              <a:rPr lang="zh-CN" altLang="en-US" sz="20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两</a:t>
            </a:r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只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77385" y="1988343"/>
            <a:ext cx="1253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E7A506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r>
              <a:rPr lang="zh-CN" altLang="en-US" dirty="0">
                <a:solidFill>
                  <a:srgbClr val="909517"/>
                </a:solidFill>
              </a:rPr>
              <a:t>面粉一些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80605" y="4216134"/>
            <a:ext cx="1473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E7A506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r>
              <a:rPr lang="zh-CN" altLang="en-US" dirty="0" smtClean="0">
                <a:solidFill>
                  <a:srgbClr val="909517"/>
                </a:solidFill>
              </a:rPr>
              <a:t>火腿肠一根</a:t>
            </a:r>
            <a:endParaRPr lang="zh-CN" altLang="en-US" dirty="0">
              <a:solidFill>
                <a:srgbClr val="909517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9640" y="4200460"/>
            <a:ext cx="1016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E7A506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r>
              <a:rPr lang="zh-CN" altLang="en-US" dirty="0" smtClean="0">
                <a:solidFill>
                  <a:srgbClr val="909517"/>
                </a:solidFill>
              </a:rPr>
              <a:t>葱一截</a:t>
            </a:r>
            <a:endParaRPr lang="zh-CN" altLang="en-US" dirty="0">
              <a:solidFill>
                <a:srgbClr val="909517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45346" y="3214603"/>
            <a:ext cx="1459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E7A506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defRPr>
            </a:lvl1pPr>
          </a:lstStyle>
          <a:p>
            <a:r>
              <a:rPr lang="zh-CN" altLang="en-US" dirty="0">
                <a:solidFill>
                  <a:srgbClr val="909517"/>
                </a:solidFill>
              </a:rPr>
              <a:t>食用油</a:t>
            </a:r>
            <a:r>
              <a:rPr lang="zh-CN" altLang="en-US" dirty="0" smtClean="0">
                <a:solidFill>
                  <a:srgbClr val="909517"/>
                </a:solidFill>
              </a:rPr>
              <a:t>一些</a:t>
            </a:r>
            <a:endParaRPr lang="zh-CN" altLang="en-US" dirty="0">
              <a:solidFill>
                <a:srgbClr val="909517"/>
              </a:solidFill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5629788" y="4404193"/>
            <a:ext cx="1509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平底锅一只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grpSp>
        <p:nvGrpSpPr>
          <p:cNvPr id="14" name="面粉"/>
          <p:cNvGrpSpPr/>
          <p:nvPr/>
        </p:nvGrpSpPr>
        <p:grpSpPr>
          <a:xfrm>
            <a:off x="1268039" y="2561250"/>
            <a:ext cx="1922140" cy="1333936"/>
            <a:chOff x="2246132" y="3672314"/>
            <a:chExt cx="2325868" cy="1614117"/>
          </a:xfrm>
        </p:grpSpPr>
        <p:sp>
          <p:nvSpPr>
            <p:cNvPr id="23" name="任意多边形 22"/>
            <p:cNvSpPr/>
            <p:nvPr/>
          </p:nvSpPr>
          <p:spPr>
            <a:xfrm>
              <a:off x="2246132" y="3672314"/>
              <a:ext cx="2325868" cy="848107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2457987" y="3706704"/>
              <a:ext cx="1902158" cy="892475"/>
            </a:xfrm>
            <a:custGeom>
              <a:avLst/>
              <a:gdLst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642973"/>
                <a:gd name="connsiteY0" fmla="*/ 1587839 h 1603514"/>
                <a:gd name="connsiteX1" fmla="*/ 1290445 w 2642973"/>
                <a:gd name="connsiteY1" fmla="*/ 0 h 1603514"/>
                <a:gd name="connsiteX2" fmla="*/ 2642973 w 2642973"/>
                <a:gd name="connsiteY2" fmla="*/ 1603514 h 1603514"/>
                <a:gd name="connsiteX3" fmla="*/ 0 w 2642973"/>
                <a:gd name="connsiteY3" fmla="*/ 1587839 h 1603514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6456" h="1587839">
                  <a:moveTo>
                    <a:pt x="0" y="1587839"/>
                  </a:moveTo>
                  <a:cubicBezTo>
                    <a:pt x="291201" y="891361"/>
                    <a:pt x="882465" y="10630"/>
                    <a:pt x="1290445" y="0"/>
                  </a:cubicBezTo>
                  <a:cubicBezTo>
                    <a:pt x="1779387" y="5867"/>
                    <a:pt x="2302994" y="891360"/>
                    <a:pt x="2576456" y="1587839"/>
                  </a:cubicBezTo>
                  <a:lnTo>
                    <a:pt x="0" y="15878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2246132" y="4096368"/>
              <a:ext cx="2325868" cy="1135403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空心弧 23"/>
            <p:cNvSpPr/>
            <p:nvPr/>
          </p:nvSpPr>
          <p:spPr>
            <a:xfrm rot="10800000">
              <a:off x="3084292" y="5077336"/>
              <a:ext cx="665264" cy="209095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957583" y="5051702"/>
            <a:ext cx="3048000" cy="1012540"/>
            <a:chOff x="4938556" y="4094971"/>
            <a:chExt cx="3048000" cy="1012540"/>
          </a:xfrm>
        </p:grpSpPr>
        <p:sp>
          <p:nvSpPr>
            <p:cNvPr id="15" name="椭圆 1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空心弧 81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火腿肠"/>
          <p:cNvSpPr/>
          <p:nvPr/>
        </p:nvSpPr>
        <p:spPr>
          <a:xfrm rot="21120232">
            <a:off x="983429" y="5141288"/>
            <a:ext cx="2703949" cy="261057"/>
          </a:xfrm>
          <a:prstGeom prst="roundRect">
            <a:avLst>
              <a:gd name="adj" fmla="val 50000"/>
            </a:avLst>
          </a:prstGeom>
          <a:solidFill>
            <a:srgbClr val="E54E3B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8" name="葱"/>
          <p:cNvGrpSpPr/>
          <p:nvPr/>
        </p:nvGrpSpPr>
        <p:grpSpPr>
          <a:xfrm rot="21249554">
            <a:off x="1427594" y="5378001"/>
            <a:ext cx="2392357" cy="561961"/>
            <a:chOff x="1605970" y="2647950"/>
            <a:chExt cx="6068992" cy="2054218"/>
          </a:xfrm>
        </p:grpSpPr>
        <p:sp>
          <p:nvSpPr>
            <p:cNvPr id="85" name="矩形 84"/>
            <p:cNvSpPr/>
            <p:nvPr/>
          </p:nvSpPr>
          <p:spPr>
            <a:xfrm>
              <a:off x="1854667" y="2870151"/>
              <a:ext cx="2717331" cy="1117696"/>
            </a:xfrm>
            <a:custGeom>
              <a:avLst/>
              <a:gdLst>
                <a:gd name="connsiteX0" fmla="*/ 0 w 2717332"/>
                <a:gd name="connsiteY0" fmla="*/ 0 h 1117698"/>
                <a:gd name="connsiteX1" fmla="*/ 2717332 w 2717332"/>
                <a:gd name="connsiteY1" fmla="*/ 0 h 1117698"/>
                <a:gd name="connsiteX2" fmla="*/ 2717332 w 2717332"/>
                <a:gd name="connsiteY2" fmla="*/ 1117698 h 1117698"/>
                <a:gd name="connsiteX3" fmla="*/ 0 w 2717332"/>
                <a:gd name="connsiteY3" fmla="*/ 1117698 h 1117698"/>
                <a:gd name="connsiteX4" fmla="*/ 0 w 2717332"/>
                <a:gd name="connsiteY4" fmla="*/ 0 h 1117698"/>
                <a:gd name="connsiteX0" fmla="*/ 0 w 2732322"/>
                <a:gd name="connsiteY0" fmla="*/ 0 h 1117698"/>
                <a:gd name="connsiteX1" fmla="*/ 2732322 w 2732322"/>
                <a:gd name="connsiteY1" fmla="*/ 59961 h 1117698"/>
                <a:gd name="connsiteX2" fmla="*/ 2717332 w 2732322"/>
                <a:gd name="connsiteY2" fmla="*/ 1117698 h 1117698"/>
                <a:gd name="connsiteX3" fmla="*/ 0 w 2732322"/>
                <a:gd name="connsiteY3" fmla="*/ 1117698 h 1117698"/>
                <a:gd name="connsiteX4" fmla="*/ 0 w 2732322"/>
                <a:gd name="connsiteY4" fmla="*/ 0 h 1117698"/>
                <a:gd name="connsiteX0" fmla="*/ 0 w 2717332"/>
                <a:gd name="connsiteY0" fmla="*/ 0 h 1117698"/>
                <a:gd name="connsiteX1" fmla="*/ 2702342 w 2717332"/>
                <a:gd name="connsiteY1" fmla="*/ 14991 h 1117698"/>
                <a:gd name="connsiteX2" fmla="*/ 2717332 w 2717332"/>
                <a:gd name="connsiteY2" fmla="*/ 1117698 h 1117698"/>
                <a:gd name="connsiteX3" fmla="*/ 0 w 2717332"/>
                <a:gd name="connsiteY3" fmla="*/ 1117698 h 1117698"/>
                <a:gd name="connsiteX4" fmla="*/ 0 w 2717332"/>
                <a:gd name="connsiteY4" fmla="*/ 0 h 111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7332" h="1117698">
                  <a:moveTo>
                    <a:pt x="0" y="0"/>
                  </a:moveTo>
                  <a:lnTo>
                    <a:pt x="2702342" y="14991"/>
                  </a:lnTo>
                  <a:lnTo>
                    <a:pt x="2717332" y="1117698"/>
                  </a:lnTo>
                  <a:lnTo>
                    <a:pt x="0" y="111769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bg1"/>
                </a:gs>
                <a:gs pos="88000">
                  <a:srgbClr val="90951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605970" y="2870149"/>
              <a:ext cx="497393" cy="1117696"/>
            </a:xfrm>
            <a:custGeom>
              <a:avLst/>
              <a:gdLst>
                <a:gd name="connsiteX0" fmla="*/ 0 w 497393"/>
                <a:gd name="connsiteY0" fmla="*/ 558849 h 1117698"/>
                <a:gd name="connsiteX1" fmla="*/ 248697 w 497393"/>
                <a:gd name="connsiteY1" fmla="*/ 0 h 1117698"/>
                <a:gd name="connsiteX2" fmla="*/ 497394 w 497393"/>
                <a:gd name="connsiteY2" fmla="*/ 558849 h 1117698"/>
                <a:gd name="connsiteX3" fmla="*/ 248697 w 497393"/>
                <a:gd name="connsiteY3" fmla="*/ 1117698 h 1117698"/>
                <a:gd name="connsiteX4" fmla="*/ 0 w 497393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394" h="1117698">
                  <a:moveTo>
                    <a:pt x="0" y="558849"/>
                  </a:moveTo>
                  <a:cubicBezTo>
                    <a:pt x="0" y="250205"/>
                    <a:pt x="120870" y="73819"/>
                    <a:pt x="248697" y="0"/>
                  </a:cubicBezTo>
                  <a:cubicBezTo>
                    <a:pt x="381286" y="85725"/>
                    <a:pt x="497394" y="250205"/>
                    <a:pt x="497394" y="558849"/>
                  </a:cubicBezTo>
                  <a:cubicBezTo>
                    <a:pt x="497394" y="867493"/>
                    <a:pt x="362236" y="1058167"/>
                    <a:pt x="248697" y="1117698"/>
                  </a:cubicBezTo>
                  <a:cubicBezTo>
                    <a:pt x="139919" y="1053405"/>
                    <a:pt x="0" y="867493"/>
                    <a:pt x="0" y="55884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4542018" y="2647950"/>
              <a:ext cx="3132944" cy="780021"/>
            </a:xfrm>
            <a:custGeom>
              <a:avLst/>
              <a:gdLst>
                <a:gd name="connsiteX0" fmla="*/ 0 w 3117954"/>
                <a:gd name="connsiteY0" fmla="*/ 0 h 558849"/>
                <a:gd name="connsiteX1" fmla="*/ 3117954 w 3117954"/>
                <a:gd name="connsiteY1" fmla="*/ 0 h 558849"/>
                <a:gd name="connsiteX2" fmla="*/ 3117954 w 3117954"/>
                <a:gd name="connsiteY2" fmla="*/ 558849 h 558849"/>
                <a:gd name="connsiteX3" fmla="*/ 0 w 3117954"/>
                <a:gd name="connsiteY3" fmla="*/ 558849 h 558849"/>
                <a:gd name="connsiteX4" fmla="*/ 0 w 3117954"/>
                <a:gd name="connsiteY4" fmla="*/ 0 h 558849"/>
                <a:gd name="connsiteX0" fmla="*/ 0 w 3132944"/>
                <a:gd name="connsiteY0" fmla="*/ 254833 h 813682"/>
                <a:gd name="connsiteX1" fmla="*/ 3132944 w 3132944"/>
                <a:gd name="connsiteY1" fmla="*/ 0 h 813682"/>
                <a:gd name="connsiteX2" fmla="*/ 3117954 w 3132944"/>
                <a:gd name="connsiteY2" fmla="*/ 813682 h 813682"/>
                <a:gd name="connsiteX3" fmla="*/ 0 w 3132944"/>
                <a:gd name="connsiteY3" fmla="*/ 813682 h 813682"/>
                <a:gd name="connsiteX4" fmla="*/ 0 w 3132944"/>
                <a:gd name="connsiteY4" fmla="*/ 254833 h 813682"/>
                <a:gd name="connsiteX0" fmla="*/ 0 w 3132944"/>
                <a:gd name="connsiteY0" fmla="*/ 254833 h 813682"/>
                <a:gd name="connsiteX1" fmla="*/ 3132944 w 3132944"/>
                <a:gd name="connsiteY1" fmla="*/ 0 h 813682"/>
                <a:gd name="connsiteX2" fmla="*/ 3102964 w 3132944"/>
                <a:gd name="connsiteY2" fmla="*/ 678771 h 813682"/>
                <a:gd name="connsiteX3" fmla="*/ 0 w 3132944"/>
                <a:gd name="connsiteY3" fmla="*/ 813682 h 813682"/>
                <a:gd name="connsiteX4" fmla="*/ 0 w 3132944"/>
                <a:gd name="connsiteY4" fmla="*/ 254833 h 813682"/>
                <a:gd name="connsiteX0" fmla="*/ 0 w 3132945"/>
                <a:gd name="connsiteY0" fmla="*/ 254833 h 813682"/>
                <a:gd name="connsiteX1" fmla="*/ 3132944 w 3132945"/>
                <a:gd name="connsiteY1" fmla="*/ 0 h 813682"/>
                <a:gd name="connsiteX2" fmla="*/ 3132945 w 3132945"/>
                <a:gd name="connsiteY2" fmla="*/ 618810 h 813682"/>
                <a:gd name="connsiteX3" fmla="*/ 0 w 3132945"/>
                <a:gd name="connsiteY3" fmla="*/ 813682 h 813682"/>
                <a:gd name="connsiteX4" fmla="*/ 0 w 3132945"/>
                <a:gd name="connsiteY4" fmla="*/ 254833 h 813682"/>
                <a:gd name="connsiteX0" fmla="*/ 0 w 3132945"/>
                <a:gd name="connsiteY0" fmla="*/ 254833 h 813682"/>
                <a:gd name="connsiteX1" fmla="*/ 3132944 w 3132945"/>
                <a:gd name="connsiteY1" fmla="*/ 0 h 813682"/>
                <a:gd name="connsiteX2" fmla="*/ 3132945 w 3132945"/>
                <a:gd name="connsiteY2" fmla="*/ 618810 h 813682"/>
                <a:gd name="connsiteX3" fmla="*/ 0 w 3132945"/>
                <a:gd name="connsiteY3" fmla="*/ 813682 h 813682"/>
                <a:gd name="connsiteX4" fmla="*/ 0 w 3132945"/>
                <a:gd name="connsiteY4" fmla="*/ 254833 h 813682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0406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2945" h="813930">
                  <a:moveTo>
                    <a:pt x="0" y="255081"/>
                  </a:moveTo>
                  <a:cubicBezTo>
                    <a:pt x="1089286" y="65206"/>
                    <a:pt x="2118610" y="-4749"/>
                    <a:pt x="3132944" y="248"/>
                  </a:cubicBezTo>
                  <a:cubicBezTo>
                    <a:pt x="3132944" y="206518"/>
                    <a:pt x="3132945" y="397798"/>
                    <a:pt x="3132945" y="604068"/>
                  </a:cubicBezTo>
                  <a:cubicBezTo>
                    <a:pt x="2088630" y="564094"/>
                    <a:pt x="1059306" y="644041"/>
                    <a:pt x="0" y="813930"/>
                  </a:cubicBezTo>
                  <a:lnTo>
                    <a:pt x="0" y="255081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4557010" y="3423792"/>
              <a:ext cx="3102964" cy="1278376"/>
            </a:xfrm>
            <a:custGeom>
              <a:avLst/>
              <a:gdLst>
                <a:gd name="connsiteX0" fmla="*/ 0 w 3117954"/>
                <a:gd name="connsiteY0" fmla="*/ 0 h 558849"/>
                <a:gd name="connsiteX1" fmla="*/ 3117954 w 3117954"/>
                <a:gd name="connsiteY1" fmla="*/ 0 h 558849"/>
                <a:gd name="connsiteX2" fmla="*/ 3117954 w 3117954"/>
                <a:gd name="connsiteY2" fmla="*/ 558849 h 558849"/>
                <a:gd name="connsiteX3" fmla="*/ 0 w 3117954"/>
                <a:gd name="connsiteY3" fmla="*/ 558849 h 558849"/>
                <a:gd name="connsiteX4" fmla="*/ 0 w 3117954"/>
                <a:gd name="connsiteY4" fmla="*/ 0 h 558849"/>
                <a:gd name="connsiteX0" fmla="*/ 0 w 3117954"/>
                <a:gd name="connsiteY0" fmla="*/ 0 h 1278376"/>
                <a:gd name="connsiteX1" fmla="*/ 3117954 w 3117954"/>
                <a:gd name="connsiteY1" fmla="*/ 0 h 1278376"/>
                <a:gd name="connsiteX2" fmla="*/ 3057993 w 3117954"/>
                <a:gd name="connsiteY2" fmla="*/ 1278376 h 1278376"/>
                <a:gd name="connsiteX3" fmla="*/ 0 w 3117954"/>
                <a:gd name="connsiteY3" fmla="*/ 558849 h 1278376"/>
                <a:gd name="connsiteX4" fmla="*/ 0 w 3117954"/>
                <a:gd name="connsiteY4" fmla="*/ 0 h 1278376"/>
                <a:gd name="connsiteX0" fmla="*/ 0 w 3132944"/>
                <a:gd name="connsiteY0" fmla="*/ 0 h 1278376"/>
                <a:gd name="connsiteX1" fmla="*/ 3132944 w 3132944"/>
                <a:gd name="connsiteY1" fmla="*/ 674558 h 1278376"/>
                <a:gd name="connsiteX2" fmla="*/ 3057993 w 3132944"/>
                <a:gd name="connsiteY2" fmla="*/ 1278376 h 1278376"/>
                <a:gd name="connsiteX3" fmla="*/ 0 w 3132944"/>
                <a:gd name="connsiteY3" fmla="*/ 558849 h 1278376"/>
                <a:gd name="connsiteX4" fmla="*/ 0 w 313294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2964" h="1278376">
                  <a:moveTo>
                    <a:pt x="0" y="0"/>
                  </a:moveTo>
                  <a:cubicBezTo>
                    <a:pt x="1139252" y="99935"/>
                    <a:pt x="2083633" y="304801"/>
                    <a:pt x="3102964" y="659568"/>
                  </a:cubicBezTo>
                  <a:lnTo>
                    <a:pt x="3057993" y="1278376"/>
                  </a:lnTo>
                  <a:cubicBezTo>
                    <a:pt x="2113613" y="918612"/>
                    <a:pt x="1154243" y="678769"/>
                    <a:pt x="0" y="5588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食用油"/>
          <p:cNvGrpSpPr/>
          <p:nvPr/>
        </p:nvGrpSpPr>
        <p:grpSpPr>
          <a:xfrm>
            <a:off x="5752923" y="2410505"/>
            <a:ext cx="1402465" cy="1614802"/>
            <a:chOff x="3319255" y="3178143"/>
            <a:chExt cx="2522620" cy="2289207"/>
          </a:xfrm>
        </p:grpSpPr>
        <p:sp>
          <p:nvSpPr>
            <p:cNvPr id="97" name="任意多边形 96"/>
            <p:cNvSpPr/>
            <p:nvPr/>
          </p:nvSpPr>
          <p:spPr>
            <a:xfrm>
              <a:off x="3338305" y="3293350"/>
              <a:ext cx="2503570" cy="2174000"/>
            </a:xfrm>
            <a:custGeom>
              <a:avLst/>
              <a:gdLst>
                <a:gd name="connsiteX0" fmla="*/ 596562 w 2522009"/>
                <a:gd name="connsiteY0" fmla="*/ 0 h 2174000"/>
                <a:gd name="connsiteX1" fmla="*/ 2329206 w 2522009"/>
                <a:gd name="connsiteY1" fmla="*/ 0 h 2174000"/>
                <a:gd name="connsiteX2" fmla="*/ 2522009 w 2522009"/>
                <a:gd name="connsiteY2" fmla="*/ 192803 h 2174000"/>
                <a:gd name="connsiteX3" fmla="*/ 2522009 w 2522009"/>
                <a:gd name="connsiteY3" fmla="*/ 1981197 h 2174000"/>
                <a:gd name="connsiteX4" fmla="*/ 2329206 w 2522009"/>
                <a:gd name="connsiteY4" fmla="*/ 2174000 h 2174000"/>
                <a:gd name="connsiteX5" fmla="*/ 596562 w 2522009"/>
                <a:gd name="connsiteY5" fmla="*/ 2174000 h 2174000"/>
                <a:gd name="connsiteX6" fmla="*/ 403759 w 2522009"/>
                <a:gd name="connsiteY6" fmla="*/ 1981197 h 2174000"/>
                <a:gd name="connsiteX7" fmla="*/ 403759 w 2522009"/>
                <a:gd name="connsiteY7" fmla="*/ 453826 h 2174000"/>
                <a:gd name="connsiteX8" fmla="*/ 0 w 2522009"/>
                <a:gd name="connsiteY8" fmla="*/ 127604 h 2174000"/>
                <a:gd name="connsiteX9" fmla="*/ 413643 w 2522009"/>
                <a:gd name="connsiteY9" fmla="*/ 143848 h 2174000"/>
                <a:gd name="connsiteX10" fmla="*/ 418911 w 2522009"/>
                <a:gd name="connsiteY10" fmla="*/ 117756 h 2174000"/>
                <a:gd name="connsiteX11" fmla="*/ 596562 w 2522009"/>
                <a:gd name="connsiteY11" fmla="*/ 0 h 2174000"/>
                <a:gd name="connsiteX0" fmla="*/ 577512 w 2502959"/>
                <a:gd name="connsiteY0" fmla="*/ 0 h 2174000"/>
                <a:gd name="connsiteX1" fmla="*/ 2310156 w 2502959"/>
                <a:gd name="connsiteY1" fmla="*/ 0 h 2174000"/>
                <a:gd name="connsiteX2" fmla="*/ 2502959 w 2502959"/>
                <a:gd name="connsiteY2" fmla="*/ 192803 h 2174000"/>
                <a:gd name="connsiteX3" fmla="*/ 2502959 w 2502959"/>
                <a:gd name="connsiteY3" fmla="*/ 1981197 h 2174000"/>
                <a:gd name="connsiteX4" fmla="*/ 2310156 w 2502959"/>
                <a:gd name="connsiteY4" fmla="*/ 2174000 h 2174000"/>
                <a:gd name="connsiteX5" fmla="*/ 577512 w 2502959"/>
                <a:gd name="connsiteY5" fmla="*/ 2174000 h 2174000"/>
                <a:gd name="connsiteX6" fmla="*/ 384709 w 2502959"/>
                <a:gd name="connsiteY6" fmla="*/ 1981197 h 2174000"/>
                <a:gd name="connsiteX7" fmla="*/ 384709 w 2502959"/>
                <a:gd name="connsiteY7" fmla="*/ 453826 h 2174000"/>
                <a:gd name="connsiteX8" fmla="*/ 0 w 2502959"/>
                <a:gd name="connsiteY8" fmla="*/ 133954 h 2174000"/>
                <a:gd name="connsiteX9" fmla="*/ 394593 w 2502959"/>
                <a:gd name="connsiteY9" fmla="*/ 143848 h 2174000"/>
                <a:gd name="connsiteX10" fmla="*/ 399861 w 2502959"/>
                <a:gd name="connsiteY10" fmla="*/ 117756 h 2174000"/>
                <a:gd name="connsiteX11" fmla="*/ 577512 w 2502959"/>
                <a:gd name="connsiteY11" fmla="*/ 0 h 2174000"/>
                <a:gd name="connsiteX0" fmla="*/ 577512 w 2503040"/>
                <a:gd name="connsiteY0" fmla="*/ 0 h 2174000"/>
                <a:gd name="connsiteX1" fmla="*/ 2310156 w 2503040"/>
                <a:gd name="connsiteY1" fmla="*/ 0 h 2174000"/>
                <a:gd name="connsiteX2" fmla="*/ 2502959 w 2503040"/>
                <a:gd name="connsiteY2" fmla="*/ 192803 h 2174000"/>
                <a:gd name="connsiteX3" fmla="*/ 2502959 w 2503040"/>
                <a:gd name="connsiteY3" fmla="*/ 1981197 h 2174000"/>
                <a:gd name="connsiteX4" fmla="*/ 2310156 w 2503040"/>
                <a:gd name="connsiteY4" fmla="*/ 2174000 h 2174000"/>
                <a:gd name="connsiteX5" fmla="*/ 577512 w 2503040"/>
                <a:gd name="connsiteY5" fmla="*/ 2174000 h 2174000"/>
                <a:gd name="connsiteX6" fmla="*/ 384709 w 2503040"/>
                <a:gd name="connsiteY6" fmla="*/ 1981197 h 2174000"/>
                <a:gd name="connsiteX7" fmla="*/ 384709 w 2503040"/>
                <a:gd name="connsiteY7" fmla="*/ 453826 h 2174000"/>
                <a:gd name="connsiteX8" fmla="*/ 0 w 2503040"/>
                <a:gd name="connsiteY8" fmla="*/ 133954 h 2174000"/>
                <a:gd name="connsiteX9" fmla="*/ 394593 w 2503040"/>
                <a:gd name="connsiteY9" fmla="*/ 143848 h 2174000"/>
                <a:gd name="connsiteX10" fmla="*/ 399861 w 2503040"/>
                <a:gd name="connsiteY10" fmla="*/ 117756 h 2174000"/>
                <a:gd name="connsiteX11" fmla="*/ 577512 w 2503040"/>
                <a:gd name="connsiteY11" fmla="*/ 0 h 2174000"/>
                <a:gd name="connsiteX0" fmla="*/ 577512 w 2502959"/>
                <a:gd name="connsiteY0" fmla="*/ 0 h 2174000"/>
                <a:gd name="connsiteX1" fmla="*/ 2502959 w 2502959"/>
                <a:gd name="connsiteY1" fmla="*/ 192803 h 2174000"/>
                <a:gd name="connsiteX2" fmla="*/ 2502959 w 2502959"/>
                <a:gd name="connsiteY2" fmla="*/ 1981197 h 2174000"/>
                <a:gd name="connsiteX3" fmla="*/ 2310156 w 2502959"/>
                <a:gd name="connsiteY3" fmla="*/ 2174000 h 2174000"/>
                <a:gd name="connsiteX4" fmla="*/ 577512 w 2502959"/>
                <a:gd name="connsiteY4" fmla="*/ 2174000 h 2174000"/>
                <a:gd name="connsiteX5" fmla="*/ 384709 w 2502959"/>
                <a:gd name="connsiteY5" fmla="*/ 1981197 h 2174000"/>
                <a:gd name="connsiteX6" fmla="*/ 384709 w 2502959"/>
                <a:gd name="connsiteY6" fmla="*/ 453826 h 2174000"/>
                <a:gd name="connsiteX7" fmla="*/ 0 w 2502959"/>
                <a:gd name="connsiteY7" fmla="*/ 133954 h 2174000"/>
                <a:gd name="connsiteX8" fmla="*/ 394593 w 2502959"/>
                <a:gd name="connsiteY8" fmla="*/ 143848 h 2174000"/>
                <a:gd name="connsiteX9" fmla="*/ 399861 w 2502959"/>
                <a:gd name="connsiteY9" fmla="*/ 117756 h 2174000"/>
                <a:gd name="connsiteX10" fmla="*/ 577512 w 2502959"/>
                <a:gd name="connsiteY10" fmla="*/ 0 h 2174000"/>
                <a:gd name="connsiteX0" fmla="*/ 577512 w 2509309"/>
                <a:gd name="connsiteY0" fmla="*/ 0 h 2174000"/>
                <a:gd name="connsiteX1" fmla="*/ 2509309 w 2509309"/>
                <a:gd name="connsiteY1" fmla="*/ 110253 h 2174000"/>
                <a:gd name="connsiteX2" fmla="*/ 2502959 w 2509309"/>
                <a:gd name="connsiteY2" fmla="*/ 1981197 h 2174000"/>
                <a:gd name="connsiteX3" fmla="*/ 2310156 w 2509309"/>
                <a:gd name="connsiteY3" fmla="*/ 2174000 h 2174000"/>
                <a:gd name="connsiteX4" fmla="*/ 577512 w 2509309"/>
                <a:gd name="connsiteY4" fmla="*/ 2174000 h 2174000"/>
                <a:gd name="connsiteX5" fmla="*/ 384709 w 2509309"/>
                <a:gd name="connsiteY5" fmla="*/ 1981197 h 2174000"/>
                <a:gd name="connsiteX6" fmla="*/ 384709 w 2509309"/>
                <a:gd name="connsiteY6" fmla="*/ 453826 h 2174000"/>
                <a:gd name="connsiteX7" fmla="*/ 0 w 2509309"/>
                <a:gd name="connsiteY7" fmla="*/ 133954 h 2174000"/>
                <a:gd name="connsiteX8" fmla="*/ 394593 w 2509309"/>
                <a:gd name="connsiteY8" fmla="*/ 143848 h 2174000"/>
                <a:gd name="connsiteX9" fmla="*/ 399861 w 2509309"/>
                <a:gd name="connsiteY9" fmla="*/ 117756 h 2174000"/>
                <a:gd name="connsiteX10" fmla="*/ 577512 w 2509309"/>
                <a:gd name="connsiteY10" fmla="*/ 0 h 2174000"/>
                <a:gd name="connsiteX0" fmla="*/ 577512 w 2503570"/>
                <a:gd name="connsiteY0" fmla="*/ 0 h 2174000"/>
                <a:gd name="connsiteX1" fmla="*/ 2502959 w 2503570"/>
                <a:gd name="connsiteY1" fmla="*/ 119778 h 2174000"/>
                <a:gd name="connsiteX2" fmla="*/ 2502959 w 2503570"/>
                <a:gd name="connsiteY2" fmla="*/ 1981197 h 2174000"/>
                <a:gd name="connsiteX3" fmla="*/ 2310156 w 2503570"/>
                <a:gd name="connsiteY3" fmla="*/ 2174000 h 2174000"/>
                <a:gd name="connsiteX4" fmla="*/ 577512 w 2503570"/>
                <a:gd name="connsiteY4" fmla="*/ 2174000 h 2174000"/>
                <a:gd name="connsiteX5" fmla="*/ 384709 w 2503570"/>
                <a:gd name="connsiteY5" fmla="*/ 1981197 h 2174000"/>
                <a:gd name="connsiteX6" fmla="*/ 384709 w 2503570"/>
                <a:gd name="connsiteY6" fmla="*/ 453826 h 2174000"/>
                <a:gd name="connsiteX7" fmla="*/ 0 w 2503570"/>
                <a:gd name="connsiteY7" fmla="*/ 133954 h 2174000"/>
                <a:gd name="connsiteX8" fmla="*/ 394593 w 2503570"/>
                <a:gd name="connsiteY8" fmla="*/ 143848 h 2174000"/>
                <a:gd name="connsiteX9" fmla="*/ 399861 w 2503570"/>
                <a:gd name="connsiteY9" fmla="*/ 117756 h 2174000"/>
                <a:gd name="connsiteX10" fmla="*/ 577512 w 2503570"/>
                <a:gd name="connsiteY10" fmla="*/ 0 h 217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3570" h="2174000">
                  <a:moveTo>
                    <a:pt x="577512" y="0"/>
                  </a:moveTo>
                  <a:lnTo>
                    <a:pt x="2502959" y="119778"/>
                  </a:lnTo>
                  <a:cubicBezTo>
                    <a:pt x="2500842" y="743426"/>
                    <a:pt x="2505076" y="1357549"/>
                    <a:pt x="2502959" y="1981197"/>
                  </a:cubicBezTo>
                  <a:cubicBezTo>
                    <a:pt x="2502959" y="2087679"/>
                    <a:pt x="2416638" y="2174000"/>
                    <a:pt x="2310156" y="2174000"/>
                  </a:cubicBezTo>
                  <a:lnTo>
                    <a:pt x="577512" y="2174000"/>
                  </a:lnTo>
                  <a:cubicBezTo>
                    <a:pt x="471030" y="2174000"/>
                    <a:pt x="384709" y="2087679"/>
                    <a:pt x="384709" y="1981197"/>
                  </a:cubicBezTo>
                  <a:lnTo>
                    <a:pt x="384709" y="453826"/>
                  </a:lnTo>
                  <a:lnTo>
                    <a:pt x="0" y="133954"/>
                  </a:lnTo>
                  <a:lnTo>
                    <a:pt x="394593" y="143848"/>
                  </a:lnTo>
                  <a:lnTo>
                    <a:pt x="399861" y="117756"/>
                  </a:lnTo>
                  <a:cubicBezTo>
                    <a:pt x="429130" y="48556"/>
                    <a:pt x="497651" y="0"/>
                    <a:pt x="5775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3319255" y="3178143"/>
              <a:ext cx="2522009" cy="439511"/>
            </a:xfrm>
            <a:custGeom>
              <a:avLst/>
              <a:gdLst>
                <a:gd name="connsiteX0" fmla="*/ 0 w 2344854"/>
                <a:gd name="connsiteY0" fmla="*/ 215900 h 431800"/>
                <a:gd name="connsiteX1" fmla="*/ 1172427 w 2344854"/>
                <a:gd name="connsiteY1" fmla="*/ 0 h 431800"/>
                <a:gd name="connsiteX2" fmla="*/ 2344854 w 2344854"/>
                <a:gd name="connsiteY2" fmla="*/ 215900 h 431800"/>
                <a:gd name="connsiteX3" fmla="*/ 1172427 w 2344854"/>
                <a:gd name="connsiteY3" fmla="*/ 431800 h 431800"/>
                <a:gd name="connsiteX4" fmla="*/ 0 w 2344854"/>
                <a:gd name="connsiteY4" fmla="*/ 215900 h 431800"/>
                <a:gd name="connsiteX0" fmla="*/ 0 w 2344854"/>
                <a:gd name="connsiteY0" fmla="*/ 215900 h 431800"/>
                <a:gd name="connsiteX1" fmla="*/ 1172427 w 2344854"/>
                <a:gd name="connsiteY1" fmla="*/ 0 h 431800"/>
                <a:gd name="connsiteX2" fmla="*/ 2344854 w 2344854"/>
                <a:gd name="connsiteY2" fmla="*/ 215900 h 431800"/>
                <a:gd name="connsiteX3" fmla="*/ 1172427 w 2344854"/>
                <a:gd name="connsiteY3" fmla="*/ 431800 h 431800"/>
                <a:gd name="connsiteX4" fmla="*/ 0 w 2344854"/>
                <a:gd name="connsiteY4" fmla="*/ 215900 h 431800"/>
                <a:gd name="connsiteX0" fmla="*/ 0 w 2541704"/>
                <a:gd name="connsiteY0" fmla="*/ 215900 h 431800"/>
                <a:gd name="connsiteX1" fmla="*/ 1369277 w 2541704"/>
                <a:gd name="connsiteY1" fmla="*/ 0 h 431800"/>
                <a:gd name="connsiteX2" fmla="*/ 2541704 w 2541704"/>
                <a:gd name="connsiteY2" fmla="*/ 215900 h 431800"/>
                <a:gd name="connsiteX3" fmla="*/ 1369277 w 2541704"/>
                <a:gd name="connsiteY3" fmla="*/ 431800 h 431800"/>
                <a:gd name="connsiteX4" fmla="*/ 0 w 2541704"/>
                <a:gd name="connsiteY4" fmla="*/ 215900 h 431800"/>
                <a:gd name="connsiteX0" fmla="*/ 58853 w 2600557"/>
                <a:gd name="connsiteY0" fmla="*/ 219529 h 435429"/>
                <a:gd name="connsiteX1" fmla="*/ 366947 w 2600557"/>
                <a:gd name="connsiteY1" fmla="*/ 93756 h 435429"/>
                <a:gd name="connsiteX2" fmla="*/ 1428130 w 2600557"/>
                <a:gd name="connsiteY2" fmla="*/ 3629 h 435429"/>
                <a:gd name="connsiteX3" fmla="*/ 2600557 w 2600557"/>
                <a:gd name="connsiteY3" fmla="*/ 219529 h 435429"/>
                <a:gd name="connsiteX4" fmla="*/ 1428130 w 2600557"/>
                <a:gd name="connsiteY4" fmla="*/ 435429 h 435429"/>
                <a:gd name="connsiteX5" fmla="*/ 58853 w 2600557"/>
                <a:gd name="connsiteY5" fmla="*/ 219529 h 435429"/>
                <a:gd name="connsiteX0" fmla="*/ 58853 w 2600557"/>
                <a:gd name="connsiteY0" fmla="*/ 219529 h 437855"/>
                <a:gd name="connsiteX1" fmla="*/ 366947 w 2600557"/>
                <a:gd name="connsiteY1" fmla="*/ 93756 h 437855"/>
                <a:gd name="connsiteX2" fmla="*/ 1428130 w 2600557"/>
                <a:gd name="connsiteY2" fmla="*/ 3629 h 437855"/>
                <a:gd name="connsiteX3" fmla="*/ 2600557 w 2600557"/>
                <a:gd name="connsiteY3" fmla="*/ 219529 h 437855"/>
                <a:gd name="connsiteX4" fmla="*/ 1428130 w 2600557"/>
                <a:gd name="connsiteY4" fmla="*/ 435429 h 437855"/>
                <a:gd name="connsiteX5" fmla="*/ 354248 w 2600557"/>
                <a:gd name="connsiteY5" fmla="*/ 328707 h 437855"/>
                <a:gd name="connsiteX6" fmla="*/ 58853 w 2600557"/>
                <a:gd name="connsiteY6" fmla="*/ 219529 h 437855"/>
                <a:gd name="connsiteX0" fmla="*/ 47 w 2541751"/>
                <a:gd name="connsiteY0" fmla="*/ 219529 h 437855"/>
                <a:gd name="connsiteX1" fmla="*/ 308141 w 2541751"/>
                <a:gd name="connsiteY1" fmla="*/ 93756 h 437855"/>
                <a:gd name="connsiteX2" fmla="*/ 1369324 w 2541751"/>
                <a:gd name="connsiteY2" fmla="*/ 3629 h 437855"/>
                <a:gd name="connsiteX3" fmla="*/ 2541751 w 2541751"/>
                <a:gd name="connsiteY3" fmla="*/ 219529 h 437855"/>
                <a:gd name="connsiteX4" fmla="*/ 1369324 w 2541751"/>
                <a:gd name="connsiteY4" fmla="*/ 435429 h 437855"/>
                <a:gd name="connsiteX5" fmla="*/ 295442 w 2541751"/>
                <a:gd name="connsiteY5" fmla="*/ 328707 h 437855"/>
                <a:gd name="connsiteX6" fmla="*/ 47 w 2541751"/>
                <a:gd name="connsiteY6" fmla="*/ 219529 h 437855"/>
                <a:gd name="connsiteX0" fmla="*/ 0 w 2541704"/>
                <a:gd name="connsiteY0" fmla="*/ 219529 h 437855"/>
                <a:gd name="connsiteX1" fmla="*/ 308094 w 2541704"/>
                <a:gd name="connsiteY1" fmla="*/ 93756 h 437855"/>
                <a:gd name="connsiteX2" fmla="*/ 1369277 w 2541704"/>
                <a:gd name="connsiteY2" fmla="*/ 3629 h 437855"/>
                <a:gd name="connsiteX3" fmla="*/ 2541704 w 2541704"/>
                <a:gd name="connsiteY3" fmla="*/ 219529 h 437855"/>
                <a:gd name="connsiteX4" fmla="*/ 1369277 w 2541704"/>
                <a:gd name="connsiteY4" fmla="*/ 435429 h 437855"/>
                <a:gd name="connsiteX5" fmla="*/ 295395 w 2541704"/>
                <a:gd name="connsiteY5" fmla="*/ 328707 h 437855"/>
                <a:gd name="connsiteX6" fmla="*/ 0 w 2541704"/>
                <a:gd name="connsiteY6" fmla="*/ 219529 h 437855"/>
                <a:gd name="connsiteX0" fmla="*/ 0 w 2541704"/>
                <a:gd name="connsiteY0" fmla="*/ 219529 h 437855"/>
                <a:gd name="connsiteX1" fmla="*/ 308094 w 2541704"/>
                <a:gd name="connsiteY1" fmla="*/ 93756 h 437855"/>
                <a:gd name="connsiteX2" fmla="*/ 1369277 w 2541704"/>
                <a:gd name="connsiteY2" fmla="*/ 3629 h 437855"/>
                <a:gd name="connsiteX3" fmla="*/ 2541704 w 2541704"/>
                <a:gd name="connsiteY3" fmla="*/ 219529 h 437855"/>
                <a:gd name="connsiteX4" fmla="*/ 1369277 w 2541704"/>
                <a:gd name="connsiteY4" fmla="*/ 435429 h 437855"/>
                <a:gd name="connsiteX5" fmla="*/ 295395 w 2541704"/>
                <a:gd name="connsiteY5" fmla="*/ 328707 h 437855"/>
                <a:gd name="connsiteX6" fmla="*/ 0 w 2541704"/>
                <a:gd name="connsiteY6" fmla="*/ 219529 h 437855"/>
                <a:gd name="connsiteX0" fmla="*/ 0 w 2541704"/>
                <a:gd name="connsiteY0" fmla="*/ 220776 h 439102"/>
                <a:gd name="connsiteX1" fmla="*/ 308094 w 2541704"/>
                <a:gd name="connsiteY1" fmla="*/ 95003 h 439102"/>
                <a:gd name="connsiteX2" fmla="*/ 1369277 w 2541704"/>
                <a:gd name="connsiteY2" fmla="*/ 4876 h 439102"/>
                <a:gd name="connsiteX3" fmla="*/ 2541704 w 2541704"/>
                <a:gd name="connsiteY3" fmla="*/ 220776 h 439102"/>
                <a:gd name="connsiteX4" fmla="*/ 1369277 w 2541704"/>
                <a:gd name="connsiteY4" fmla="*/ 436676 h 439102"/>
                <a:gd name="connsiteX5" fmla="*/ 295395 w 2541704"/>
                <a:gd name="connsiteY5" fmla="*/ 329954 h 439102"/>
                <a:gd name="connsiteX6" fmla="*/ 0 w 2541704"/>
                <a:gd name="connsiteY6" fmla="*/ 220776 h 439102"/>
                <a:gd name="connsiteX0" fmla="*/ 0 w 2541704"/>
                <a:gd name="connsiteY0" fmla="*/ 220776 h 439102"/>
                <a:gd name="connsiteX1" fmla="*/ 308094 w 2541704"/>
                <a:gd name="connsiteY1" fmla="*/ 95003 h 439102"/>
                <a:gd name="connsiteX2" fmla="*/ 1369277 w 2541704"/>
                <a:gd name="connsiteY2" fmla="*/ 4876 h 439102"/>
                <a:gd name="connsiteX3" fmla="*/ 2541704 w 2541704"/>
                <a:gd name="connsiteY3" fmla="*/ 220776 h 439102"/>
                <a:gd name="connsiteX4" fmla="*/ 1369277 w 2541704"/>
                <a:gd name="connsiteY4" fmla="*/ 436676 h 439102"/>
                <a:gd name="connsiteX5" fmla="*/ 295395 w 2541704"/>
                <a:gd name="connsiteY5" fmla="*/ 329954 h 439102"/>
                <a:gd name="connsiteX6" fmla="*/ 0 w 2541704"/>
                <a:gd name="connsiteY6" fmla="*/ 220776 h 439102"/>
                <a:gd name="connsiteX0" fmla="*/ 0 w 2541704"/>
                <a:gd name="connsiteY0" fmla="*/ 220776 h 439102"/>
                <a:gd name="connsiteX1" fmla="*/ 308094 w 2541704"/>
                <a:gd name="connsiteY1" fmla="*/ 95003 h 439102"/>
                <a:gd name="connsiteX2" fmla="*/ 1369277 w 2541704"/>
                <a:gd name="connsiteY2" fmla="*/ 4876 h 439102"/>
                <a:gd name="connsiteX3" fmla="*/ 2541704 w 2541704"/>
                <a:gd name="connsiteY3" fmla="*/ 220776 h 439102"/>
                <a:gd name="connsiteX4" fmla="*/ 1369277 w 2541704"/>
                <a:gd name="connsiteY4" fmla="*/ 436676 h 439102"/>
                <a:gd name="connsiteX5" fmla="*/ 295395 w 2541704"/>
                <a:gd name="connsiteY5" fmla="*/ 329954 h 439102"/>
                <a:gd name="connsiteX6" fmla="*/ 0 w 2541704"/>
                <a:gd name="connsiteY6" fmla="*/ 220776 h 439102"/>
                <a:gd name="connsiteX0" fmla="*/ 0 w 2538529"/>
                <a:gd name="connsiteY0" fmla="*/ 229116 h 437882"/>
                <a:gd name="connsiteX1" fmla="*/ 304919 w 2538529"/>
                <a:gd name="connsiteY1" fmla="*/ 93818 h 437882"/>
                <a:gd name="connsiteX2" fmla="*/ 1366102 w 2538529"/>
                <a:gd name="connsiteY2" fmla="*/ 3691 h 437882"/>
                <a:gd name="connsiteX3" fmla="*/ 2538529 w 2538529"/>
                <a:gd name="connsiteY3" fmla="*/ 219591 h 437882"/>
                <a:gd name="connsiteX4" fmla="*/ 1366102 w 2538529"/>
                <a:gd name="connsiteY4" fmla="*/ 435491 h 437882"/>
                <a:gd name="connsiteX5" fmla="*/ 292220 w 2538529"/>
                <a:gd name="connsiteY5" fmla="*/ 328769 h 437882"/>
                <a:gd name="connsiteX6" fmla="*/ 0 w 2538529"/>
                <a:gd name="connsiteY6" fmla="*/ 229116 h 437882"/>
                <a:gd name="connsiteX0" fmla="*/ 0 w 2538529"/>
                <a:gd name="connsiteY0" fmla="*/ 229116 h 437882"/>
                <a:gd name="connsiteX1" fmla="*/ 304919 w 2538529"/>
                <a:gd name="connsiteY1" fmla="*/ 93818 h 437882"/>
                <a:gd name="connsiteX2" fmla="*/ 1366102 w 2538529"/>
                <a:gd name="connsiteY2" fmla="*/ 3691 h 437882"/>
                <a:gd name="connsiteX3" fmla="*/ 2538529 w 2538529"/>
                <a:gd name="connsiteY3" fmla="*/ 219591 h 437882"/>
                <a:gd name="connsiteX4" fmla="*/ 1366102 w 2538529"/>
                <a:gd name="connsiteY4" fmla="*/ 435491 h 437882"/>
                <a:gd name="connsiteX5" fmla="*/ 292220 w 2538529"/>
                <a:gd name="connsiteY5" fmla="*/ 328769 h 437882"/>
                <a:gd name="connsiteX6" fmla="*/ 0 w 2538529"/>
                <a:gd name="connsiteY6" fmla="*/ 229116 h 437882"/>
                <a:gd name="connsiteX0" fmla="*/ 0 w 2538529"/>
                <a:gd name="connsiteY0" fmla="*/ 228496 h 437262"/>
                <a:gd name="connsiteX1" fmla="*/ 304919 w 2538529"/>
                <a:gd name="connsiteY1" fmla="*/ 93198 h 437262"/>
                <a:gd name="connsiteX2" fmla="*/ 1366102 w 2538529"/>
                <a:gd name="connsiteY2" fmla="*/ 3071 h 437262"/>
                <a:gd name="connsiteX3" fmla="*/ 2538529 w 2538529"/>
                <a:gd name="connsiteY3" fmla="*/ 218971 h 437262"/>
                <a:gd name="connsiteX4" fmla="*/ 1366102 w 2538529"/>
                <a:gd name="connsiteY4" fmla="*/ 434871 h 437262"/>
                <a:gd name="connsiteX5" fmla="*/ 292220 w 2538529"/>
                <a:gd name="connsiteY5" fmla="*/ 328149 h 437262"/>
                <a:gd name="connsiteX6" fmla="*/ 0 w 2538529"/>
                <a:gd name="connsiteY6" fmla="*/ 228496 h 437262"/>
                <a:gd name="connsiteX0" fmla="*/ 0 w 2538529"/>
                <a:gd name="connsiteY0" fmla="*/ 228884 h 437650"/>
                <a:gd name="connsiteX1" fmla="*/ 304919 w 2538529"/>
                <a:gd name="connsiteY1" fmla="*/ 93586 h 437650"/>
                <a:gd name="connsiteX2" fmla="*/ 1366102 w 2538529"/>
                <a:gd name="connsiteY2" fmla="*/ 3459 h 437650"/>
                <a:gd name="connsiteX3" fmla="*/ 2538529 w 2538529"/>
                <a:gd name="connsiteY3" fmla="*/ 219359 h 437650"/>
                <a:gd name="connsiteX4" fmla="*/ 1366102 w 2538529"/>
                <a:gd name="connsiteY4" fmla="*/ 435259 h 437650"/>
                <a:gd name="connsiteX5" fmla="*/ 292220 w 2538529"/>
                <a:gd name="connsiteY5" fmla="*/ 328537 h 437650"/>
                <a:gd name="connsiteX6" fmla="*/ 0 w 2538529"/>
                <a:gd name="connsiteY6" fmla="*/ 228884 h 437650"/>
                <a:gd name="connsiteX0" fmla="*/ 0 w 2538529"/>
                <a:gd name="connsiteY0" fmla="*/ 228585 h 437351"/>
                <a:gd name="connsiteX1" fmla="*/ 304919 w 2538529"/>
                <a:gd name="connsiteY1" fmla="*/ 93287 h 437351"/>
                <a:gd name="connsiteX2" fmla="*/ 1366102 w 2538529"/>
                <a:gd name="connsiteY2" fmla="*/ 3160 h 437351"/>
                <a:gd name="connsiteX3" fmla="*/ 2538529 w 2538529"/>
                <a:gd name="connsiteY3" fmla="*/ 219060 h 437351"/>
                <a:gd name="connsiteX4" fmla="*/ 1366102 w 2538529"/>
                <a:gd name="connsiteY4" fmla="*/ 434960 h 437351"/>
                <a:gd name="connsiteX5" fmla="*/ 292220 w 2538529"/>
                <a:gd name="connsiteY5" fmla="*/ 328238 h 437351"/>
                <a:gd name="connsiteX6" fmla="*/ 0 w 2538529"/>
                <a:gd name="connsiteY6" fmla="*/ 228585 h 437351"/>
                <a:gd name="connsiteX0" fmla="*/ 0 w 2538529"/>
                <a:gd name="connsiteY0" fmla="*/ 228585 h 437351"/>
                <a:gd name="connsiteX1" fmla="*/ 304919 w 2538529"/>
                <a:gd name="connsiteY1" fmla="*/ 93287 h 437351"/>
                <a:gd name="connsiteX2" fmla="*/ 1366102 w 2538529"/>
                <a:gd name="connsiteY2" fmla="*/ 3160 h 437351"/>
                <a:gd name="connsiteX3" fmla="*/ 2538529 w 2538529"/>
                <a:gd name="connsiteY3" fmla="*/ 219060 h 437351"/>
                <a:gd name="connsiteX4" fmla="*/ 1366102 w 2538529"/>
                <a:gd name="connsiteY4" fmla="*/ 434960 h 437351"/>
                <a:gd name="connsiteX5" fmla="*/ 292220 w 2538529"/>
                <a:gd name="connsiteY5" fmla="*/ 328238 h 437351"/>
                <a:gd name="connsiteX6" fmla="*/ 0 w 2538529"/>
                <a:gd name="connsiteY6" fmla="*/ 228585 h 437351"/>
                <a:gd name="connsiteX0" fmla="*/ 0 w 2538529"/>
                <a:gd name="connsiteY0" fmla="*/ 228585 h 437044"/>
                <a:gd name="connsiteX1" fmla="*/ 304919 w 2538529"/>
                <a:gd name="connsiteY1" fmla="*/ 93287 h 437044"/>
                <a:gd name="connsiteX2" fmla="*/ 1366102 w 2538529"/>
                <a:gd name="connsiteY2" fmla="*/ 3160 h 437044"/>
                <a:gd name="connsiteX3" fmla="*/ 2538529 w 2538529"/>
                <a:gd name="connsiteY3" fmla="*/ 219060 h 437044"/>
                <a:gd name="connsiteX4" fmla="*/ 1366102 w 2538529"/>
                <a:gd name="connsiteY4" fmla="*/ 434960 h 437044"/>
                <a:gd name="connsiteX5" fmla="*/ 292220 w 2538529"/>
                <a:gd name="connsiteY5" fmla="*/ 328238 h 437044"/>
                <a:gd name="connsiteX6" fmla="*/ 0 w 2538529"/>
                <a:gd name="connsiteY6" fmla="*/ 228585 h 437044"/>
                <a:gd name="connsiteX0" fmla="*/ 0 w 2538529"/>
                <a:gd name="connsiteY0" fmla="*/ 228411 h 436870"/>
                <a:gd name="connsiteX1" fmla="*/ 304919 w 2538529"/>
                <a:gd name="connsiteY1" fmla="*/ 93113 h 436870"/>
                <a:gd name="connsiteX2" fmla="*/ 1366102 w 2538529"/>
                <a:gd name="connsiteY2" fmla="*/ 2986 h 436870"/>
                <a:gd name="connsiteX3" fmla="*/ 2538529 w 2538529"/>
                <a:gd name="connsiteY3" fmla="*/ 218886 h 436870"/>
                <a:gd name="connsiteX4" fmla="*/ 1366102 w 2538529"/>
                <a:gd name="connsiteY4" fmla="*/ 434786 h 436870"/>
                <a:gd name="connsiteX5" fmla="*/ 292220 w 2538529"/>
                <a:gd name="connsiteY5" fmla="*/ 328064 h 436870"/>
                <a:gd name="connsiteX6" fmla="*/ 0 w 2538529"/>
                <a:gd name="connsiteY6" fmla="*/ 228411 h 436870"/>
                <a:gd name="connsiteX0" fmla="*/ 0 w 2538529"/>
                <a:gd name="connsiteY0" fmla="*/ 228411 h 436870"/>
                <a:gd name="connsiteX1" fmla="*/ 304919 w 2538529"/>
                <a:gd name="connsiteY1" fmla="*/ 93113 h 436870"/>
                <a:gd name="connsiteX2" fmla="*/ 1366102 w 2538529"/>
                <a:gd name="connsiteY2" fmla="*/ 2986 h 436870"/>
                <a:gd name="connsiteX3" fmla="*/ 2538529 w 2538529"/>
                <a:gd name="connsiteY3" fmla="*/ 218886 h 436870"/>
                <a:gd name="connsiteX4" fmla="*/ 1366102 w 2538529"/>
                <a:gd name="connsiteY4" fmla="*/ 434786 h 436870"/>
                <a:gd name="connsiteX5" fmla="*/ 292220 w 2538529"/>
                <a:gd name="connsiteY5" fmla="*/ 328064 h 436870"/>
                <a:gd name="connsiteX6" fmla="*/ 0 w 2538529"/>
                <a:gd name="connsiteY6" fmla="*/ 228411 h 436870"/>
                <a:gd name="connsiteX0" fmla="*/ 0 w 2538529"/>
                <a:gd name="connsiteY0" fmla="*/ 228411 h 436870"/>
                <a:gd name="connsiteX1" fmla="*/ 304919 w 2538529"/>
                <a:gd name="connsiteY1" fmla="*/ 93113 h 436870"/>
                <a:gd name="connsiteX2" fmla="*/ 1366102 w 2538529"/>
                <a:gd name="connsiteY2" fmla="*/ 2986 h 436870"/>
                <a:gd name="connsiteX3" fmla="*/ 2538529 w 2538529"/>
                <a:gd name="connsiteY3" fmla="*/ 218886 h 436870"/>
                <a:gd name="connsiteX4" fmla="*/ 1366102 w 2538529"/>
                <a:gd name="connsiteY4" fmla="*/ 434786 h 436870"/>
                <a:gd name="connsiteX5" fmla="*/ 292220 w 2538529"/>
                <a:gd name="connsiteY5" fmla="*/ 328064 h 436870"/>
                <a:gd name="connsiteX6" fmla="*/ 0 w 2538529"/>
                <a:gd name="connsiteY6" fmla="*/ 228411 h 436870"/>
                <a:gd name="connsiteX0" fmla="*/ 0 w 2538529"/>
                <a:gd name="connsiteY0" fmla="*/ 228411 h 436870"/>
                <a:gd name="connsiteX1" fmla="*/ 304919 w 2538529"/>
                <a:gd name="connsiteY1" fmla="*/ 93113 h 436870"/>
                <a:gd name="connsiteX2" fmla="*/ 1366102 w 2538529"/>
                <a:gd name="connsiteY2" fmla="*/ 2986 h 436870"/>
                <a:gd name="connsiteX3" fmla="*/ 2538529 w 2538529"/>
                <a:gd name="connsiteY3" fmla="*/ 218886 h 436870"/>
                <a:gd name="connsiteX4" fmla="*/ 1366102 w 2538529"/>
                <a:gd name="connsiteY4" fmla="*/ 434786 h 436870"/>
                <a:gd name="connsiteX5" fmla="*/ 292220 w 2538529"/>
                <a:gd name="connsiteY5" fmla="*/ 328064 h 436870"/>
                <a:gd name="connsiteX6" fmla="*/ 0 w 2538529"/>
                <a:gd name="connsiteY6" fmla="*/ 228411 h 436870"/>
                <a:gd name="connsiteX0" fmla="*/ 14 w 2538543"/>
                <a:gd name="connsiteY0" fmla="*/ 228411 h 436870"/>
                <a:gd name="connsiteX1" fmla="*/ 304933 w 2538543"/>
                <a:gd name="connsiteY1" fmla="*/ 93113 h 436870"/>
                <a:gd name="connsiteX2" fmla="*/ 1366116 w 2538543"/>
                <a:gd name="connsiteY2" fmla="*/ 2986 h 436870"/>
                <a:gd name="connsiteX3" fmla="*/ 2538543 w 2538543"/>
                <a:gd name="connsiteY3" fmla="*/ 218886 h 436870"/>
                <a:gd name="connsiteX4" fmla="*/ 1366116 w 2538543"/>
                <a:gd name="connsiteY4" fmla="*/ 434786 h 436870"/>
                <a:gd name="connsiteX5" fmla="*/ 292234 w 2538543"/>
                <a:gd name="connsiteY5" fmla="*/ 328064 h 436870"/>
                <a:gd name="connsiteX6" fmla="*/ 14 w 2538543"/>
                <a:gd name="connsiteY6" fmla="*/ 228411 h 436870"/>
                <a:gd name="connsiteX0" fmla="*/ 14 w 2538543"/>
                <a:gd name="connsiteY0" fmla="*/ 228411 h 437782"/>
                <a:gd name="connsiteX1" fmla="*/ 304933 w 2538543"/>
                <a:gd name="connsiteY1" fmla="*/ 93113 h 437782"/>
                <a:gd name="connsiteX2" fmla="*/ 1366116 w 2538543"/>
                <a:gd name="connsiteY2" fmla="*/ 2986 h 437782"/>
                <a:gd name="connsiteX3" fmla="*/ 2538543 w 2538543"/>
                <a:gd name="connsiteY3" fmla="*/ 218886 h 437782"/>
                <a:gd name="connsiteX4" fmla="*/ 1366116 w 2538543"/>
                <a:gd name="connsiteY4" fmla="*/ 434786 h 437782"/>
                <a:gd name="connsiteX5" fmla="*/ 292234 w 2538543"/>
                <a:gd name="connsiteY5" fmla="*/ 328064 h 437782"/>
                <a:gd name="connsiteX6" fmla="*/ 14 w 2538543"/>
                <a:gd name="connsiteY6" fmla="*/ 228411 h 437782"/>
                <a:gd name="connsiteX0" fmla="*/ 18 w 2538547"/>
                <a:gd name="connsiteY0" fmla="*/ 230013 h 439384"/>
                <a:gd name="connsiteX1" fmla="*/ 304937 w 2538547"/>
                <a:gd name="connsiteY1" fmla="*/ 94715 h 439384"/>
                <a:gd name="connsiteX2" fmla="*/ 1366120 w 2538547"/>
                <a:gd name="connsiteY2" fmla="*/ 4588 h 439384"/>
                <a:gd name="connsiteX3" fmla="*/ 2538547 w 2538547"/>
                <a:gd name="connsiteY3" fmla="*/ 220488 h 439384"/>
                <a:gd name="connsiteX4" fmla="*/ 1366120 w 2538547"/>
                <a:gd name="connsiteY4" fmla="*/ 436388 h 439384"/>
                <a:gd name="connsiteX5" fmla="*/ 292238 w 2538547"/>
                <a:gd name="connsiteY5" fmla="*/ 329666 h 439384"/>
                <a:gd name="connsiteX6" fmla="*/ 18 w 2538547"/>
                <a:gd name="connsiteY6" fmla="*/ 230013 h 439384"/>
                <a:gd name="connsiteX0" fmla="*/ 18 w 2538547"/>
                <a:gd name="connsiteY0" fmla="*/ 230013 h 439384"/>
                <a:gd name="connsiteX1" fmla="*/ 304937 w 2538547"/>
                <a:gd name="connsiteY1" fmla="*/ 94715 h 439384"/>
                <a:gd name="connsiteX2" fmla="*/ 1366120 w 2538547"/>
                <a:gd name="connsiteY2" fmla="*/ 4588 h 439384"/>
                <a:gd name="connsiteX3" fmla="*/ 2538547 w 2538547"/>
                <a:gd name="connsiteY3" fmla="*/ 220488 h 439384"/>
                <a:gd name="connsiteX4" fmla="*/ 1366120 w 2538547"/>
                <a:gd name="connsiteY4" fmla="*/ 436388 h 439384"/>
                <a:gd name="connsiteX5" fmla="*/ 292238 w 2538547"/>
                <a:gd name="connsiteY5" fmla="*/ 329666 h 439384"/>
                <a:gd name="connsiteX6" fmla="*/ 18 w 2538547"/>
                <a:gd name="connsiteY6" fmla="*/ 230013 h 439384"/>
                <a:gd name="connsiteX0" fmla="*/ 0 w 2538529"/>
                <a:gd name="connsiteY0" fmla="*/ 230013 h 439384"/>
                <a:gd name="connsiteX1" fmla="*/ 304919 w 2538529"/>
                <a:gd name="connsiteY1" fmla="*/ 94715 h 439384"/>
                <a:gd name="connsiteX2" fmla="*/ 1366102 w 2538529"/>
                <a:gd name="connsiteY2" fmla="*/ 4588 h 439384"/>
                <a:gd name="connsiteX3" fmla="*/ 2538529 w 2538529"/>
                <a:gd name="connsiteY3" fmla="*/ 220488 h 439384"/>
                <a:gd name="connsiteX4" fmla="*/ 1366102 w 2538529"/>
                <a:gd name="connsiteY4" fmla="*/ 436388 h 439384"/>
                <a:gd name="connsiteX5" fmla="*/ 292220 w 2538529"/>
                <a:gd name="connsiteY5" fmla="*/ 329666 h 439384"/>
                <a:gd name="connsiteX6" fmla="*/ 0 w 2538529"/>
                <a:gd name="connsiteY6" fmla="*/ 230013 h 439384"/>
                <a:gd name="connsiteX0" fmla="*/ 0 w 2538529"/>
                <a:gd name="connsiteY0" fmla="*/ 230013 h 439384"/>
                <a:gd name="connsiteX1" fmla="*/ 304919 w 2538529"/>
                <a:gd name="connsiteY1" fmla="*/ 94715 h 439384"/>
                <a:gd name="connsiteX2" fmla="*/ 1366102 w 2538529"/>
                <a:gd name="connsiteY2" fmla="*/ 4588 h 439384"/>
                <a:gd name="connsiteX3" fmla="*/ 2538529 w 2538529"/>
                <a:gd name="connsiteY3" fmla="*/ 220488 h 439384"/>
                <a:gd name="connsiteX4" fmla="*/ 1366102 w 2538529"/>
                <a:gd name="connsiteY4" fmla="*/ 436388 h 439384"/>
                <a:gd name="connsiteX5" fmla="*/ 292220 w 2538529"/>
                <a:gd name="connsiteY5" fmla="*/ 329666 h 439384"/>
                <a:gd name="connsiteX6" fmla="*/ 0 w 2538529"/>
                <a:gd name="connsiteY6" fmla="*/ 230013 h 439384"/>
                <a:gd name="connsiteX0" fmla="*/ 0 w 2538529"/>
                <a:gd name="connsiteY0" fmla="*/ 230013 h 439384"/>
                <a:gd name="connsiteX1" fmla="*/ 304919 w 2538529"/>
                <a:gd name="connsiteY1" fmla="*/ 94715 h 439384"/>
                <a:gd name="connsiteX2" fmla="*/ 1366102 w 2538529"/>
                <a:gd name="connsiteY2" fmla="*/ 4588 h 439384"/>
                <a:gd name="connsiteX3" fmla="*/ 2538529 w 2538529"/>
                <a:gd name="connsiteY3" fmla="*/ 220488 h 439384"/>
                <a:gd name="connsiteX4" fmla="*/ 1366102 w 2538529"/>
                <a:gd name="connsiteY4" fmla="*/ 436388 h 439384"/>
                <a:gd name="connsiteX5" fmla="*/ 292220 w 2538529"/>
                <a:gd name="connsiteY5" fmla="*/ 329666 h 439384"/>
                <a:gd name="connsiteX6" fmla="*/ 0 w 2538529"/>
                <a:gd name="connsiteY6" fmla="*/ 230013 h 439384"/>
                <a:gd name="connsiteX0" fmla="*/ 0 w 2538529"/>
                <a:gd name="connsiteY0" fmla="*/ 231670 h 441041"/>
                <a:gd name="connsiteX1" fmla="*/ 304919 w 2538529"/>
                <a:gd name="connsiteY1" fmla="*/ 96372 h 441041"/>
                <a:gd name="connsiteX2" fmla="*/ 1366102 w 2538529"/>
                <a:gd name="connsiteY2" fmla="*/ 6245 h 441041"/>
                <a:gd name="connsiteX3" fmla="*/ 2538529 w 2538529"/>
                <a:gd name="connsiteY3" fmla="*/ 222145 h 441041"/>
                <a:gd name="connsiteX4" fmla="*/ 1366102 w 2538529"/>
                <a:gd name="connsiteY4" fmla="*/ 438045 h 441041"/>
                <a:gd name="connsiteX5" fmla="*/ 292220 w 2538529"/>
                <a:gd name="connsiteY5" fmla="*/ 331323 h 441041"/>
                <a:gd name="connsiteX6" fmla="*/ 0 w 2538529"/>
                <a:gd name="connsiteY6" fmla="*/ 231670 h 441041"/>
                <a:gd name="connsiteX0" fmla="*/ 0 w 2538529"/>
                <a:gd name="connsiteY0" fmla="*/ 231670 h 442185"/>
                <a:gd name="connsiteX1" fmla="*/ 304919 w 2538529"/>
                <a:gd name="connsiteY1" fmla="*/ 96372 h 442185"/>
                <a:gd name="connsiteX2" fmla="*/ 1366102 w 2538529"/>
                <a:gd name="connsiteY2" fmla="*/ 6245 h 442185"/>
                <a:gd name="connsiteX3" fmla="*/ 2538529 w 2538529"/>
                <a:gd name="connsiteY3" fmla="*/ 222145 h 442185"/>
                <a:gd name="connsiteX4" fmla="*/ 1366102 w 2538529"/>
                <a:gd name="connsiteY4" fmla="*/ 438045 h 442185"/>
                <a:gd name="connsiteX5" fmla="*/ 292220 w 2538529"/>
                <a:gd name="connsiteY5" fmla="*/ 331323 h 442185"/>
                <a:gd name="connsiteX6" fmla="*/ 0 w 2538529"/>
                <a:gd name="connsiteY6" fmla="*/ 231670 h 442185"/>
                <a:gd name="connsiteX0" fmla="*/ 0 w 2538529"/>
                <a:gd name="connsiteY0" fmla="*/ 226052 h 436567"/>
                <a:gd name="connsiteX1" fmla="*/ 304919 w 2538529"/>
                <a:gd name="connsiteY1" fmla="*/ 90754 h 436567"/>
                <a:gd name="connsiteX2" fmla="*/ 1350227 w 2538529"/>
                <a:gd name="connsiteY2" fmla="*/ 3802 h 436567"/>
                <a:gd name="connsiteX3" fmla="*/ 2538529 w 2538529"/>
                <a:gd name="connsiteY3" fmla="*/ 216527 h 436567"/>
                <a:gd name="connsiteX4" fmla="*/ 1366102 w 2538529"/>
                <a:gd name="connsiteY4" fmla="*/ 432427 h 436567"/>
                <a:gd name="connsiteX5" fmla="*/ 292220 w 2538529"/>
                <a:gd name="connsiteY5" fmla="*/ 325705 h 436567"/>
                <a:gd name="connsiteX6" fmla="*/ 0 w 2538529"/>
                <a:gd name="connsiteY6" fmla="*/ 226052 h 436567"/>
                <a:gd name="connsiteX0" fmla="*/ 0 w 2538529"/>
                <a:gd name="connsiteY0" fmla="*/ 235261 h 445776"/>
                <a:gd name="connsiteX1" fmla="*/ 304919 w 2538529"/>
                <a:gd name="connsiteY1" fmla="*/ 99963 h 445776"/>
                <a:gd name="connsiteX2" fmla="*/ 1362927 w 2538529"/>
                <a:gd name="connsiteY2" fmla="*/ 3486 h 445776"/>
                <a:gd name="connsiteX3" fmla="*/ 2538529 w 2538529"/>
                <a:gd name="connsiteY3" fmla="*/ 225736 h 445776"/>
                <a:gd name="connsiteX4" fmla="*/ 1366102 w 2538529"/>
                <a:gd name="connsiteY4" fmla="*/ 441636 h 445776"/>
                <a:gd name="connsiteX5" fmla="*/ 292220 w 2538529"/>
                <a:gd name="connsiteY5" fmla="*/ 334914 h 445776"/>
                <a:gd name="connsiteX6" fmla="*/ 0 w 2538529"/>
                <a:gd name="connsiteY6" fmla="*/ 235261 h 445776"/>
                <a:gd name="connsiteX0" fmla="*/ 0 w 2538529"/>
                <a:gd name="connsiteY0" fmla="*/ 235261 h 443365"/>
                <a:gd name="connsiteX1" fmla="*/ 304919 w 2538529"/>
                <a:gd name="connsiteY1" fmla="*/ 99963 h 443365"/>
                <a:gd name="connsiteX2" fmla="*/ 1362927 w 2538529"/>
                <a:gd name="connsiteY2" fmla="*/ 3486 h 443365"/>
                <a:gd name="connsiteX3" fmla="*/ 2538529 w 2538529"/>
                <a:gd name="connsiteY3" fmla="*/ 225736 h 443365"/>
                <a:gd name="connsiteX4" fmla="*/ 1366102 w 2538529"/>
                <a:gd name="connsiteY4" fmla="*/ 441636 h 443365"/>
                <a:gd name="connsiteX5" fmla="*/ 316033 w 2538529"/>
                <a:gd name="connsiteY5" fmla="*/ 306339 h 443365"/>
                <a:gd name="connsiteX6" fmla="*/ 0 w 2538529"/>
                <a:gd name="connsiteY6" fmla="*/ 235261 h 443365"/>
                <a:gd name="connsiteX0" fmla="*/ 0 w 2538529"/>
                <a:gd name="connsiteY0" fmla="*/ 232925 h 441029"/>
                <a:gd name="connsiteX1" fmla="*/ 295394 w 2538529"/>
                <a:gd name="connsiteY1" fmla="*/ 140490 h 441029"/>
                <a:gd name="connsiteX2" fmla="*/ 1362927 w 2538529"/>
                <a:gd name="connsiteY2" fmla="*/ 1150 h 441029"/>
                <a:gd name="connsiteX3" fmla="*/ 2538529 w 2538529"/>
                <a:gd name="connsiteY3" fmla="*/ 223400 h 441029"/>
                <a:gd name="connsiteX4" fmla="*/ 1366102 w 2538529"/>
                <a:gd name="connsiteY4" fmla="*/ 439300 h 441029"/>
                <a:gd name="connsiteX5" fmla="*/ 316033 w 2538529"/>
                <a:gd name="connsiteY5" fmla="*/ 304003 h 441029"/>
                <a:gd name="connsiteX6" fmla="*/ 0 w 2538529"/>
                <a:gd name="connsiteY6" fmla="*/ 232925 h 441029"/>
                <a:gd name="connsiteX0" fmla="*/ 0 w 2538529"/>
                <a:gd name="connsiteY0" fmla="*/ 233836 h 441940"/>
                <a:gd name="connsiteX1" fmla="*/ 295394 w 2538529"/>
                <a:gd name="connsiteY1" fmla="*/ 141401 h 441940"/>
                <a:gd name="connsiteX2" fmla="*/ 1362927 w 2538529"/>
                <a:gd name="connsiteY2" fmla="*/ 2061 h 441940"/>
                <a:gd name="connsiteX3" fmla="*/ 2538529 w 2538529"/>
                <a:gd name="connsiteY3" fmla="*/ 224311 h 441940"/>
                <a:gd name="connsiteX4" fmla="*/ 1366102 w 2538529"/>
                <a:gd name="connsiteY4" fmla="*/ 440211 h 441940"/>
                <a:gd name="connsiteX5" fmla="*/ 316033 w 2538529"/>
                <a:gd name="connsiteY5" fmla="*/ 304914 h 441940"/>
                <a:gd name="connsiteX6" fmla="*/ 0 w 2538529"/>
                <a:gd name="connsiteY6" fmla="*/ 233836 h 441940"/>
                <a:gd name="connsiteX0" fmla="*/ 0 w 2538529"/>
                <a:gd name="connsiteY0" fmla="*/ 232393 h 440497"/>
                <a:gd name="connsiteX1" fmla="*/ 295394 w 2538529"/>
                <a:gd name="connsiteY1" fmla="*/ 139958 h 440497"/>
                <a:gd name="connsiteX2" fmla="*/ 1362927 w 2538529"/>
                <a:gd name="connsiteY2" fmla="*/ 618 h 440497"/>
                <a:gd name="connsiteX3" fmla="*/ 2538529 w 2538529"/>
                <a:gd name="connsiteY3" fmla="*/ 222868 h 440497"/>
                <a:gd name="connsiteX4" fmla="*/ 1366102 w 2538529"/>
                <a:gd name="connsiteY4" fmla="*/ 438768 h 440497"/>
                <a:gd name="connsiteX5" fmla="*/ 316033 w 2538529"/>
                <a:gd name="connsiteY5" fmla="*/ 303471 h 440497"/>
                <a:gd name="connsiteX6" fmla="*/ 0 w 2538529"/>
                <a:gd name="connsiteY6" fmla="*/ 232393 h 440497"/>
                <a:gd name="connsiteX0" fmla="*/ 0 w 2538529"/>
                <a:gd name="connsiteY0" fmla="*/ 233030 h 441134"/>
                <a:gd name="connsiteX1" fmla="*/ 295394 w 2538529"/>
                <a:gd name="connsiteY1" fmla="*/ 140595 h 441134"/>
                <a:gd name="connsiteX2" fmla="*/ 1362927 w 2538529"/>
                <a:gd name="connsiteY2" fmla="*/ 1255 h 441134"/>
                <a:gd name="connsiteX3" fmla="*/ 2538529 w 2538529"/>
                <a:gd name="connsiteY3" fmla="*/ 223505 h 441134"/>
                <a:gd name="connsiteX4" fmla="*/ 1366102 w 2538529"/>
                <a:gd name="connsiteY4" fmla="*/ 439405 h 441134"/>
                <a:gd name="connsiteX5" fmla="*/ 316033 w 2538529"/>
                <a:gd name="connsiteY5" fmla="*/ 304108 h 441134"/>
                <a:gd name="connsiteX6" fmla="*/ 0 w 2538529"/>
                <a:gd name="connsiteY6" fmla="*/ 233030 h 441134"/>
                <a:gd name="connsiteX0" fmla="*/ 0 w 2538529"/>
                <a:gd name="connsiteY0" fmla="*/ 233030 h 439593"/>
                <a:gd name="connsiteX1" fmla="*/ 295394 w 2538529"/>
                <a:gd name="connsiteY1" fmla="*/ 140595 h 439593"/>
                <a:gd name="connsiteX2" fmla="*/ 1362927 w 2538529"/>
                <a:gd name="connsiteY2" fmla="*/ 1255 h 439593"/>
                <a:gd name="connsiteX3" fmla="*/ 2538529 w 2538529"/>
                <a:gd name="connsiteY3" fmla="*/ 223505 h 439593"/>
                <a:gd name="connsiteX4" fmla="*/ 1366102 w 2538529"/>
                <a:gd name="connsiteY4" fmla="*/ 439405 h 439593"/>
                <a:gd name="connsiteX5" fmla="*/ 316033 w 2538529"/>
                <a:gd name="connsiteY5" fmla="*/ 304108 h 439593"/>
                <a:gd name="connsiteX6" fmla="*/ 0 w 2538529"/>
                <a:gd name="connsiteY6" fmla="*/ 233030 h 439593"/>
                <a:gd name="connsiteX0" fmla="*/ 0 w 2538529"/>
                <a:gd name="connsiteY0" fmla="*/ 233030 h 439511"/>
                <a:gd name="connsiteX1" fmla="*/ 295394 w 2538529"/>
                <a:gd name="connsiteY1" fmla="*/ 140595 h 439511"/>
                <a:gd name="connsiteX2" fmla="*/ 1362927 w 2538529"/>
                <a:gd name="connsiteY2" fmla="*/ 1255 h 439511"/>
                <a:gd name="connsiteX3" fmla="*/ 2538529 w 2538529"/>
                <a:gd name="connsiteY3" fmla="*/ 223505 h 439511"/>
                <a:gd name="connsiteX4" fmla="*/ 1366102 w 2538529"/>
                <a:gd name="connsiteY4" fmla="*/ 439405 h 439511"/>
                <a:gd name="connsiteX5" fmla="*/ 316033 w 2538529"/>
                <a:gd name="connsiteY5" fmla="*/ 304108 h 439511"/>
                <a:gd name="connsiteX6" fmla="*/ 0 w 2538529"/>
                <a:gd name="connsiteY6" fmla="*/ 233030 h 439511"/>
                <a:gd name="connsiteX0" fmla="*/ 0 w 2538529"/>
                <a:gd name="connsiteY0" fmla="*/ 233030 h 439511"/>
                <a:gd name="connsiteX1" fmla="*/ 295394 w 2538529"/>
                <a:gd name="connsiteY1" fmla="*/ 140595 h 439511"/>
                <a:gd name="connsiteX2" fmla="*/ 1362927 w 2538529"/>
                <a:gd name="connsiteY2" fmla="*/ 1255 h 439511"/>
                <a:gd name="connsiteX3" fmla="*/ 2538529 w 2538529"/>
                <a:gd name="connsiteY3" fmla="*/ 223505 h 439511"/>
                <a:gd name="connsiteX4" fmla="*/ 1366102 w 2538529"/>
                <a:gd name="connsiteY4" fmla="*/ 439405 h 439511"/>
                <a:gd name="connsiteX5" fmla="*/ 316033 w 2538529"/>
                <a:gd name="connsiteY5" fmla="*/ 304108 h 439511"/>
                <a:gd name="connsiteX6" fmla="*/ 0 w 2538529"/>
                <a:gd name="connsiteY6" fmla="*/ 233030 h 439511"/>
                <a:gd name="connsiteX0" fmla="*/ 0 w 2538529"/>
                <a:gd name="connsiteY0" fmla="*/ 233030 h 439511"/>
                <a:gd name="connsiteX1" fmla="*/ 295394 w 2538529"/>
                <a:gd name="connsiteY1" fmla="*/ 140595 h 439511"/>
                <a:gd name="connsiteX2" fmla="*/ 1362927 w 2538529"/>
                <a:gd name="connsiteY2" fmla="*/ 1255 h 439511"/>
                <a:gd name="connsiteX3" fmla="*/ 2538529 w 2538529"/>
                <a:gd name="connsiteY3" fmla="*/ 223505 h 439511"/>
                <a:gd name="connsiteX4" fmla="*/ 1366102 w 2538529"/>
                <a:gd name="connsiteY4" fmla="*/ 439405 h 439511"/>
                <a:gd name="connsiteX5" fmla="*/ 316033 w 2538529"/>
                <a:gd name="connsiteY5" fmla="*/ 304108 h 439511"/>
                <a:gd name="connsiteX6" fmla="*/ 0 w 2538529"/>
                <a:gd name="connsiteY6" fmla="*/ 233030 h 439511"/>
                <a:gd name="connsiteX0" fmla="*/ 0 w 2538529"/>
                <a:gd name="connsiteY0" fmla="*/ 233030 h 439511"/>
                <a:gd name="connsiteX1" fmla="*/ 295394 w 2538529"/>
                <a:gd name="connsiteY1" fmla="*/ 140595 h 439511"/>
                <a:gd name="connsiteX2" fmla="*/ 1362927 w 2538529"/>
                <a:gd name="connsiteY2" fmla="*/ 1255 h 439511"/>
                <a:gd name="connsiteX3" fmla="*/ 2538529 w 2538529"/>
                <a:gd name="connsiteY3" fmla="*/ 223505 h 439511"/>
                <a:gd name="connsiteX4" fmla="*/ 1366102 w 2538529"/>
                <a:gd name="connsiteY4" fmla="*/ 439405 h 439511"/>
                <a:gd name="connsiteX5" fmla="*/ 316033 w 2538529"/>
                <a:gd name="connsiteY5" fmla="*/ 304108 h 439511"/>
                <a:gd name="connsiteX6" fmla="*/ 0 w 2538529"/>
                <a:gd name="connsiteY6" fmla="*/ 233030 h 43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8529" h="439511">
                  <a:moveTo>
                    <a:pt x="0" y="233030"/>
                  </a:moveTo>
                  <a:cubicBezTo>
                    <a:pt x="2523" y="206247"/>
                    <a:pt x="68240" y="179224"/>
                    <a:pt x="295394" y="140595"/>
                  </a:cubicBezTo>
                  <a:cubicBezTo>
                    <a:pt x="522548" y="101966"/>
                    <a:pt x="703321" y="16011"/>
                    <a:pt x="1362927" y="1255"/>
                  </a:cubicBezTo>
                  <a:cubicBezTo>
                    <a:pt x="2022533" y="-13501"/>
                    <a:pt x="2538529" y="104267"/>
                    <a:pt x="2538529" y="223505"/>
                  </a:cubicBezTo>
                  <a:cubicBezTo>
                    <a:pt x="2538529" y="342743"/>
                    <a:pt x="1936543" y="435496"/>
                    <a:pt x="1366102" y="439405"/>
                  </a:cubicBezTo>
                  <a:cubicBezTo>
                    <a:pt x="795661" y="443314"/>
                    <a:pt x="505617" y="338504"/>
                    <a:pt x="316033" y="304108"/>
                  </a:cubicBezTo>
                  <a:cubicBezTo>
                    <a:pt x="126449" y="269712"/>
                    <a:pt x="5821" y="248375"/>
                    <a:pt x="0" y="2330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柱形 97"/>
            <p:cNvSpPr/>
            <p:nvPr/>
          </p:nvSpPr>
          <p:spPr>
            <a:xfrm>
              <a:off x="3843215" y="4403639"/>
              <a:ext cx="1905000" cy="996950"/>
            </a:xfrm>
            <a:prstGeom prst="can">
              <a:avLst/>
            </a:prstGeom>
            <a:solidFill>
              <a:srgbClr val="FAC950"/>
            </a:solidFill>
            <a:ln>
              <a:solidFill>
                <a:srgbClr val="FAC9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0" name="直接连接符 99"/>
            <p:cNvCxnSpPr/>
            <p:nvPr/>
          </p:nvCxnSpPr>
          <p:spPr>
            <a:xfrm>
              <a:off x="4795715" y="3672314"/>
              <a:ext cx="0" cy="161411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795715" y="3784600"/>
              <a:ext cx="15801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>
              <a:off x="4637697" y="4019550"/>
              <a:ext cx="1580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>
              <a:off x="4795715" y="4317559"/>
              <a:ext cx="15801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4660900" y="4611438"/>
              <a:ext cx="13481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4795714" y="4902114"/>
              <a:ext cx="1580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4714875" y="3892550"/>
              <a:ext cx="15557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4714875" y="4152941"/>
              <a:ext cx="15557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>
              <a:off x="4714875" y="4466119"/>
              <a:ext cx="15557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>
              <a:off x="4714875" y="4760783"/>
              <a:ext cx="15557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4714875" y="5060022"/>
              <a:ext cx="15557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平底锅"/>
          <p:cNvGrpSpPr/>
          <p:nvPr/>
        </p:nvGrpSpPr>
        <p:grpSpPr>
          <a:xfrm>
            <a:off x="5034745" y="5133117"/>
            <a:ext cx="3609245" cy="900950"/>
            <a:chOff x="1634286" y="2998569"/>
            <a:chExt cx="6176214" cy="1541724"/>
          </a:xfrm>
        </p:grpSpPr>
        <p:sp>
          <p:nvSpPr>
            <p:cNvPr id="151" name="矩形 150"/>
            <p:cNvSpPr/>
            <p:nvPr/>
          </p:nvSpPr>
          <p:spPr>
            <a:xfrm>
              <a:off x="6233202" y="3532077"/>
              <a:ext cx="256900" cy="1798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1640359" y="2998569"/>
              <a:ext cx="4633054" cy="1061204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2406482" y="3621989"/>
              <a:ext cx="3140021" cy="5349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>
              <a:off x="1634286" y="3557685"/>
              <a:ext cx="4645200" cy="982608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>
              <a:off x="6476665" y="3478951"/>
              <a:ext cx="1333835" cy="26336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鸡蛋"/>
          <p:cNvSpPr/>
          <p:nvPr/>
        </p:nvSpPr>
        <p:spPr>
          <a:xfrm>
            <a:off x="4151749" y="642399"/>
            <a:ext cx="936601" cy="1373619"/>
          </a:xfrm>
          <a:custGeom>
            <a:avLst/>
            <a:gdLst>
              <a:gd name="connsiteX0" fmla="*/ 0 w 1207294"/>
              <a:gd name="connsiteY0" fmla="*/ 892278 h 1784555"/>
              <a:gd name="connsiteX1" fmla="*/ 603647 w 1207294"/>
              <a:gd name="connsiteY1" fmla="*/ 0 h 1784555"/>
              <a:gd name="connsiteX2" fmla="*/ 1207294 w 1207294"/>
              <a:gd name="connsiteY2" fmla="*/ 892278 h 1784555"/>
              <a:gd name="connsiteX3" fmla="*/ 603647 w 1207294"/>
              <a:gd name="connsiteY3" fmla="*/ 1784556 h 1784555"/>
              <a:gd name="connsiteX4" fmla="*/ 0 w 1207294"/>
              <a:gd name="connsiteY4" fmla="*/ 892278 h 1784555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547 w 1207841"/>
              <a:gd name="connsiteY0" fmla="*/ 892660 h 1784938"/>
              <a:gd name="connsiteX1" fmla="*/ 604194 w 1207841"/>
              <a:gd name="connsiteY1" fmla="*/ 382 h 1784938"/>
              <a:gd name="connsiteX2" fmla="*/ 1207841 w 1207841"/>
              <a:gd name="connsiteY2" fmla="*/ 892660 h 1784938"/>
              <a:gd name="connsiteX3" fmla="*/ 604194 w 1207841"/>
              <a:gd name="connsiteY3" fmla="*/ 1784938 h 1784938"/>
              <a:gd name="connsiteX4" fmla="*/ 547 w 1207841"/>
              <a:gd name="connsiteY4" fmla="*/ 892660 h 1784938"/>
              <a:gd name="connsiteX0" fmla="*/ 1483 w 1208777"/>
              <a:gd name="connsiteY0" fmla="*/ 892660 h 1784938"/>
              <a:gd name="connsiteX1" fmla="*/ 605130 w 1208777"/>
              <a:gd name="connsiteY1" fmla="*/ 382 h 1784938"/>
              <a:gd name="connsiteX2" fmla="*/ 1208777 w 1208777"/>
              <a:gd name="connsiteY2" fmla="*/ 892660 h 1784938"/>
              <a:gd name="connsiteX3" fmla="*/ 605130 w 1208777"/>
              <a:gd name="connsiteY3" fmla="*/ 1784938 h 1784938"/>
              <a:gd name="connsiteX4" fmla="*/ 1483 w 1208777"/>
              <a:gd name="connsiteY4" fmla="*/ 892660 h 1784938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393 w 1207687"/>
              <a:gd name="connsiteY0" fmla="*/ 892660 h 1784938"/>
              <a:gd name="connsiteX1" fmla="*/ 604040 w 1207687"/>
              <a:gd name="connsiteY1" fmla="*/ 382 h 1784938"/>
              <a:gd name="connsiteX2" fmla="*/ 1207687 w 1207687"/>
              <a:gd name="connsiteY2" fmla="*/ 892660 h 1784938"/>
              <a:gd name="connsiteX3" fmla="*/ 604040 w 1207687"/>
              <a:gd name="connsiteY3" fmla="*/ 1784938 h 1784938"/>
              <a:gd name="connsiteX4" fmla="*/ 393 w 1207687"/>
              <a:gd name="connsiteY4" fmla="*/ 892660 h 1784938"/>
              <a:gd name="connsiteX0" fmla="*/ 1 w 1207295"/>
              <a:gd name="connsiteY0" fmla="*/ 892660 h 1784938"/>
              <a:gd name="connsiteX1" fmla="*/ 603648 w 1207295"/>
              <a:gd name="connsiteY1" fmla="*/ 382 h 1784938"/>
              <a:gd name="connsiteX2" fmla="*/ 1207295 w 1207295"/>
              <a:gd name="connsiteY2" fmla="*/ 892660 h 1784938"/>
              <a:gd name="connsiteX3" fmla="*/ 603648 w 1207295"/>
              <a:gd name="connsiteY3" fmla="*/ 1784938 h 1784938"/>
              <a:gd name="connsiteX4" fmla="*/ 1 w 1207295"/>
              <a:gd name="connsiteY4" fmla="*/ 892660 h 1784938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316 h 1784594"/>
              <a:gd name="connsiteX1" fmla="*/ 603648 w 1207295"/>
              <a:gd name="connsiteY1" fmla="*/ 38 h 1784594"/>
              <a:gd name="connsiteX2" fmla="*/ 1207295 w 1207295"/>
              <a:gd name="connsiteY2" fmla="*/ 892316 h 1784594"/>
              <a:gd name="connsiteX3" fmla="*/ 603648 w 1207295"/>
              <a:gd name="connsiteY3" fmla="*/ 1784594 h 1784594"/>
              <a:gd name="connsiteX4" fmla="*/ 1 w 1207295"/>
              <a:gd name="connsiteY4" fmla="*/ 892316 h 1784594"/>
              <a:gd name="connsiteX0" fmla="*/ 0 w 1212057"/>
              <a:gd name="connsiteY0" fmla="*/ 949580 h 1784864"/>
              <a:gd name="connsiteX1" fmla="*/ 608410 w 1212057"/>
              <a:gd name="connsiteY1" fmla="*/ 152 h 1784864"/>
              <a:gd name="connsiteX2" fmla="*/ 1212057 w 1212057"/>
              <a:gd name="connsiteY2" fmla="*/ 892430 h 1784864"/>
              <a:gd name="connsiteX3" fmla="*/ 608410 w 1212057"/>
              <a:gd name="connsiteY3" fmla="*/ 1784708 h 1784864"/>
              <a:gd name="connsiteX4" fmla="*/ 0 w 1212057"/>
              <a:gd name="connsiteY4" fmla="*/ 949580 h 1784864"/>
              <a:gd name="connsiteX0" fmla="*/ 0 w 1207295"/>
              <a:gd name="connsiteY0" fmla="*/ 949432 h 1784565"/>
              <a:gd name="connsiteX1" fmla="*/ 608410 w 1207295"/>
              <a:gd name="connsiteY1" fmla="*/ 4 h 1784565"/>
              <a:gd name="connsiteX2" fmla="*/ 1207295 w 1207295"/>
              <a:gd name="connsiteY2" fmla="*/ 958957 h 1784565"/>
              <a:gd name="connsiteX3" fmla="*/ 608410 w 1207295"/>
              <a:gd name="connsiteY3" fmla="*/ 1784560 h 1784565"/>
              <a:gd name="connsiteX4" fmla="*/ 0 w 1207295"/>
              <a:gd name="connsiteY4" fmla="*/ 949432 h 1784565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6820" h="1784588">
                <a:moveTo>
                  <a:pt x="0" y="949443"/>
                </a:moveTo>
                <a:cubicBezTo>
                  <a:pt x="1" y="530393"/>
                  <a:pt x="348457" y="3190"/>
                  <a:pt x="608410" y="15"/>
                </a:cubicBezTo>
                <a:cubicBezTo>
                  <a:pt x="868363" y="-3160"/>
                  <a:pt x="1202071" y="467097"/>
                  <a:pt x="1216820" y="930393"/>
                </a:cubicBezTo>
                <a:cubicBezTo>
                  <a:pt x="1216820" y="1423185"/>
                  <a:pt x="901701" y="1781396"/>
                  <a:pt x="608410" y="1784571"/>
                </a:cubicBezTo>
                <a:cubicBezTo>
                  <a:pt x="315119" y="1787746"/>
                  <a:pt x="-1" y="1368493"/>
                  <a:pt x="0" y="949443"/>
                </a:cubicBezTo>
                <a:close/>
              </a:path>
            </a:pathLst>
          </a:custGeom>
          <a:solidFill>
            <a:srgbClr val="F29D1E"/>
          </a:solidFill>
          <a:ln>
            <a:solidFill>
              <a:srgbClr val="FAC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鸡蛋"/>
          <p:cNvSpPr/>
          <p:nvPr/>
        </p:nvSpPr>
        <p:spPr>
          <a:xfrm>
            <a:off x="4098144" y="2586263"/>
            <a:ext cx="936601" cy="1373619"/>
          </a:xfrm>
          <a:custGeom>
            <a:avLst/>
            <a:gdLst>
              <a:gd name="connsiteX0" fmla="*/ 0 w 1207294"/>
              <a:gd name="connsiteY0" fmla="*/ 892278 h 1784555"/>
              <a:gd name="connsiteX1" fmla="*/ 603647 w 1207294"/>
              <a:gd name="connsiteY1" fmla="*/ 0 h 1784555"/>
              <a:gd name="connsiteX2" fmla="*/ 1207294 w 1207294"/>
              <a:gd name="connsiteY2" fmla="*/ 892278 h 1784555"/>
              <a:gd name="connsiteX3" fmla="*/ 603647 w 1207294"/>
              <a:gd name="connsiteY3" fmla="*/ 1784556 h 1784555"/>
              <a:gd name="connsiteX4" fmla="*/ 0 w 1207294"/>
              <a:gd name="connsiteY4" fmla="*/ 892278 h 1784555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547 w 1207841"/>
              <a:gd name="connsiteY0" fmla="*/ 892660 h 1784938"/>
              <a:gd name="connsiteX1" fmla="*/ 604194 w 1207841"/>
              <a:gd name="connsiteY1" fmla="*/ 382 h 1784938"/>
              <a:gd name="connsiteX2" fmla="*/ 1207841 w 1207841"/>
              <a:gd name="connsiteY2" fmla="*/ 892660 h 1784938"/>
              <a:gd name="connsiteX3" fmla="*/ 604194 w 1207841"/>
              <a:gd name="connsiteY3" fmla="*/ 1784938 h 1784938"/>
              <a:gd name="connsiteX4" fmla="*/ 547 w 1207841"/>
              <a:gd name="connsiteY4" fmla="*/ 892660 h 1784938"/>
              <a:gd name="connsiteX0" fmla="*/ 1483 w 1208777"/>
              <a:gd name="connsiteY0" fmla="*/ 892660 h 1784938"/>
              <a:gd name="connsiteX1" fmla="*/ 605130 w 1208777"/>
              <a:gd name="connsiteY1" fmla="*/ 382 h 1784938"/>
              <a:gd name="connsiteX2" fmla="*/ 1208777 w 1208777"/>
              <a:gd name="connsiteY2" fmla="*/ 892660 h 1784938"/>
              <a:gd name="connsiteX3" fmla="*/ 605130 w 1208777"/>
              <a:gd name="connsiteY3" fmla="*/ 1784938 h 1784938"/>
              <a:gd name="connsiteX4" fmla="*/ 1483 w 1208777"/>
              <a:gd name="connsiteY4" fmla="*/ 892660 h 1784938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393 w 1207687"/>
              <a:gd name="connsiteY0" fmla="*/ 892660 h 1784938"/>
              <a:gd name="connsiteX1" fmla="*/ 604040 w 1207687"/>
              <a:gd name="connsiteY1" fmla="*/ 382 h 1784938"/>
              <a:gd name="connsiteX2" fmla="*/ 1207687 w 1207687"/>
              <a:gd name="connsiteY2" fmla="*/ 892660 h 1784938"/>
              <a:gd name="connsiteX3" fmla="*/ 604040 w 1207687"/>
              <a:gd name="connsiteY3" fmla="*/ 1784938 h 1784938"/>
              <a:gd name="connsiteX4" fmla="*/ 393 w 1207687"/>
              <a:gd name="connsiteY4" fmla="*/ 892660 h 1784938"/>
              <a:gd name="connsiteX0" fmla="*/ 1 w 1207295"/>
              <a:gd name="connsiteY0" fmla="*/ 892660 h 1784938"/>
              <a:gd name="connsiteX1" fmla="*/ 603648 w 1207295"/>
              <a:gd name="connsiteY1" fmla="*/ 382 h 1784938"/>
              <a:gd name="connsiteX2" fmla="*/ 1207295 w 1207295"/>
              <a:gd name="connsiteY2" fmla="*/ 892660 h 1784938"/>
              <a:gd name="connsiteX3" fmla="*/ 603648 w 1207295"/>
              <a:gd name="connsiteY3" fmla="*/ 1784938 h 1784938"/>
              <a:gd name="connsiteX4" fmla="*/ 1 w 1207295"/>
              <a:gd name="connsiteY4" fmla="*/ 892660 h 1784938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316 h 1784594"/>
              <a:gd name="connsiteX1" fmla="*/ 603648 w 1207295"/>
              <a:gd name="connsiteY1" fmla="*/ 38 h 1784594"/>
              <a:gd name="connsiteX2" fmla="*/ 1207295 w 1207295"/>
              <a:gd name="connsiteY2" fmla="*/ 892316 h 1784594"/>
              <a:gd name="connsiteX3" fmla="*/ 603648 w 1207295"/>
              <a:gd name="connsiteY3" fmla="*/ 1784594 h 1784594"/>
              <a:gd name="connsiteX4" fmla="*/ 1 w 1207295"/>
              <a:gd name="connsiteY4" fmla="*/ 892316 h 1784594"/>
              <a:gd name="connsiteX0" fmla="*/ 0 w 1212057"/>
              <a:gd name="connsiteY0" fmla="*/ 949580 h 1784864"/>
              <a:gd name="connsiteX1" fmla="*/ 608410 w 1212057"/>
              <a:gd name="connsiteY1" fmla="*/ 152 h 1784864"/>
              <a:gd name="connsiteX2" fmla="*/ 1212057 w 1212057"/>
              <a:gd name="connsiteY2" fmla="*/ 892430 h 1784864"/>
              <a:gd name="connsiteX3" fmla="*/ 608410 w 1212057"/>
              <a:gd name="connsiteY3" fmla="*/ 1784708 h 1784864"/>
              <a:gd name="connsiteX4" fmla="*/ 0 w 1212057"/>
              <a:gd name="connsiteY4" fmla="*/ 949580 h 1784864"/>
              <a:gd name="connsiteX0" fmla="*/ 0 w 1207295"/>
              <a:gd name="connsiteY0" fmla="*/ 949432 h 1784565"/>
              <a:gd name="connsiteX1" fmla="*/ 608410 w 1207295"/>
              <a:gd name="connsiteY1" fmla="*/ 4 h 1784565"/>
              <a:gd name="connsiteX2" fmla="*/ 1207295 w 1207295"/>
              <a:gd name="connsiteY2" fmla="*/ 958957 h 1784565"/>
              <a:gd name="connsiteX3" fmla="*/ 608410 w 1207295"/>
              <a:gd name="connsiteY3" fmla="*/ 1784560 h 1784565"/>
              <a:gd name="connsiteX4" fmla="*/ 0 w 1207295"/>
              <a:gd name="connsiteY4" fmla="*/ 949432 h 1784565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6820" h="1784588">
                <a:moveTo>
                  <a:pt x="0" y="949443"/>
                </a:moveTo>
                <a:cubicBezTo>
                  <a:pt x="1" y="530393"/>
                  <a:pt x="348457" y="3190"/>
                  <a:pt x="608410" y="15"/>
                </a:cubicBezTo>
                <a:cubicBezTo>
                  <a:pt x="868363" y="-3160"/>
                  <a:pt x="1202071" y="467097"/>
                  <a:pt x="1216820" y="930393"/>
                </a:cubicBezTo>
                <a:cubicBezTo>
                  <a:pt x="1216820" y="1423185"/>
                  <a:pt x="901701" y="1781396"/>
                  <a:pt x="608410" y="1784571"/>
                </a:cubicBezTo>
                <a:cubicBezTo>
                  <a:pt x="315119" y="1787746"/>
                  <a:pt x="-1" y="1368493"/>
                  <a:pt x="0" y="949443"/>
                </a:cubicBezTo>
                <a:close/>
              </a:path>
            </a:pathLst>
          </a:custGeom>
          <a:solidFill>
            <a:srgbClr val="F29D1E"/>
          </a:solidFill>
          <a:ln>
            <a:solidFill>
              <a:srgbClr val="FAC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rot="18246722">
            <a:off x="685171" y="3457483"/>
            <a:ext cx="239054" cy="207389"/>
            <a:chOff x="569777" y="2522479"/>
            <a:chExt cx="276330" cy="285270"/>
          </a:xfrm>
        </p:grpSpPr>
        <p:sp>
          <p:nvSpPr>
            <p:cNvPr id="52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rot="19804291">
            <a:off x="7683346" y="1072163"/>
            <a:ext cx="153796" cy="128329"/>
            <a:chOff x="606236" y="2514897"/>
            <a:chExt cx="287302" cy="285271"/>
          </a:xfrm>
        </p:grpSpPr>
        <p:sp>
          <p:nvSpPr>
            <p:cNvPr id="55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圆角矩形 104"/>
          <p:cNvSpPr/>
          <p:nvPr/>
        </p:nvSpPr>
        <p:spPr>
          <a:xfrm rot="20152506" flipH="1">
            <a:off x="5538823" y="2139865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 rot="3925525">
            <a:off x="4806020" y="6134722"/>
            <a:ext cx="182797" cy="218413"/>
            <a:chOff x="720756" y="3008457"/>
            <a:chExt cx="116849" cy="139616"/>
          </a:xfrm>
        </p:grpSpPr>
        <p:sp>
          <p:nvSpPr>
            <p:cNvPr id="59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3117833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7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4" grpId="1" animBg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 build="allAtOnce"/>
      <p:bldP spid="156" grpId="0"/>
      <p:bldP spid="156" grpId="1"/>
      <p:bldP spid="16" grpId="0" animBg="1"/>
      <p:bldP spid="11" grpId="0" animBg="1"/>
      <p:bldP spid="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44180" y="494574"/>
            <a:ext cx="2414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2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处理原料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>
            <a:off x="5844142" y="610279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面粉"/>
          <p:cNvGrpSpPr/>
          <p:nvPr/>
        </p:nvGrpSpPr>
        <p:grpSpPr>
          <a:xfrm>
            <a:off x="1298247" y="2762032"/>
            <a:ext cx="1922140" cy="1333936"/>
            <a:chOff x="2246132" y="3672314"/>
            <a:chExt cx="2325868" cy="1614117"/>
          </a:xfrm>
        </p:grpSpPr>
        <p:sp>
          <p:nvSpPr>
            <p:cNvPr id="5" name="任意多边形 4"/>
            <p:cNvSpPr/>
            <p:nvPr/>
          </p:nvSpPr>
          <p:spPr>
            <a:xfrm>
              <a:off x="2246132" y="3672314"/>
              <a:ext cx="2325868" cy="848107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9"/>
            <p:cNvSpPr/>
            <p:nvPr/>
          </p:nvSpPr>
          <p:spPr>
            <a:xfrm>
              <a:off x="2457987" y="3706704"/>
              <a:ext cx="1902158" cy="892475"/>
            </a:xfrm>
            <a:custGeom>
              <a:avLst/>
              <a:gdLst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705056"/>
                <a:gd name="connsiteY0" fmla="*/ 1603514 h 1603514"/>
                <a:gd name="connsiteX1" fmla="*/ 1352528 w 2705056"/>
                <a:gd name="connsiteY1" fmla="*/ 0 h 1603514"/>
                <a:gd name="connsiteX2" fmla="*/ 2705056 w 2705056"/>
                <a:gd name="connsiteY2" fmla="*/ 1603514 h 1603514"/>
                <a:gd name="connsiteX3" fmla="*/ 0 w 2705056"/>
                <a:gd name="connsiteY3" fmla="*/ 1603514 h 1603514"/>
                <a:gd name="connsiteX0" fmla="*/ 0 w 2642973"/>
                <a:gd name="connsiteY0" fmla="*/ 1587839 h 1603514"/>
                <a:gd name="connsiteX1" fmla="*/ 1290445 w 2642973"/>
                <a:gd name="connsiteY1" fmla="*/ 0 h 1603514"/>
                <a:gd name="connsiteX2" fmla="*/ 2642973 w 2642973"/>
                <a:gd name="connsiteY2" fmla="*/ 1603514 h 1603514"/>
                <a:gd name="connsiteX3" fmla="*/ 0 w 2642973"/>
                <a:gd name="connsiteY3" fmla="*/ 1587839 h 1603514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  <a:gd name="connsiteX0" fmla="*/ 0 w 2576456"/>
                <a:gd name="connsiteY0" fmla="*/ 1587839 h 1587839"/>
                <a:gd name="connsiteX1" fmla="*/ 1290445 w 2576456"/>
                <a:gd name="connsiteY1" fmla="*/ 0 h 1587839"/>
                <a:gd name="connsiteX2" fmla="*/ 2576456 w 2576456"/>
                <a:gd name="connsiteY2" fmla="*/ 1587839 h 1587839"/>
                <a:gd name="connsiteX3" fmla="*/ 0 w 2576456"/>
                <a:gd name="connsiteY3" fmla="*/ 1587839 h 158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6456" h="1587839">
                  <a:moveTo>
                    <a:pt x="0" y="1587839"/>
                  </a:moveTo>
                  <a:cubicBezTo>
                    <a:pt x="291201" y="891361"/>
                    <a:pt x="882465" y="10630"/>
                    <a:pt x="1290445" y="0"/>
                  </a:cubicBezTo>
                  <a:cubicBezTo>
                    <a:pt x="1779387" y="5867"/>
                    <a:pt x="2302994" y="891360"/>
                    <a:pt x="2576456" y="1587839"/>
                  </a:cubicBezTo>
                  <a:lnTo>
                    <a:pt x="0" y="15878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246132" y="4096368"/>
              <a:ext cx="2325868" cy="1135403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空心弧 7"/>
            <p:cNvSpPr/>
            <p:nvPr/>
          </p:nvSpPr>
          <p:spPr>
            <a:xfrm rot="10800000">
              <a:off x="3084292" y="5077336"/>
              <a:ext cx="665264" cy="209095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鸡蛋"/>
          <p:cNvSpPr/>
          <p:nvPr/>
        </p:nvSpPr>
        <p:spPr>
          <a:xfrm>
            <a:off x="1791017" y="553622"/>
            <a:ext cx="936601" cy="1373619"/>
          </a:xfrm>
          <a:custGeom>
            <a:avLst/>
            <a:gdLst>
              <a:gd name="connsiteX0" fmla="*/ 0 w 1207294"/>
              <a:gd name="connsiteY0" fmla="*/ 892278 h 1784555"/>
              <a:gd name="connsiteX1" fmla="*/ 603647 w 1207294"/>
              <a:gd name="connsiteY1" fmla="*/ 0 h 1784555"/>
              <a:gd name="connsiteX2" fmla="*/ 1207294 w 1207294"/>
              <a:gd name="connsiteY2" fmla="*/ 892278 h 1784555"/>
              <a:gd name="connsiteX3" fmla="*/ 603647 w 1207294"/>
              <a:gd name="connsiteY3" fmla="*/ 1784556 h 1784555"/>
              <a:gd name="connsiteX4" fmla="*/ 0 w 1207294"/>
              <a:gd name="connsiteY4" fmla="*/ 892278 h 1784555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547 w 1207841"/>
              <a:gd name="connsiteY0" fmla="*/ 892660 h 1784938"/>
              <a:gd name="connsiteX1" fmla="*/ 604194 w 1207841"/>
              <a:gd name="connsiteY1" fmla="*/ 382 h 1784938"/>
              <a:gd name="connsiteX2" fmla="*/ 1207841 w 1207841"/>
              <a:gd name="connsiteY2" fmla="*/ 892660 h 1784938"/>
              <a:gd name="connsiteX3" fmla="*/ 604194 w 1207841"/>
              <a:gd name="connsiteY3" fmla="*/ 1784938 h 1784938"/>
              <a:gd name="connsiteX4" fmla="*/ 547 w 1207841"/>
              <a:gd name="connsiteY4" fmla="*/ 892660 h 1784938"/>
              <a:gd name="connsiteX0" fmla="*/ 1483 w 1208777"/>
              <a:gd name="connsiteY0" fmla="*/ 892660 h 1784938"/>
              <a:gd name="connsiteX1" fmla="*/ 605130 w 1208777"/>
              <a:gd name="connsiteY1" fmla="*/ 382 h 1784938"/>
              <a:gd name="connsiteX2" fmla="*/ 1208777 w 1208777"/>
              <a:gd name="connsiteY2" fmla="*/ 892660 h 1784938"/>
              <a:gd name="connsiteX3" fmla="*/ 605130 w 1208777"/>
              <a:gd name="connsiteY3" fmla="*/ 1784938 h 1784938"/>
              <a:gd name="connsiteX4" fmla="*/ 1483 w 1208777"/>
              <a:gd name="connsiteY4" fmla="*/ 892660 h 1784938"/>
              <a:gd name="connsiteX0" fmla="*/ 0 w 1207294"/>
              <a:gd name="connsiteY0" fmla="*/ 892660 h 1784938"/>
              <a:gd name="connsiteX1" fmla="*/ 603647 w 1207294"/>
              <a:gd name="connsiteY1" fmla="*/ 382 h 1784938"/>
              <a:gd name="connsiteX2" fmla="*/ 1207294 w 1207294"/>
              <a:gd name="connsiteY2" fmla="*/ 892660 h 1784938"/>
              <a:gd name="connsiteX3" fmla="*/ 603647 w 1207294"/>
              <a:gd name="connsiteY3" fmla="*/ 1784938 h 1784938"/>
              <a:gd name="connsiteX4" fmla="*/ 0 w 1207294"/>
              <a:gd name="connsiteY4" fmla="*/ 892660 h 1784938"/>
              <a:gd name="connsiteX0" fmla="*/ 393 w 1207687"/>
              <a:gd name="connsiteY0" fmla="*/ 892660 h 1784938"/>
              <a:gd name="connsiteX1" fmla="*/ 604040 w 1207687"/>
              <a:gd name="connsiteY1" fmla="*/ 382 h 1784938"/>
              <a:gd name="connsiteX2" fmla="*/ 1207687 w 1207687"/>
              <a:gd name="connsiteY2" fmla="*/ 892660 h 1784938"/>
              <a:gd name="connsiteX3" fmla="*/ 604040 w 1207687"/>
              <a:gd name="connsiteY3" fmla="*/ 1784938 h 1784938"/>
              <a:gd name="connsiteX4" fmla="*/ 393 w 1207687"/>
              <a:gd name="connsiteY4" fmla="*/ 892660 h 1784938"/>
              <a:gd name="connsiteX0" fmla="*/ 1 w 1207295"/>
              <a:gd name="connsiteY0" fmla="*/ 892660 h 1784938"/>
              <a:gd name="connsiteX1" fmla="*/ 603648 w 1207295"/>
              <a:gd name="connsiteY1" fmla="*/ 382 h 1784938"/>
              <a:gd name="connsiteX2" fmla="*/ 1207295 w 1207295"/>
              <a:gd name="connsiteY2" fmla="*/ 892660 h 1784938"/>
              <a:gd name="connsiteX3" fmla="*/ 603648 w 1207295"/>
              <a:gd name="connsiteY3" fmla="*/ 1784938 h 1784938"/>
              <a:gd name="connsiteX4" fmla="*/ 1 w 1207295"/>
              <a:gd name="connsiteY4" fmla="*/ 892660 h 1784938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278 h 1784556"/>
              <a:gd name="connsiteX1" fmla="*/ 603648 w 1207295"/>
              <a:gd name="connsiteY1" fmla="*/ 0 h 1784556"/>
              <a:gd name="connsiteX2" fmla="*/ 1207295 w 1207295"/>
              <a:gd name="connsiteY2" fmla="*/ 892278 h 1784556"/>
              <a:gd name="connsiteX3" fmla="*/ 603648 w 1207295"/>
              <a:gd name="connsiteY3" fmla="*/ 1784556 h 1784556"/>
              <a:gd name="connsiteX4" fmla="*/ 1 w 1207295"/>
              <a:gd name="connsiteY4" fmla="*/ 892278 h 1784556"/>
              <a:gd name="connsiteX0" fmla="*/ 1 w 1207295"/>
              <a:gd name="connsiteY0" fmla="*/ 892316 h 1784594"/>
              <a:gd name="connsiteX1" fmla="*/ 603648 w 1207295"/>
              <a:gd name="connsiteY1" fmla="*/ 38 h 1784594"/>
              <a:gd name="connsiteX2" fmla="*/ 1207295 w 1207295"/>
              <a:gd name="connsiteY2" fmla="*/ 892316 h 1784594"/>
              <a:gd name="connsiteX3" fmla="*/ 603648 w 1207295"/>
              <a:gd name="connsiteY3" fmla="*/ 1784594 h 1784594"/>
              <a:gd name="connsiteX4" fmla="*/ 1 w 1207295"/>
              <a:gd name="connsiteY4" fmla="*/ 892316 h 1784594"/>
              <a:gd name="connsiteX0" fmla="*/ 0 w 1212057"/>
              <a:gd name="connsiteY0" fmla="*/ 949580 h 1784864"/>
              <a:gd name="connsiteX1" fmla="*/ 608410 w 1212057"/>
              <a:gd name="connsiteY1" fmla="*/ 152 h 1784864"/>
              <a:gd name="connsiteX2" fmla="*/ 1212057 w 1212057"/>
              <a:gd name="connsiteY2" fmla="*/ 892430 h 1784864"/>
              <a:gd name="connsiteX3" fmla="*/ 608410 w 1212057"/>
              <a:gd name="connsiteY3" fmla="*/ 1784708 h 1784864"/>
              <a:gd name="connsiteX4" fmla="*/ 0 w 1212057"/>
              <a:gd name="connsiteY4" fmla="*/ 949580 h 1784864"/>
              <a:gd name="connsiteX0" fmla="*/ 0 w 1207295"/>
              <a:gd name="connsiteY0" fmla="*/ 949432 h 1784565"/>
              <a:gd name="connsiteX1" fmla="*/ 608410 w 1207295"/>
              <a:gd name="connsiteY1" fmla="*/ 4 h 1784565"/>
              <a:gd name="connsiteX2" fmla="*/ 1207295 w 1207295"/>
              <a:gd name="connsiteY2" fmla="*/ 958957 h 1784565"/>
              <a:gd name="connsiteX3" fmla="*/ 608410 w 1207295"/>
              <a:gd name="connsiteY3" fmla="*/ 1784560 h 1784565"/>
              <a:gd name="connsiteX4" fmla="*/ 0 w 1207295"/>
              <a:gd name="connsiteY4" fmla="*/ 949432 h 1784565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  <a:gd name="connsiteX0" fmla="*/ 0 w 1216820"/>
              <a:gd name="connsiteY0" fmla="*/ 949443 h 1784588"/>
              <a:gd name="connsiteX1" fmla="*/ 608410 w 1216820"/>
              <a:gd name="connsiteY1" fmla="*/ 15 h 1784588"/>
              <a:gd name="connsiteX2" fmla="*/ 1216820 w 1216820"/>
              <a:gd name="connsiteY2" fmla="*/ 930393 h 1784588"/>
              <a:gd name="connsiteX3" fmla="*/ 608410 w 1216820"/>
              <a:gd name="connsiteY3" fmla="*/ 1784571 h 1784588"/>
              <a:gd name="connsiteX4" fmla="*/ 0 w 1216820"/>
              <a:gd name="connsiteY4" fmla="*/ 949443 h 1784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6820" h="1784588">
                <a:moveTo>
                  <a:pt x="0" y="949443"/>
                </a:moveTo>
                <a:cubicBezTo>
                  <a:pt x="1" y="530393"/>
                  <a:pt x="348457" y="3190"/>
                  <a:pt x="608410" y="15"/>
                </a:cubicBezTo>
                <a:cubicBezTo>
                  <a:pt x="868363" y="-3160"/>
                  <a:pt x="1202071" y="467097"/>
                  <a:pt x="1216820" y="930393"/>
                </a:cubicBezTo>
                <a:cubicBezTo>
                  <a:pt x="1216820" y="1423185"/>
                  <a:pt x="901701" y="1781396"/>
                  <a:pt x="608410" y="1784571"/>
                </a:cubicBezTo>
                <a:cubicBezTo>
                  <a:pt x="315119" y="1787746"/>
                  <a:pt x="-1" y="1368493"/>
                  <a:pt x="0" y="949443"/>
                </a:cubicBezTo>
                <a:close/>
              </a:path>
            </a:pathLst>
          </a:custGeom>
          <a:solidFill>
            <a:srgbClr val="F29D1E"/>
          </a:solidFill>
          <a:ln>
            <a:solidFill>
              <a:srgbClr val="FAC9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十字形 9"/>
          <p:cNvSpPr/>
          <p:nvPr/>
        </p:nvSpPr>
        <p:spPr>
          <a:xfrm>
            <a:off x="1948243" y="2065444"/>
            <a:ext cx="549786" cy="549786"/>
          </a:xfrm>
          <a:prstGeom prst="plus">
            <a:avLst>
              <a:gd name="adj" fmla="val 33180"/>
            </a:avLst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十字形 10"/>
          <p:cNvSpPr/>
          <p:nvPr/>
        </p:nvSpPr>
        <p:spPr>
          <a:xfrm>
            <a:off x="1948243" y="4445953"/>
            <a:ext cx="549786" cy="549786"/>
          </a:xfrm>
          <a:prstGeom prst="plus">
            <a:avLst>
              <a:gd name="adj" fmla="val 33180"/>
            </a:avLst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298247" y="5175448"/>
            <a:ext cx="1922140" cy="1333936"/>
            <a:chOff x="968463" y="5316983"/>
            <a:chExt cx="1922140" cy="1333936"/>
          </a:xfrm>
        </p:grpSpPr>
        <p:sp>
          <p:nvSpPr>
            <p:cNvPr id="13" name="任意多边形 12"/>
            <p:cNvSpPr/>
            <p:nvPr/>
          </p:nvSpPr>
          <p:spPr>
            <a:xfrm>
              <a:off x="968463" y="5316983"/>
              <a:ext cx="1922140" cy="700891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150038" y="5622257"/>
              <a:ext cx="1571978" cy="442941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968463" y="5667429"/>
              <a:ext cx="1922140" cy="938318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空心弧 15"/>
            <p:cNvSpPr/>
            <p:nvPr/>
          </p:nvSpPr>
          <p:spPr>
            <a:xfrm rot="10800000">
              <a:off x="1661134" y="6478119"/>
              <a:ext cx="549786" cy="172800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等于号 18"/>
          <p:cNvSpPr/>
          <p:nvPr/>
        </p:nvSpPr>
        <p:spPr>
          <a:xfrm>
            <a:off x="3669133" y="2971800"/>
            <a:ext cx="1835150" cy="914400"/>
          </a:xfrm>
          <a:prstGeom prst="mathEqual">
            <a:avLst>
              <a:gd name="adj1" fmla="val 16963"/>
              <a:gd name="adj2" fmla="val 18317"/>
            </a:avLst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600424" y="2795955"/>
            <a:ext cx="1922140" cy="1333936"/>
            <a:chOff x="5600424" y="2795955"/>
            <a:chExt cx="1922140" cy="1333936"/>
          </a:xfrm>
        </p:grpSpPr>
        <p:sp>
          <p:nvSpPr>
            <p:cNvPr id="23" name="任意多边形 22"/>
            <p:cNvSpPr/>
            <p:nvPr/>
          </p:nvSpPr>
          <p:spPr>
            <a:xfrm>
              <a:off x="5600424" y="2795955"/>
              <a:ext cx="1922140" cy="700891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781999" y="3101229"/>
              <a:ext cx="1571978" cy="442941"/>
            </a:xfrm>
            <a:prstGeom prst="ellipse">
              <a:avLst/>
            </a:prstGeom>
            <a:solidFill>
              <a:srgbClr val="FAC9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600424" y="3146401"/>
              <a:ext cx="1922140" cy="938318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空心弧 25"/>
            <p:cNvSpPr/>
            <p:nvPr/>
          </p:nvSpPr>
          <p:spPr>
            <a:xfrm rot="10800000">
              <a:off x="6293095" y="3957091"/>
              <a:ext cx="549786" cy="172800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flipH="1" flipV="1">
              <a:off x="6131970" y="3171908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flipH="1" flipV="1">
              <a:off x="6014163" y="327610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flipH="1" flipV="1">
              <a:off x="6175861" y="3321828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flipH="1" flipV="1">
              <a:off x="6375886" y="3406140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flipH="1" flipV="1">
              <a:off x="6401452" y="3244676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flipH="1" flipV="1">
              <a:off x="6625290" y="316855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flipH="1" flipV="1">
              <a:off x="6995535" y="3244676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flipH="1" flipV="1">
              <a:off x="6742059" y="3330970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flipH="1" flipV="1">
              <a:off x="6625289" y="3383281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flipH="1" flipV="1">
              <a:off x="7181338" y="3321827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flipH="1" flipV="1">
              <a:off x="6473453" y="314569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256191" y="550835"/>
            <a:ext cx="909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鸡蛋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256191" y="2215120"/>
            <a:ext cx="909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面粉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256191" y="4795684"/>
            <a:ext cx="909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清水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188239" y="2687034"/>
            <a:ext cx="909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搅拌</a:t>
            </a:r>
            <a:endParaRPr lang="zh-CN" altLang="en-US" sz="20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 rot="4180182">
            <a:off x="7006136" y="1804635"/>
            <a:ext cx="239054" cy="207389"/>
            <a:chOff x="569777" y="2522479"/>
            <a:chExt cx="276330" cy="285270"/>
          </a:xfrm>
        </p:grpSpPr>
        <p:sp>
          <p:nvSpPr>
            <p:cNvPr id="44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19804291">
            <a:off x="842267" y="5037656"/>
            <a:ext cx="153796" cy="128329"/>
            <a:chOff x="606236" y="2514897"/>
            <a:chExt cx="287302" cy="285271"/>
          </a:xfrm>
        </p:grpSpPr>
        <p:sp>
          <p:nvSpPr>
            <p:cNvPr id="47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圆角矩形 104"/>
          <p:cNvSpPr/>
          <p:nvPr/>
        </p:nvSpPr>
        <p:spPr>
          <a:xfrm rot="20152506" flipH="1">
            <a:off x="701371" y="2426005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104"/>
          <p:cNvSpPr/>
          <p:nvPr/>
        </p:nvSpPr>
        <p:spPr>
          <a:xfrm rot="1760920" flipH="1">
            <a:off x="7363365" y="5735134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 rot="3925525">
            <a:off x="4211527" y="6098842"/>
            <a:ext cx="182797" cy="218413"/>
            <a:chOff x="720756" y="3008457"/>
            <a:chExt cx="116849" cy="139616"/>
          </a:xfrm>
        </p:grpSpPr>
        <p:sp>
          <p:nvSpPr>
            <p:cNvPr id="52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321939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7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9" grpId="0" animBg="1"/>
      <p:bldP spid="10" grpId="0" animBg="1"/>
      <p:bldP spid="11" grpId="0" animBg="1"/>
      <p:bldP spid="19" grpId="0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盘子1"/>
          <p:cNvGrpSpPr/>
          <p:nvPr/>
        </p:nvGrpSpPr>
        <p:grpSpPr>
          <a:xfrm>
            <a:off x="618456" y="1121374"/>
            <a:ext cx="3048000" cy="1012540"/>
            <a:chOff x="4938556" y="4094971"/>
            <a:chExt cx="3048000" cy="1012540"/>
          </a:xfrm>
        </p:grpSpPr>
        <p:sp>
          <p:nvSpPr>
            <p:cNvPr id="10" name="椭圆 9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空心弧 11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火腿肠"/>
          <p:cNvSpPr/>
          <p:nvPr/>
        </p:nvSpPr>
        <p:spPr>
          <a:xfrm rot="21120232">
            <a:off x="790482" y="1497116"/>
            <a:ext cx="2703949" cy="261057"/>
          </a:xfrm>
          <a:prstGeom prst="roundRect">
            <a:avLst>
              <a:gd name="adj" fmla="val 50000"/>
            </a:avLst>
          </a:prstGeom>
          <a:solidFill>
            <a:srgbClr val="E54E3B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盘子2"/>
          <p:cNvGrpSpPr/>
          <p:nvPr/>
        </p:nvGrpSpPr>
        <p:grpSpPr>
          <a:xfrm>
            <a:off x="5257659" y="1091199"/>
            <a:ext cx="3048000" cy="1012540"/>
            <a:chOff x="4938556" y="4094971"/>
            <a:chExt cx="3048000" cy="1012540"/>
          </a:xfrm>
        </p:grpSpPr>
        <p:sp>
          <p:nvSpPr>
            <p:cNvPr id="15" name="椭圆 1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空心弧 16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葱"/>
          <p:cNvGrpSpPr/>
          <p:nvPr/>
        </p:nvGrpSpPr>
        <p:grpSpPr>
          <a:xfrm rot="21249554">
            <a:off x="5585479" y="1301399"/>
            <a:ext cx="2392357" cy="561961"/>
            <a:chOff x="1605970" y="2647950"/>
            <a:chExt cx="6068992" cy="2054218"/>
          </a:xfrm>
        </p:grpSpPr>
        <p:sp>
          <p:nvSpPr>
            <p:cNvPr id="6" name="矩形 84"/>
            <p:cNvSpPr/>
            <p:nvPr/>
          </p:nvSpPr>
          <p:spPr>
            <a:xfrm>
              <a:off x="1854667" y="2870151"/>
              <a:ext cx="2717331" cy="1117696"/>
            </a:xfrm>
            <a:custGeom>
              <a:avLst/>
              <a:gdLst>
                <a:gd name="connsiteX0" fmla="*/ 0 w 2717332"/>
                <a:gd name="connsiteY0" fmla="*/ 0 h 1117698"/>
                <a:gd name="connsiteX1" fmla="*/ 2717332 w 2717332"/>
                <a:gd name="connsiteY1" fmla="*/ 0 h 1117698"/>
                <a:gd name="connsiteX2" fmla="*/ 2717332 w 2717332"/>
                <a:gd name="connsiteY2" fmla="*/ 1117698 h 1117698"/>
                <a:gd name="connsiteX3" fmla="*/ 0 w 2717332"/>
                <a:gd name="connsiteY3" fmla="*/ 1117698 h 1117698"/>
                <a:gd name="connsiteX4" fmla="*/ 0 w 2717332"/>
                <a:gd name="connsiteY4" fmla="*/ 0 h 1117698"/>
                <a:gd name="connsiteX0" fmla="*/ 0 w 2732322"/>
                <a:gd name="connsiteY0" fmla="*/ 0 h 1117698"/>
                <a:gd name="connsiteX1" fmla="*/ 2732322 w 2732322"/>
                <a:gd name="connsiteY1" fmla="*/ 59961 h 1117698"/>
                <a:gd name="connsiteX2" fmla="*/ 2717332 w 2732322"/>
                <a:gd name="connsiteY2" fmla="*/ 1117698 h 1117698"/>
                <a:gd name="connsiteX3" fmla="*/ 0 w 2732322"/>
                <a:gd name="connsiteY3" fmla="*/ 1117698 h 1117698"/>
                <a:gd name="connsiteX4" fmla="*/ 0 w 2732322"/>
                <a:gd name="connsiteY4" fmla="*/ 0 h 1117698"/>
                <a:gd name="connsiteX0" fmla="*/ 0 w 2717332"/>
                <a:gd name="connsiteY0" fmla="*/ 0 h 1117698"/>
                <a:gd name="connsiteX1" fmla="*/ 2702342 w 2717332"/>
                <a:gd name="connsiteY1" fmla="*/ 14991 h 1117698"/>
                <a:gd name="connsiteX2" fmla="*/ 2717332 w 2717332"/>
                <a:gd name="connsiteY2" fmla="*/ 1117698 h 1117698"/>
                <a:gd name="connsiteX3" fmla="*/ 0 w 2717332"/>
                <a:gd name="connsiteY3" fmla="*/ 1117698 h 1117698"/>
                <a:gd name="connsiteX4" fmla="*/ 0 w 2717332"/>
                <a:gd name="connsiteY4" fmla="*/ 0 h 111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17332" h="1117698">
                  <a:moveTo>
                    <a:pt x="0" y="0"/>
                  </a:moveTo>
                  <a:lnTo>
                    <a:pt x="2702342" y="14991"/>
                  </a:lnTo>
                  <a:lnTo>
                    <a:pt x="2717332" y="1117698"/>
                  </a:lnTo>
                  <a:lnTo>
                    <a:pt x="0" y="111769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bg1"/>
                </a:gs>
                <a:gs pos="88000">
                  <a:srgbClr val="90951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83"/>
            <p:cNvSpPr/>
            <p:nvPr/>
          </p:nvSpPr>
          <p:spPr>
            <a:xfrm>
              <a:off x="1605970" y="2870149"/>
              <a:ext cx="497393" cy="1117696"/>
            </a:xfrm>
            <a:custGeom>
              <a:avLst/>
              <a:gdLst>
                <a:gd name="connsiteX0" fmla="*/ 0 w 497393"/>
                <a:gd name="connsiteY0" fmla="*/ 558849 h 1117698"/>
                <a:gd name="connsiteX1" fmla="*/ 248697 w 497393"/>
                <a:gd name="connsiteY1" fmla="*/ 0 h 1117698"/>
                <a:gd name="connsiteX2" fmla="*/ 497394 w 497393"/>
                <a:gd name="connsiteY2" fmla="*/ 558849 h 1117698"/>
                <a:gd name="connsiteX3" fmla="*/ 248697 w 497393"/>
                <a:gd name="connsiteY3" fmla="*/ 1117698 h 1117698"/>
                <a:gd name="connsiteX4" fmla="*/ 0 w 497393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  <a:gd name="connsiteX0" fmla="*/ 0 w 497394"/>
                <a:gd name="connsiteY0" fmla="*/ 558849 h 1117698"/>
                <a:gd name="connsiteX1" fmla="*/ 248697 w 497394"/>
                <a:gd name="connsiteY1" fmla="*/ 0 h 1117698"/>
                <a:gd name="connsiteX2" fmla="*/ 497394 w 497394"/>
                <a:gd name="connsiteY2" fmla="*/ 558849 h 1117698"/>
                <a:gd name="connsiteX3" fmla="*/ 248697 w 497394"/>
                <a:gd name="connsiteY3" fmla="*/ 1117698 h 1117698"/>
                <a:gd name="connsiteX4" fmla="*/ 0 w 497394"/>
                <a:gd name="connsiteY4" fmla="*/ 558849 h 111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394" h="1117698">
                  <a:moveTo>
                    <a:pt x="0" y="558849"/>
                  </a:moveTo>
                  <a:cubicBezTo>
                    <a:pt x="0" y="250205"/>
                    <a:pt x="120870" y="73819"/>
                    <a:pt x="248697" y="0"/>
                  </a:cubicBezTo>
                  <a:cubicBezTo>
                    <a:pt x="381286" y="85725"/>
                    <a:pt x="497394" y="250205"/>
                    <a:pt x="497394" y="558849"/>
                  </a:cubicBezTo>
                  <a:cubicBezTo>
                    <a:pt x="497394" y="867493"/>
                    <a:pt x="362236" y="1058167"/>
                    <a:pt x="248697" y="1117698"/>
                  </a:cubicBezTo>
                  <a:cubicBezTo>
                    <a:pt x="139919" y="1053405"/>
                    <a:pt x="0" y="867493"/>
                    <a:pt x="0" y="558849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85"/>
            <p:cNvSpPr/>
            <p:nvPr/>
          </p:nvSpPr>
          <p:spPr>
            <a:xfrm>
              <a:off x="4542018" y="2647950"/>
              <a:ext cx="3132944" cy="780021"/>
            </a:xfrm>
            <a:custGeom>
              <a:avLst/>
              <a:gdLst>
                <a:gd name="connsiteX0" fmla="*/ 0 w 3117954"/>
                <a:gd name="connsiteY0" fmla="*/ 0 h 558849"/>
                <a:gd name="connsiteX1" fmla="*/ 3117954 w 3117954"/>
                <a:gd name="connsiteY1" fmla="*/ 0 h 558849"/>
                <a:gd name="connsiteX2" fmla="*/ 3117954 w 3117954"/>
                <a:gd name="connsiteY2" fmla="*/ 558849 h 558849"/>
                <a:gd name="connsiteX3" fmla="*/ 0 w 3117954"/>
                <a:gd name="connsiteY3" fmla="*/ 558849 h 558849"/>
                <a:gd name="connsiteX4" fmla="*/ 0 w 3117954"/>
                <a:gd name="connsiteY4" fmla="*/ 0 h 558849"/>
                <a:gd name="connsiteX0" fmla="*/ 0 w 3132944"/>
                <a:gd name="connsiteY0" fmla="*/ 254833 h 813682"/>
                <a:gd name="connsiteX1" fmla="*/ 3132944 w 3132944"/>
                <a:gd name="connsiteY1" fmla="*/ 0 h 813682"/>
                <a:gd name="connsiteX2" fmla="*/ 3117954 w 3132944"/>
                <a:gd name="connsiteY2" fmla="*/ 813682 h 813682"/>
                <a:gd name="connsiteX3" fmla="*/ 0 w 3132944"/>
                <a:gd name="connsiteY3" fmla="*/ 813682 h 813682"/>
                <a:gd name="connsiteX4" fmla="*/ 0 w 3132944"/>
                <a:gd name="connsiteY4" fmla="*/ 254833 h 813682"/>
                <a:gd name="connsiteX0" fmla="*/ 0 w 3132944"/>
                <a:gd name="connsiteY0" fmla="*/ 254833 h 813682"/>
                <a:gd name="connsiteX1" fmla="*/ 3132944 w 3132944"/>
                <a:gd name="connsiteY1" fmla="*/ 0 h 813682"/>
                <a:gd name="connsiteX2" fmla="*/ 3102964 w 3132944"/>
                <a:gd name="connsiteY2" fmla="*/ 678771 h 813682"/>
                <a:gd name="connsiteX3" fmla="*/ 0 w 3132944"/>
                <a:gd name="connsiteY3" fmla="*/ 813682 h 813682"/>
                <a:gd name="connsiteX4" fmla="*/ 0 w 3132944"/>
                <a:gd name="connsiteY4" fmla="*/ 254833 h 813682"/>
                <a:gd name="connsiteX0" fmla="*/ 0 w 3132945"/>
                <a:gd name="connsiteY0" fmla="*/ 254833 h 813682"/>
                <a:gd name="connsiteX1" fmla="*/ 3132944 w 3132945"/>
                <a:gd name="connsiteY1" fmla="*/ 0 h 813682"/>
                <a:gd name="connsiteX2" fmla="*/ 3132945 w 3132945"/>
                <a:gd name="connsiteY2" fmla="*/ 618810 h 813682"/>
                <a:gd name="connsiteX3" fmla="*/ 0 w 3132945"/>
                <a:gd name="connsiteY3" fmla="*/ 813682 h 813682"/>
                <a:gd name="connsiteX4" fmla="*/ 0 w 3132945"/>
                <a:gd name="connsiteY4" fmla="*/ 254833 h 813682"/>
                <a:gd name="connsiteX0" fmla="*/ 0 w 3132945"/>
                <a:gd name="connsiteY0" fmla="*/ 254833 h 813682"/>
                <a:gd name="connsiteX1" fmla="*/ 3132944 w 3132945"/>
                <a:gd name="connsiteY1" fmla="*/ 0 h 813682"/>
                <a:gd name="connsiteX2" fmla="*/ 3132945 w 3132945"/>
                <a:gd name="connsiteY2" fmla="*/ 618810 h 813682"/>
                <a:gd name="connsiteX3" fmla="*/ 0 w 3132945"/>
                <a:gd name="connsiteY3" fmla="*/ 813682 h 813682"/>
                <a:gd name="connsiteX4" fmla="*/ 0 w 3132945"/>
                <a:gd name="connsiteY4" fmla="*/ 254833 h 813682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1905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  <a:gd name="connsiteX0" fmla="*/ 0 w 3132945"/>
                <a:gd name="connsiteY0" fmla="*/ 255081 h 813930"/>
                <a:gd name="connsiteX1" fmla="*/ 3132944 w 3132945"/>
                <a:gd name="connsiteY1" fmla="*/ 248 h 813930"/>
                <a:gd name="connsiteX2" fmla="*/ 3132945 w 3132945"/>
                <a:gd name="connsiteY2" fmla="*/ 604068 h 813930"/>
                <a:gd name="connsiteX3" fmla="*/ 0 w 3132945"/>
                <a:gd name="connsiteY3" fmla="*/ 813930 h 813930"/>
                <a:gd name="connsiteX4" fmla="*/ 0 w 3132945"/>
                <a:gd name="connsiteY4" fmla="*/ 255081 h 81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2945" h="813930">
                  <a:moveTo>
                    <a:pt x="0" y="255081"/>
                  </a:moveTo>
                  <a:cubicBezTo>
                    <a:pt x="1089286" y="65206"/>
                    <a:pt x="2118610" y="-4749"/>
                    <a:pt x="3132944" y="248"/>
                  </a:cubicBezTo>
                  <a:cubicBezTo>
                    <a:pt x="3132944" y="206518"/>
                    <a:pt x="3132945" y="397798"/>
                    <a:pt x="3132945" y="604068"/>
                  </a:cubicBezTo>
                  <a:cubicBezTo>
                    <a:pt x="2088630" y="564094"/>
                    <a:pt x="1059306" y="644041"/>
                    <a:pt x="0" y="813930"/>
                  </a:cubicBezTo>
                  <a:lnTo>
                    <a:pt x="0" y="255081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6"/>
            <p:cNvSpPr/>
            <p:nvPr/>
          </p:nvSpPr>
          <p:spPr>
            <a:xfrm>
              <a:off x="4557010" y="3423792"/>
              <a:ext cx="3102964" cy="1278376"/>
            </a:xfrm>
            <a:custGeom>
              <a:avLst/>
              <a:gdLst>
                <a:gd name="connsiteX0" fmla="*/ 0 w 3117954"/>
                <a:gd name="connsiteY0" fmla="*/ 0 h 558849"/>
                <a:gd name="connsiteX1" fmla="*/ 3117954 w 3117954"/>
                <a:gd name="connsiteY1" fmla="*/ 0 h 558849"/>
                <a:gd name="connsiteX2" fmla="*/ 3117954 w 3117954"/>
                <a:gd name="connsiteY2" fmla="*/ 558849 h 558849"/>
                <a:gd name="connsiteX3" fmla="*/ 0 w 3117954"/>
                <a:gd name="connsiteY3" fmla="*/ 558849 h 558849"/>
                <a:gd name="connsiteX4" fmla="*/ 0 w 3117954"/>
                <a:gd name="connsiteY4" fmla="*/ 0 h 558849"/>
                <a:gd name="connsiteX0" fmla="*/ 0 w 3117954"/>
                <a:gd name="connsiteY0" fmla="*/ 0 h 1278376"/>
                <a:gd name="connsiteX1" fmla="*/ 3117954 w 3117954"/>
                <a:gd name="connsiteY1" fmla="*/ 0 h 1278376"/>
                <a:gd name="connsiteX2" fmla="*/ 3057993 w 3117954"/>
                <a:gd name="connsiteY2" fmla="*/ 1278376 h 1278376"/>
                <a:gd name="connsiteX3" fmla="*/ 0 w 3117954"/>
                <a:gd name="connsiteY3" fmla="*/ 558849 h 1278376"/>
                <a:gd name="connsiteX4" fmla="*/ 0 w 3117954"/>
                <a:gd name="connsiteY4" fmla="*/ 0 h 1278376"/>
                <a:gd name="connsiteX0" fmla="*/ 0 w 3132944"/>
                <a:gd name="connsiteY0" fmla="*/ 0 h 1278376"/>
                <a:gd name="connsiteX1" fmla="*/ 3132944 w 3132944"/>
                <a:gd name="connsiteY1" fmla="*/ 674558 h 1278376"/>
                <a:gd name="connsiteX2" fmla="*/ 3057993 w 3132944"/>
                <a:gd name="connsiteY2" fmla="*/ 1278376 h 1278376"/>
                <a:gd name="connsiteX3" fmla="*/ 0 w 3132944"/>
                <a:gd name="connsiteY3" fmla="*/ 558849 h 1278376"/>
                <a:gd name="connsiteX4" fmla="*/ 0 w 313294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  <a:gd name="connsiteX0" fmla="*/ 0 w 3102964"/>
                <a:gd name="connsiteY0" fmla="*/ 0 h 1278376"/>
                <a:gd name="connsiteX1" fmla="*/ 3102964 w 3102964"/>
                <a:gd name="connsiteY1" fmla="*/ 659568 h 1278376"/>
                <a:gd name="connsiteX2" fmla="*/ 3057993 w 3102964"/>
                <a:gd name="connsiteY2" fmla="*/ 1278376 h 1278376"/>
                <a:gd name="connsiteX3" fmla="*/ 0 w 3102964"/>
                <a:gd name="connsiteY3" fmla="*/ 558849 h 1278376"/>
                <a:gd name="connsiteX4" fmla="*/ 0 w 3102964"/>
                <a:gd name="connsiteY4" fmla="*/ 0 h 12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02964" h="1278376">
                  <a:moveTo>
                    <a:pt x="0" y="0"/>
                  </a:moveTo>
                  <a:cubicBezTo>
                    <a:pt x="1139252" y="99935"/>
                    <a:pt x="2083633" y="304801"/>
                    <a:pt x="3102964" y="659568"/>
                  </a:cubicBezTo>
                  <a:lnTo>
                    <a:pt x="3057993" y="1278376"/>
                  </a:lnTo>
                  <a:cubicBezTo>
                    <a:pt x="2113613" y="918612"/>
                    <a:pt x="1154243" y="678769"/>
                    <a:pt x="0" y="5588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加号 17"/>
          <p:cNvSpPr/>
          <p:nvPr/>
        </p:nvSpPr>
        <p:spPr>
          <a:xfrm>
            <a:off x="4234721" y="2103739"/>
            <a:ext cx="674557" cy="674557"/>
          </a:xfrm>
          <a:prstGeom prst="mathPlus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菜刀"/>
          <p:cNvGrpSpPr/>
          <p:nvPr/>
        </p:nvGrpSpPr>
        <p:grpSpPr>
          <a:xfrm rot="4153280">
            <a:off x="3969006" y="2523295"/>
            <a:ext cx="908485" cy="2106803"/>
            <a:chOff x="423777" y="3805530"/>
            <a:chExt cx="1136492" cy="2635558"/>
          </a:xfrm>
          <a:effectLst/>
        </p:grpSpPr>
        <p:sp>
          <p:nvSpPr>
            <p:cNvPr id="20" name="圆角矩形 19"/>
            <p:cNvSpPr/>
            <p:nvPr/>
          </p:nvSpPr>
          <p:spPr>
            <a:xfrm>
              <a:off x="423777" y="5459181"/>
              <a:ext cx="290598" cy="98190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23777" y="3819553"/>
              <a:ext cx="1136492" cy="1871662"/>
            </a:xfrm>
            <a:custGeom>
              <a:avLst/>
              <a:gdLst>
                <a:gd name="connsiteX0" fmla="*/ 189576 w 1136492"/>
                <a:gd name="connsiteY0" fmla="*/ 98564 h 1871662"/>
                <a:gd name="connsiteX1" fmla="*/ 119148 w 1136492"/>
                <a:gd name="connsiteY1" fmla="*/ 168992 h 1871662"/>
                <a:gd name="connsiteX2" fmla="*/ 189576 w 1136492"/>
                <a:gd name="connsiteY2" fmla="*/ 239420 h 1871662"/>
                <a:gd name="connsiteX3" fmla="*/ 260004 w 1136492"/>
                <a:gd name="connsiteY3" fmla="*/ 168992 h 1871662"/>
                <a:gd name="connsiteX4" fmla="*/ 189576 w 1136492"/>
                <a:gd name="connsiteY4" fmla="*/ 98564 h 1871662"/>
                <a:gd name="connsiteX5" fmla="*/ 0 w 1136492"/>
                <a:gd name="connsiteY5" fmla="*/ 0 h 1871662"/>
                <a:gd name="connsiteX6" fmla="*/ 1136492 w 1136492"/>
                <a:gd name="connsiteY6" fmla="*/ 0 h 1871662"/>
                <a:gd name="connsiteX7" fmla="*/ 1136492 w 1136492"/>
                <a:gd name="connsiteY7" fmla="*/ 1871662 h 1871662"/>
                <a:gd name="connsiteX8" fmla="*/ 0 w 1136492"/>
                <a:gd name="connsiteY8" fmla="*/ 1871662 h 18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6492" h="1871662">
                  <a:moveTo>
                    <a:pt x="189576" y="98564"/>
                  </a:moveTo>
                  <a:cubicBezTo>
                    <a:pt x="150680" y="98564"/>
                    <a:pt x="119148" y="130096"/>
                    <a:pt x="119148" y="168992"/>
                  </a:cubicBezTo>
                  <a:cubicBezTo>
                    <a:pt x="119148" y="207888"/>
                    <a:pt x="150680" y="239420"/>
                    <a:pt x="189576" y="239420"/>
                  </a:cubicBezTo>
                  <a:cubicBezTo>
                    <a:pt x="228472" y="239420"/>
                    <a:pt x="260004" y="207888"/>
                    <a:pt x="260004" y="168992"/>
                  </a:cubicBezTo>
                  <a:cubicBezTo>
                    <a:pt x="260004" y="130096"/>
                    <a:pt x="228472" y="98564"/>
                    <a:pt x="189576" y="98564"/>
                  </a:cubicBezTo>
                  <a:close/>
                  <a:moveTo>
                    <a:pt x="0" y="0"/>
                  </a:moveTo>
                  <a:lnTo>
                    <a:pt x="1136492" y="0"/>
                  </a:lnTo>
                  <a:lnTo>
                    <a:pt x="1136492" y="1871662"/>
                  </a:lnTo>
                  <a:lnTo>
                    <a:pt x="0" y="18716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423778" y="3805530"/>
              <a:ext cx="904961" cy="1873901"/>
            </a:xfrm>
            <a:custGeom>
              <a:avLst/>
              <a:gdLst>
                <a:gd name="connsiteX0" fmla="*/ 197729 w 904961"/>
                <a:gd name="connsiteY0" fmla="*/ 84276 h 1845587"/>
                <a:gd name="connsiteX1" fmla="*/ 133435 w 904961"/>
                <a:gd name="connsiteY1" fmla="*/ 154704 h 1845587"/>
                <a:gd name="connsiteX2" fmla="*/ 197729 w 904961"/>
                <a:gd name="connsiteY2" fmla="*/ 225132 h 1845587"/>
                <a:gd name="connsiteX3" fmla="*/ 262023 w 904961"/>
                <a:gd name="connsiteY3" fmla="*/ 154704 h 1845587"/>
                <a:gd name="connsiteX4" fmla="*/ 197729 w 904961"/>
                <a:gd name="connsiteY4" fmla="*/ 84276 h 1845587"/>
                <a:gd name="connsiteX5" fmla="*/ 0 w 904961"/>
                <a:gd name="connsiteY5" fmla="*/ 0 h 1845587"/>
                <a:gd name="connsiteX6" fmla="*/ 904961 w 904961"/>
                <a:gd name="connsiteY6" fmla="*/ 0 h 1845587"/>
                <a:gd name="connsiteX7" fmla="*/ 904961 w 904961"/>
                <a:gd name="connsiteY7" fmla="*/ 1845587 h 1845587"/>
                <a:gd name="connsiteX8" fmla="*/ 0 w 904961"/>
                <a:gd name="connsiteY8" fmla="*/ 1845587 h 184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4961" h="1845587">
                  <a:moveTo>
                    <a:pt x="197729" y="84276"/>
                  </a:moveTo>
                  <a:cubicBezTo>
                    <a:pt x="162220" y="84276"/>
                    <a:pt x="133435" y="115808"/>
                    <a:pt x="133435" y="154704"/>
                  </a:cubicBezTo>
                  <a:cubicBezTo>
                    <a:pt x="133435" y="193600"/>
                    <a:pt x="162220" y="225132"/>
                    <a:pt x="197729" y="225132"/>
                  </a:cubicBezTo>
                  <a:cubicBezTo>
                    <a:pt x="233238" y="225132"/>
                    <a:pt x="262023" y="193600"/>
                    <a:pt x="262023" y="154704"/>
                  </a:cubicBezTo>
                  <a:cubicBezTo>
                    <a:pt x="262023" y="115808"/>
                    <a:pt x="233238" y="84276"/>
                    <a:pt x="197729" y="84276"/>
                  </a:cubicBezTo>
                  <a:close/>
                  <a:moveTo>
                    <a:pt x="0" y="0"/>
                  </a:moveTo>
                  <a:lnTo>
                    <a:pt x="904961" y="0"/>
                  </a:lnTo>
                  <a:lnTo>
                    <a:pt x="904961" y="1845587"/>
                  </a:lnTo>
                  <a:lnTo>
                    <a:pt x="0" y="1845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69049" y="5821545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69049" y="6023288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469049" y="6219018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7" name="等于号 26"/>
          <p:cNvSpPr/>
          <p:nvPr/>
        </p:nvSpPr>
        <p:spPr>
          <a:xfrm>
            <a:off x="4093487" y="4413953"/>
            <a:ext cx="914400" cy="914400"/>
          </a:xfrm>
          <a:prstGeom prst="mathEqual">
            <a:avLst>
              <a:gd name="adj1" fmla="val 16963"/>
              <a:gd name="adj2" fmla="val 18317"/>
            </a:avLst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8" name="盘子3"/>
          <p:cNvGrpSpPr/>
          <p:nvPr/>
        </p:nvGrpSpPr>
        <p:grpSpPr>
          <a:xfrm>
            <a:off x="618456" y="5303731"/>
            <a:ext cx="3048000" cy="1012540"/>
            <a:chOff x="4938556" y="4094971"/>
            <a:chExt cx="3048000" cy="1012540"/>
          </a:xfrm>
        </p:grpSpPr>
        <p:sp>
          <p:nvSpPr>
            <p:cNvPr id="29" name="椭圆 28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空心弧 30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盘子4"/>
          <p:cNvGrpSpPr/>
          <p:nvPr/>
        </p:nvGrpSpPr>
        <p:grpSpPr>
          <a:xfrm>
            <a:off x="5257659" y="5328353"/>
            <a:ext cx="3048000" cy="1012540"/>
            <a:chOff x="4938556" y="4094971"/>
            <a:chExt cx="3048000" cy="1012540"/>
          </a:xfrm>
        </p:grpSpPr>
        <p:sp>
          <p:nvSpPr>
            <p:cNvPr id="33" name="椭圆 32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空心弧 34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9" name="切碎的香肠2"/>
          <p:cNvGrpSpPr/>
          <p:nvPr/>
        </p:nvGrpSpPr>
        <p:grpSpPr>
          <a:xfrm rot="300522">
            <a:off x="1370699" y="5644760"/>
            <a:ext cx="1738635" cy="523171"/>
            <a:chOff x="4215801" y="2477643"/>
            <a:chExt cx="3745806" cy="1127146"/>
          </a:xfrm>
        </p:grpSpPr>
        <p:sp>
          <p:nvSpPr>
            <p:cNvPr id="127" name="任意多边形 126"/>
            <p:cNvSpPr/>
            <p:nvPr/>
          </p:nvSpPr>
          <p:spPr>
            <a:xfrm rot="21120232">
              <a:off x="7618980" y="2495463"/>
              <a:ext cx="139544" cy="191048"/>
            </a:xfrm>
            <a:custGeom>
              <a:avLst/>
              <a:gdLst>
                <a:gd name="connsiteX0" fmla="*/ 63886 w 154303"/>
                <a:gd name="connsiteY0" fmla="*/ 0 h 211255"/>
                <a:gd name="connsiteX1" fmla="*/ 103544 w 154303"/>
                <a:gd name="connsiteY1" fmla="*/ 12311 h 211255"/>
                <a:gd name="connsiteX2" fmla="*/ 152654 w 154303"/>
                <a:gd name="connsiteY2" fmla="*/ 38967 h 211255"/>
                <a:gd name="connsiteX3" fmla="*/ 154303 w 154303"/>
                <a:gd name="connsiteY3" fmla="*/ 40328 h 211255"/>
                <a:gd name="connsiteX4" fmla="*/ 137528 w 154303"/>
                <a:gd name="connsiteY4" fmla="*/ 209625 h 211255"/>
                <a:gd name="connsiteX5" fmla="*/ 0 w 154303"/>
                <a:gd name="connsiteY5" fmla="*/ 211255 h 211255"/>
                <a:gd name="connsiteX6" fmla="*/ 63886 w 154303"/>
                <a:gd name="connsiteY6" fmla="*/ 0 h 21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03" h="211255">
                  <a:moveTo>
                    <a:pt x="63886" y="0"/>
                  </a:moveTo>
                  <a:lnTo>
                    <a:pt x="103544" y="12311"/>
                  </a:lnTo>
                  <a:cubicBezTo>
                    <a:pt x="120838" y="19626"/>
                    <a:pt x="137273" y="28576"/>
                    <a:pt x="152654" y="38967"/>
                  </a:cubicBezTo>
                  <a:lnTo>
                    <a:pt x="154303" y="40328"/>
                  </a:lnTo>
                  <a:lnTo>
                    <a:pt x="137528" y="209625"/>
                  </a:lnTo>
                  <a:lnTo>
                    <a:pt x="0" y="211255"/>
                  </a:lnTo>
                  <a:lnTo>
                    <a:pt x="6388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 rot="21120232">
              <a:off x="6995088" y="2562181"/>
              <a:ext cx="158978" cy="205953"/>
            </a:xfrm>
            <a:custGeom>
              <a:avLst/>
              <a:gdLst>
                <a:gd name="connsiteX0" fmla="*/ 151374 w 175793"/>
                <a:gd name="connsiteY0" fmla="*/ 0 h 227736"/>
                <a:gd name="connsiteX1" fmla="*/ 175793 w 175793"/>
                <a:gd name="connsiteY1" fmla="*/ 225651 h 227736"/>
                <a:gd name="connsiteX2" fmla="*/ 0 w 175793"/>
                <a:gd name="connsiteY2" fmla="*/ 227736 h 227736"/>
                <a:gd name="connsiteX3" fmla="*/ 31990 w 175793"/>
                <a:gd name="connsiteY3" fmla="*/ 0 h 227736"/>
                <a:gd name="connsiteX4" fmla="*/ 151374 w 175793"/>
                <a:gd name="connsiteY4" fmla="*/ 0 h 22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3" h="227736">
                  <a:moveTo>
                    <a:pt x="151374" y="0"/>
                  </a:moveTo>
                  <a:lnTo>
                    <a:pt x="175793" y="225651"/>
                  </a:lnTo>
                  <a:lnTo>
                    <a:pt x="0" y="227736"/>
                  </a:lnTo>
                  <a:lnTo>
                    <a:pt x="31990" y="0"/>
                  </a:lnTo>
                  <a:lnTo>
                    <a:pt x="1513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 rot="21120232">
              <a:off x="6455248" y="2660811"/>
              <a:ext cx="154917" cy="209940"/>
            </a:xfrm>
            <a:custGeom>
              <a:avLst/>
              <a:gdLst>
                <a:gd name="connsiteX0" fmla="*/ 139169 w 171302"/>
                <a:gd name="connsiteY0" fmla="*/ 0 h 232145"/>
                <a:gd name="connsiteX1" fmla="*/ 171302 w 171302"/>
                <a:gd name="connsiteY1" fmla="*/ 230114 h 232145"/>
                <a:gd name="connsiteX2" fmla="*/ 0 w 171302"/>
                <a:gd name="connsiteY2" fmla="*/ 232145 h 232145"/>
                <a:gd name="connsiteX3" fmla="*/ 51259 w 171302"/>
                <a:gd name="connsiteY3" fmla="*/ 0 h 232145"/>
                <a:gd name="connsiteX4" fmla="*/ 139169 w 171302"/>
                <a:gd name="connsiteY4" fmla="*/ 0 h 2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302" h="232145">
                  <a:moveTo>
                    <a:pt x="139169" y="0"/>
                  </a:moveTo>
                  <a:lnTo>
                    <a:pt x="171302" y="230114"/>
                  </a:lnTo>
                  <a:lnTo>
                    <a:pt x="0" y="232145"/>
                  </a:lnTo>
                  <a:lnTo>
                    <a:pt x="51259" y="0"/>
                  </a:lnTo>
                  <a:lnTo>
                    <a:pt x="13916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 rot="21120232">
              <a:off x="5867354" y="2762334"/>
              <a:ext cx="211025" cy="215364"/>
            </a:xfrm>
            <a:custGeom>
              <a:avLst/>
              <a:gdLst>
                <a:gd name="connsiteX0" fmla="*/ 187065 w 233345"/>
                <a:gd name="connsiteY0" fmla="*/ 0 h 238143"/>
                <a:gd name="connsiteX1" fmla="*/ 233345 w 233345"/>
                <a:gd name="connsiteY1" fmla="*/ 235376 h 238143"/>
                <a:gd name="connsiteX2" fmla="*/ 0 w 233345"/>
                <a:gd name="connsiteY2" fmla="*/ 238143 h 238143"/>
                <a:gd name="connsiteX3" fmla="*/ 60482 w 233345"/>
                <a:gd name="connsiteY3" fmla="*/ 0 h 238143"/>
                <a:gd name="connsiteX4" fmla="*/ 187065 w 233345"/>
                <a:gd name="connsiteY4" fmla="*/ 0 h 23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45" h="238143">
                  <a:moveTo>
                    <a:pt x="187065" y="0"/>
                  </a:moveTo>
                  <a:lnTo>
                    <a:pt x="233345" y="235376"/>
                  </a:lnTo>
                  <a:lnTo>
                    <a:pt x="0" y="238143"/>
                  </a:lnTo>
                  <a:lnTo>
                    <a:pt x="60482" y="0"/>
                  </a:lnTo>
                  <a:lnTo>
                    <a:pt x="18706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 rot="21120232">
              <a:off x="7802629" y="2691955"/>
              <a:ext cx="158978" cy="304426"/>
            </a:xfrm>
            <a:custGeom>
              <a:avLst/>
              <a:gdLst>
                <a:gd name="connsiteX0" fmla="*/ 166073 w 175793"/>
                <a:gd name="connsiteY0" fmla="*/ 0 h 336624"/>
                <a:gd name="connsiteX1" fmla="*/ 169919 w 175793"/>
                <a:gd name="connsiteY1" fmla="*/ 12389 h 336624"/>
                <a:gd name="connsiteX2" fmla="*/ 175793 w 175793"/>
                <a:gd name="connsiteY2" fmla="*/ 70656 h 336624"/>
                <a:gd name="connsiteX3" fmla="*/ 175792 w 175793"/>
                <a:gd name="connsiteY3" fmla="*/ 70657 h 336624"/>
                <a:gd name="connsiteX4" fmla="*/ 48323 w 175793"/>
                <a:gd name="connsiteY4" fmla="*/ 310394 h 336624"/>
                <a:gd name="connsiteX5" fmla="*/ 0 w 175793"/>
                <a:gd name="connsiteY5" fmla="*/ 336624 h 336624"/>
                <a:gd name="connsiteX6" fmla="*/ 33199 w 175793"/>
                <a:gd name="connsiteY6" fmla="*/ 1576 h 336624"/>
                <a:gd name="connsiteX7" fmla="*/ 166073 w 175793"/>
                <a:gd name="connsiteY7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793" h="336624">
                  <a:moveTo>
                    <a:pt x="166073" y="0"/>
                  </a:moveTo>
                  <a:lnTo>
                    <a:pt x="169919" y="12389"/>
                  </a:lnTo>
                  <a:cubicBezTo>
                    <a:pt x="173770" y="31210"/>
                    <a:pt x="175793" y="50697"/>
                    <a:pt x="175793" y="70656"/>
                  </a:cubicBezTo>
                  <a:lnTo>
                    <a:pt x="175792" y="70657"/>
                  </a:lnTo>
                  <a:cubicBezTo>
                    <a:pt x="175792" y="170452"/>
                    <a:pt x="125229" y="258438"/>
                    <a:pt x="48323" y="310394"/>
                  </a:cubicBezTo>
                  <a:lnTo>
                    <a:pt x="0" y="336624"/>
                  </a:lnTo>
                  <a:lnTo>
                    <a:pt x="33199" y="1576"/>
                  </a:lnTo>
                  <a:lnTo>
                    <a:pt x="16607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 rot="21120232">
              <a:off x="7223120" y="2781965"/>
              <a:ext cx="304117" cy="322458"/>
            </a:xfrm>
            <a:custGeom>
              <a:avLst/>
              <a:gdLst>
                <a:gd name="connsiteX0" fmla="*/ 336283 w 336283"/>
                <a:gd name="connsiteY0" fmla="*/ 0 h 356564"/>
                <a:gd name="connsiteX1" fmla="*/ 228455 w 336283"/>
                <a:gd name="connsiteY1" fmla="*/ 356564 h 356564"/>
                <a:gd name="connsiteX2" fmla="*/ 38154 w 336283"/>
                <a:gd name="connsiteY2" fmla="*/ 356564 h 356564"/>
                <a:gd name="connsiteX3" fmla="*/ 0 w 336283"/>
                <a:gd name="connsiteY3" fmla="*/ 3987 h 356564"/>
                <a:gd name="connsiteX4" fmla="*/ 336283 w 336283"/>
                <a:gd name="connsiteY4" fmla="*/ 0 h 3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83" h="356564">
                  <a:moveTo>
                    <a:pt x="336283" y="0"/>
                  </a:moveTo>
                  <a:lnTo>
                    <a:pt x="228455" y="356564"/>
                  </a:lnTo>
                  <a:lnTo>
                    <a:pt x="38154" y="356564"/>
                  </a:lnTo>
                  <a:lnTo>
                    <a:pt x="0" y="3987"/>
                  </a:lnTo>
                  <a:lnTo>
                    <a:pt x="3362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 rot="21120232">
              <a:off x="5295462" y="2840804"/>
              <a:ext cx="186118" cy="220421"/>
            </a:xfrm>
            <a:custGeom>
              <a:avLst/>
              <a:gdLst>
                <a:gd name="connsiteX0" fmla="*/ 149669 w 205803"/>
                <a:gd name="connsiteY0" fmla="*/ 0 h 243735"/>
                <a:gd name="connsiteX1" fmla="*/ 205803 w 205803"/>
                <a:gd name="connsiteY1" fmla="*/ 241295 h 243735"/>
                <a:gd name="connsiteX2" fmla="*/ 0 w 205803"/>
                <a:gd name="connsiteY2" fmla="*/ 243735 h 243735"/>
                <a:gd name="connsiteX3" fmla="*/ 34238 w 205803"/>
                <a:gd name="connsiteY3" fmla="*/ 0 h 243735"/>
                <a:gd name="connsiteX4" fmla="*/ 149669 w 205803"/>
                <a:gd name="connsiteY4" fmla="*/ 0 h 24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803" h="243735">
                  <a:moveTo>
                    <a:pt x="149669" y="0"/>
                  </a:moveTo>
                  <a:lnTo>
                    <a:pt x="205803" y="241295"/>
                  </a:lnTo>
                  <a:lnTo>
                    <a:pt x="0" y="243735"/>
                  </a:lnTo>
                  <a:lnTo>
                    <a:pt x="34238" y="0"/>
                  </a:lnTo>
                  <a:lnTo>
                    <a:pt x="14966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 rot="21120232">
              <a:off x="4791621" y="2928097"/>
              <a:ext cx="134385" cy="224154"/>
            </a:xfrm>
            <a:custGeom>
              <a:avLst/>
              <a:gdLst>
                <a:gd name="connsiteX0" fmla="*/ 112287 w 148599"/>
                <a:gd name="connsiteY0" fmla="*/ 0 h 247862"/>
                <a:gd name="connsiteX1" fmla="*/ 148599 w 148599"/>
                <a:gd name="connsiteY1" fmla="*/ 246100 h 247862"/>
                <a:gd name="connsiteX2" fmla="*/ 0 w 148599"/>
                <a:gd name="connsiteY2" fmla="*/ 247862 h 247862"/>
                <a:gd name="connsiteX3" fmla="*/ 65512 w 148599"/>
                <a:gd name="connsiteY3" fmla="*/ 0 h 247862"/>
                <a:gd name="connsiteX4" fmla="*/ 112287 w 148599"/>
                <a:gd name="connsiteY4" fmla="*/ 0 h 247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99" h="247862">
                  <a:moveTo>
                    <a:pt x="112287" y="0"/>
                  </a:moveTo>
                  <a:lnTo>
                    <a:pt x="148599" y="246100"/>
                  </a:lnTo>
                  <a:lnTo>
                    <a:pt x="0" y="247862"/>
                  </a:lnTo>
                  <a:lnTo>
                    <a:pt x="65512" y="0"/>
                  </a:lnTo>
                  <a:lnTo>
                    <a:pt x="11228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21120232">
              <a:off x="6753461" y="2895637"/>
              <a:ext cx="181397" cy="316967"/>
            </a:xfrm>
            <a:custGeom>
              <a:avLst/>
              <a:gdLst>
                <a:gd name="connsiteX0" fmla="*/ 200583 w 200583"/>
                <a:gd name="connsiteY0" fmla="*/ 0 h 350492"/>
                <a:gd name="connsiteX1" fmla="*/ 151348 w 200583"/>
                <a:gd name="connsiteY1" fmla="*/ 350492 h 350492"/>
                <a:gd name="connsiteX2" fmla="*/ 48610 w 200583"/>
                <a:gd name="connsiteY2" fmla="*/ 350492 h 350492"/>
                <a:gd name="connsiteX3" fmla="*/ 0 w 200583"/>
                <a:gd name="connsiteY3" fmla="*/ 2378 h 350492"/>
                <a:gd name="connsiteX4" fmla="*/ 200583 w 200583"/>
                <a:gd name="connsiteY4" fmla="*/ 0 h 350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583" h="350492">
                  <a:moveTo>
                    <a:pt x="200583" y="0"/>
                  </a:moveTo>
                  <a:lnTo>
                    <a:pt x="151348" y="350492"/>
                  </a:lnTo>
                  <a:lnTo>
                    <a:pt x="48610" y="350492"/>
                  </a:lnTo>
                  <a:lnTo>
                    <a:pt x="0" y="2378"/>
                  </a:lnTo>
                  <a:lnTo>
                    <a:pt x="2005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 rot="21120232">
              <a:off x="6181045" y="2993929"/>
              <a:ext cx="246492" cy="312980"/>
            </a:xfrm>
            <a:custGeom>
              <a:avLst/>
              <a:gdLst>
                <a:gd name="connsiteX0" fmla="*/ 272563 w 272563"/>
                <a:gd name="connsiteY0" fmla="*/ 0 h 346083"/>
                <a:gd name="connsiteX1" fmla="*/ 196143 w 272563"/>
                <a:gd name="connsiteY1" fmla="*/ 346083 h 346083"/>
                <a:gd name="connsiteX2" fmla="*/ 67411 w 272563"/>
                <a:gd name="connsiteY2" fmla="*/ 346083 h 346083"/>
                <a:gd name="connsiteX3" fmla="*/ 0 w 272563"/>
                <a:gd name="connsiteY3" fmla="*/ 3231 h 346083"/>
                <a:gd name="connsiteX4" fmla="*/ 272563 w 272563"/>
                <a:gd name="connsiteY4" fmla="*/ 0 h 34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563" h="346083">
                  <a:moveTo>
                    <a:pt x="272563" y="0"/>
                  </a:moveTo>
                  <a:lnTo>
                    <a:pt x="196143" y="346083"/>
                  </a:lnTo>
                  <a:lnTo>
                    <a:pt x="67411" y="346083"/>
                  </a:lnTo>
                  <a:lnTo>
                    <a:pt x="0" y="3231"/>
                  </a:lnTo>
                  <a:lnTo>
                    <a:pt x="27256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 rot="21120232">
              <a:off x="4218250" y="3013907"/>
              <a:ext cx="185057" cy="229727"/>
            </a:xfrm>
            <a:custGeom>
              <a:avLst/>
              <a:gdLst>
                <a:gd name="connsiteX0" fmla="*/ 142121 w 204630"/>
                <a:gd name="connsiteY0" fmla="*/ 0 h 254025"/>
                <a:gd name="connsiteX1" fmla="*/ 204630 w 204630"/>
                <a:gd name="connsiteY1" fmla="*/ 251599 h 254025"/>
                <a:gd name="connsiteX2" fmla="*/ 0 w 204630"/>
                <a:gd name="connsiteY2" fmla="*/ 254025 h 254025"/>
                <a:gd name="connsiteX3" fmla="*/ 55219 w 204630"/>
                <a:gd name="connsiteY3" fmla="*/ 0 h 254025"/>
                <a:gd name="connsiteX4" fmla="*/ 142121 w 204630"/>
                <a:gd name="connsiteY4" fmla="*/ 0 h 2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630" h="254025">
                  <a:moveTo>
                    <a:pt x="142121" y="0"/>
                  </a:moveTo>
                  <a:lnTo>
                    <a:pt x="204630" y="251599"/>
                  </a:lnTo>
                  <a:lnTo>
                    <a:pt x="0" y="254025"/>
                  </a:lnTo>
                  <a:lnTo>
                    <a:pt x="55219" y="0"/>
                  </a:lnTo>
                  <a:lnTo>
                    <a:pt x="14212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 rot="21120232">
              <a:off x="5597939" y="3074622"/>
              <a:ext cx="240444" cy="307556"/>
            </a:xfrm>
            <a:custGeom>
              <a:avLst/>
              <a:gdLst>
                <a:gd name="connsiteX0" fmla="*/ 265875 w 265875"/>
                <a:gd name="connsiteY0" fmla="*/ 0 h 340085"/>
                <a:gd name="connsiteX1" fmla="*/ 179503 w 265875"/>
                <a:gd name="connsiteY1" fmla="*/ 340085 h 340085"/>
                <a:gd name="connsiteX2" fmla="*/ 78383 w 265875"/>
                <a:gd name="connsiteY2" fmla="*/ 340085 h 340085"/>
                <a:gd name="connsiteX3" fmla="*/ 0 w 265875"/>
                <a:gd name="connsiteY3" fmla="*/ 3152 h 340085"/>
                <a:gd name="connsiteX4" fmla="*/ 265875 w 265875"/>
                <a:gd name="connsiteY4" fmla="*/ 0 h 340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75" h="340085">
                  <a:moveTo>
                    <a:pt x="265875" y="0"/>
                  </a:moveTo>
                  <a:lnTo>
                    <a:pt x="179503" y="340085"/>
                  </a:lnTo>
                  <a:lnTo>
                    <a:pt x="78383" y="340085"/>
                  </a:lnTo>
                  <a:lnTo>
                    <a:pt x="0" y="3152"/>
                  </a:lnTo>
                  <a:lnTo>
                    <a:pt x="26587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 rot="21120232">
              <a:off x="5099238" y="3179029"/>
              <a:ext cx="180405" cy="302498"/>
            </a:xfrm>
            <a:custGeom>
              <a:avLst/>
              <a:gdLst>
                <a:gd name="connsiteX0" fmla="*/ 199486 w 199486"/>
                <a:gd name="connsiteY0" fmla="*/ 0 h 334493"/>
                <a:gd name="connsiteX1" fmla="*/ 152499 w 199486"/>
                <a:gd name="connsiteY1" fmla="*/ 334493 h 334493"/>
                <a:gd name="connsiteX2" fmla="*/ 49005 w 199486"/>
                <a:gd name="connsiteY2" fmla="*/ 334493 h 334493"/>
                <a:gd name="connsiteX3" fmla="*/ 0 w 199486"/>
                <a:gd name="connsiteY3" fmla="*/ 2365 h 334493"/>
                <a:gd name="connsiteX4" fmla="*/ 199486 w 199486"/>
                <a:gd name="connsiteY4" fmla="*/ 0 h 33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86" h="334493">
                  <a:moveTo>
                    <a:pt x="199486" y="0"/>
                  </a:moveTo>
                  <a:lnTo>
                    <a:pt x="152499" y="334493"/>
                  </a:lnTo>
                  <a:lnTo>
                    <a:pt x="49005" y="334493"/>
                  </a:lnTo>
                  <a:lnTo>
                    <a:pt x="0" y="2365"/>
                  </a:lnTo>
                  <a:lnTo>
                    <a:pt x="19948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任意多边形 110"/>
            <p:cNvSpPr/>
            <p:nvPr/>
          </p:nvSpPr>
          <p:spPr>
            <a:xfrm rot="21120232">
              <a:off x="4520174" y="3258096"/>
              <a:ext cx="285021" cy="298766"/>
            </a:xfrm>
            <a:custGeom>
              <a:avLst/>
              <a:gdLst>
                <a:gd name="connsiteX0" fmla="*/ 315167 w 315167"/>
                <a:gd name="connsiteY0" fmla="*/ 0 h 330366"/>
                <a:gd name="connsiteX1" fmla="*/ 227848 w 315167"/>
                <a:gd name="connsiteY1" fmla="*/ 330366 h 330366"/>
                <a:gd name="connsiteX2" fmla="*/ 81150 w 315167"/>
                <a:gd name="connsiteY2" fmla="*/ 330365 h 330366"/>
                <a:gd name="connsiteX3" fmla="*/ 0 w 315167"/>
                <a:gd name="connsiteY3" fmla="*/ 3737 h 330366"/>
                <a:gd name="connsiteX4" fmla="*/ 315167 w 315167"/>
                <a:gd name="connsiteY4" fmla="*/ 0 h 33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67" h="330366">
                  <a:moveTo>
                    <a:pt x="315167" y="0"/>
                  </a:moveTo>
                  <a:lnTo>
                    <a:pt x="227848" y="330366"/>
                  </a:lnTo>
                  <a:lnTo>
                    <a:pt x="81150" y="330365"/>
                  </a:lnTo>
                  <a:lnTo>
                    <a:pt x="0" y="3737"/>
                  </a:lnTo>
                  <a:lnTo>
                    <a:pt x="3151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 rot="21120232">
              <a:off x="7195006" y="2524914"/>
              <a:ext cx="383976" cy="204067"/>
            </a:xfrm>
            <a:custGeom>
              <a:avLst/>
              <a:gdLst>
                <a:gd name="connsiteX0" fmla="*/ 409976 w 424588"/>
                <a:gd name="connsiteY0" fmla="*/ 5874 h 225651"/>
                <a:gd name="connsiteX1" fmla="*/ 424588 w 424588"/>
                <a:gd name="connsiteY1" fmla="*/ 10409 h 225651"/>
                <a:gd name="connsiteX2" fmla="*/ 360702 w 424588"/>
                <a:gd name="connsiteY2" fmla="*/ 221664 h 225651"/>
                <a:gd name="connsiteX3" fmla="*/ 24419 w 424588"/>
                <a:gd name="connsiteY3" fmla="*/ 225651 h 225651"/>
                <a:gd name="connsiteX4" fmla="*/ 0 w 424588"/>
                <a:gd name="connsiteY4" fmla="*/ 0 h 225651"/>
                <a:gd name="connsiteX5" fmla="*/ 351709 w 424588"/>
                <a:gd name="connsiteY5" fmla="*/ 0 h 225651"/>
                <a:gd name="connsiteX6" fmla="*/ 409976 w 424588"/>
                <a:gd name="connsiteY6" fmla="*/ 5874 h 225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588" h="225651">
                  <a:moveTo>
                    <a:pt x="409976" y="5874"/>
                  </a:moveTo>
                  <a:lnTo>
                    <a:pt x="424588" y="10409"/>
                  </a:lnTo>
                  <a:lnTo>
                    <a:pt x="360702" y="221664"/>
                  </a:lnTo>
                  <a:lnTo>
                    <a:pt x="24419" y="225651"/>
                  </a:lnTo>
                  <a:lnTo>
                    <a:pt x="0" y="0"/>
                  </a:lnTo>
                  <a:lnTo>
                    <a:pt x="351709" y="0"/>
                  </a:lnTo>
                  <a:cubicBezTo>
                    <a:pt x="371668" y="0"/>
                    <a:pt x="391156" y="2023"/>
                    <a:pt x="409976" y="5874"/>
                  </a:cubicBez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21120232">
              <a:off x="7819624" y="2477643"/>
              <a:ext cx="120165" cy="153104"/>
            </a:xfrm>
            <a:custGeom>
              <a:avLst/>
              <a:gdLst>
                <a:gd name="connsiteX0" fmla="*/ 16775 w 132874"/>
                <a:gd name="connsiteY0" fmla="*/ 0 h 169297"/>
                <a:gd name="connsiteX1" fmla="*/ 57914 w 132874"/>
                <a:gd name="connsiteY1" fmla="*/ 33943 h 169297"/>
                <a:gd name="connsiteX2" fmla="*/ 119873 w 132874"/>
                <a:gd name="connsiteY2" fmla="*/ 125841 h 169297"/>
                <a:gd name="connsiteX3" fmla="*/ 132874 w 132874"/>
                <a:gd name="connsiteY3" fmla="*/ 167721 h 169297"/>
                <a:gd name="connsiteX4" fmla="*/ 0 w 132874"/>
                <a:gd name="connsiteY4" fmla="*/ 169297 h 169297"/>
                <a:gd name="connsiteX5" fmla="*/ 16775 w 132874"/>
                <a:gd name="connsiteY5" fmla="*/ 0 h 16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874" h="169297">
                  <a:moveTo>
                    <a:pt x="16775" y="0"/>
                  </a:moveTo>
                  <a:lnTo>
                    <a:pt x="57914" y="33943"/>
                  </a:lnTo>
                  <a:cubicBezTo>
                    <a:pt x="84073" y="60103"/>
                    <a:pt x="105244" y="91252"/>
                    <a:pt x="119873" y="125841"/>
                  </a:cubicBezTo>
                  <a:lnTo>
                    <a:pt x="132874" y="167721"/>
                  </a:lnTo>
                  <a:lnTo>
                    <a:pt x="0" y="169297"/>
                  </a:lnTo>
                  <a:lnTo>
                    <a:pt x="1677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 rot="21120232">
              <a:off x="6690413" y="2606946"/>
              <a:ext cx="239387" cy="208103"/>
            </a:xfrm>
            <a:custGeom>
              <a:avLst/>
              <a:gdLst>
                <a:gd name="connsiteX0" fmla="*/ 264706 w 264706"/>
                <a:gd name="connsiteY0" fmla="*/ 0 h 230114"/>
                <a:gd name="connsiteX1" fmla="*/ 232716 w 264706"/>
                <a:gd name="connsiteY1" fmla="*/ 227736 h 230114"/>
                <a:gd name="connsiteX2" fmla="*/ 32133 w 264706"/>
                <a:gd name="connsiteY2" fmla="*/ 230114 h 230114"/>
                <a:gd name="connsiteX3" fmla="*/ 0 w 264706"/>
                <a:gd name="connsiteY3" fmla="*/ 0 h 230114"/>
                <a:gd name="connsiteX4" fmla="*/ 264706 w 264706"/>
                <a:gd name="connsiteY4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706" h="230114">
                  <a:moveTo>
                    <a:pt x="264706" y="0"/>
                  </a:moveTo>
                  <a:lnTo>
                    <a:pt x="232716" y="227736"/>
                  </a:lnTo>
                  <a:lnTo>
                    <a:pt x="32133" y="230114"/>
                  </a:lnTo>
                  <a:lnTo>
                    <a:pt x="0" y="0"/>
                  </a:lnTo>
                  <a:lnTo>
                    <a:pt x="2647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 rot="21120232">
              <a:off x="6089259" y="2715908"/>
              <a:ext cx="334701" cy="212862"/>
            </a:xfrm>
            <a:custGeom>
              <a:avLst/>
              <a:gdLst>
                <a:gd name="connsiteX0" fmla="*/ 370102 w 370102"/>
                <a:gd name="connsiteY0" fmla="*/ 0 h 235376"/>
                <a:gd name="connsiteX1" fmla="*/ 318843 w 370102"/>
                <a:gd name="connsiteY1" fmla="*/ 232145 h 235376"/>
                <a:gd name="connsiteX2" fmla="*/ 46280 w 370102"/>
                <a:gd name="connsiteY2" fmla="*/ 235376 h 235376"/>
                <a:gd name="connsiteX3" fmla="*/ 0 w 370102"/>
                <a:gd name="connsiteY3" fmla="*/ 0 h 235376"/>
                <a:gd name="connsiteX4" fmla="*/ 370102 w 370102"/>
                <a:gd name="connsiteY4" fmla="*/ 0 h 2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102" h="235376">
                  <a:moveTo>
                    <a:pt x="370102" y="0"/>
                  </a:moveTo>
                  <a:lnTo>
                    <a:pt x="318843" y="232145"/>
                  </a:lnTo>
                  <a:lnTo>
                    <a:pt x="46280" y="235376"/>
                  </a:lnTo>
                  <a:lnTo>
                    <a:pt x="0" y="0"/>
                  </a:lnTo>
                  <a:lnTo>
                    <a:pt x="37010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1120232">
              <a:off x="5482462" y="2780005"/>
              <a:ext cx="345905" cy="218215"/>
            </a:xfrm>
            <a:custGeom>
              <a:avLst/>
              <a:gdLst>
                <a:gd name="connsiteX0" fmla="*/ 382491 w 382491"/>
                <a:gd name="connsiteY0" fmla="*/ 0 h 241295"/>
                <a:gd name="connsiteX1" fmla="*/ 322009 w 382491"/>
                <a:gd name="connsiteY1" fmla="*/ 238143 h 241295"/>
                <a:gd name="connsiteX2" fmla="*/ 56134 w 382491"/>
                <a:gd name="connsiteY2" fmla="*/ 241295 h 241295"/>
                <a:gd name="connsiteX3" fmla="*/ 0 w 382491"/>
                <a:gd name="connsiteY3" fmla="*/ 0 h 241295"/>
                <a:gd name="connsiteX4" fmla="*/ 382491 w 382491"/>
                <a:gd name="connsiteY4" fmla="*/ 0 h 2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491" h="241295">
                  <a:moveTo>
                    <a:pt x="382491" y="0"/>
                  </a:moveTo>
                  <a:lnTo>
                    <a:pt x="322009" y="238143"/>
                  </a:lnTo>
                  <a:lnTo>
                    <a:pt x="56134" y="241295"/>
                  </a:lnTo>
                  <a:lnTo>
                    <a:pt x="0" y="0"/>
                  </a:lnTo>
                  <a:lnTo>
                    <a:pt x="38249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 rot="21120232">
              <a:off x="7525037" y="2743523"/>
              <a:ext cx="221888" cy="323932"/>
            </a:xfrm>
            <a:custGeom>
              <a:avLst/>
              <a:gdLst>
                <a:gd name="connsiteX0" fmla="*/ 245356 w 245356"/>
                <a:gd name="connsiteY0" fmla="*/ 0 h 358194"/>
                <a:gd name="connsiteX1" fmla="*/ 212157 w 245356"/>
                <a:gd name="connsiteY1" fmla="*/ 335048 h 358194"/>
                <a:gd name="connsiteX2" fmla="*/ 211371 w 245356"/>
                <a:gd name="connsiteY2" fmla="*/ 335475 h 358194"/>
                <a:gd name="connsiteX3" fmla="*/ 98834 w 245356"/>
                <a:gd name="connsiteY3" fmla="*/ 358194 h 358194"/>
                <a:gd name="connsiteX4" fmla="*/ 0 w 245356"/>
                <a:gd name="connsiteY4" fmla="*/ 358194 h 358194"/>
                <a:gd name="connsiteX5" fmla="*/ 107828 w 245356"/>
                <a:gd name="connsiteY5" fmla="*/ 1630 h 358194"/>
                <a:gd name="connsiteX6" fmla="*/ 245356 w 245356"/>
                <a:gd name="connsiteY6" fmla="*/ 0 h 35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356" h="358194">
                  <a:moveTo>
                    <a:pt x="245356" y="0"/>
                  </a:moveTo>
                  <a:lnTo>
                    <a:pt x="212157" y="335048"/>
                  </a:lnTo>
                  <a:lnTo>
                    <a:pt x="211371" y="335475"/>
                  </a:lnTo>
                  <a:cubicBezTo>
                    <a:pt x="176781" y="350104"/>
                    <a:pt x="138752" y="358194"/>
                    <a:pt x="98834" y="358194"/>
                  </a:cubicBezTo>
                  <a:lnTo>
                    <a:pt x="0" y="358194"/>
                  </a:lnTo>
                  <a:lnTo>
                    <a:pt x="107828" y="1630"/>
                  </a:lnTo>
                  <a:lnTo>
                    <a:pt x="24535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21120232">
              <a:off x="4988886" y="2905016"/>
              <a:ext cx="244207" cy="222560"/>
            </a:xfrm>
            <a:custGeom>
              <a:avLst/>
              <a:gdLst>
                <a:gd name="connsiteX0" fmla="*/ 270036 w 270036"/>
                <a:gd name="connsiteY0" fmla="*/ 0 h 246100"/>
                <a:gd name="connsiteX1" fmla="*/ 235798 w 270036"/>
                <a:gd name="connsiteY1" fmla="*/ 243735 h 246100"/>
                <a:gd name="connsiteX2" fmla="*/ 36312 w 270036"/>
                <a:gd name="connsiteY2" fmla="*/ 246100 h 246100"/>
                <a:gd name="connsiteX3" fmla="*/ 0 w 270036"/>
                <a:gd name="connsiteY3" fmla="*/ 0 h 246100"/>
                <a:gd name="connsiteX4" fmla="*/ 270036 w 270036"/>
                <a:gd name="connsiteY4" fmla="*/ 0 h 2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6" h="246100">
                  <a:moveTo>
                    <a:pt x="270036" y="0"/>
                  </a:moveTo>
                  <a:lnTo>
                    <a:pt x="235798" y="243735"/>
                  </a:lnTo>
                  <a:lnTo>
                    <a:pt x="36312" y="246100"/>
                  </a:lnTo>
                  <a:lnTo>
                    <a:pt x="0" y="0"/>
                  </a:lnTo>
                  <a:lnTo>
                    <a:pt x="27003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 rot="21120232">
              <a:off x="6968392" y="2842728"/>
              <a:ext cx="238008" cy="318853"/>
            </a:xfrm>
            <a:custGeom>
              <a:avLst/>
              <a:gdLst>
                <a:gd name="connsiteX0" fmla="*/ 225028 w 263182"/>
                <a:gd name="connsiteY0" fmla="*/ 0 h 352577"/>
                <a:gd name="connsiteX1" fmla="*/ 263182 w 263182"/>
                <a:gd name="connsiteY1" fmla="*/ 352577 h 352577"/>
                <a:gd name="connsiteX2" fmla="*/ 0 w 263182"/>
                <a:gd name="connsiteY2" fmla="*/ 352577 h 352577"/>
                <a:gd name="connsiteX3" fmla="*/ 49235 w 263182"/>
                <a:gd name="connsiteY3" fmla="*/ 2085 h 352577"/>
                <a:gd name="connsiteX4" fmla="*/ 225028 w 263182"/>
                <a:gd name="connsiteY4" fmla="*/ 0 h 35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182" h="352577">
                  <a:moveTo>
                    <a:pt x="225028" y="0"/>
                  </a:moveTo>
                  <a:lnTo>
                    <a:pt x="263182" y="352577"/>
                  </a:lnTo>
                  <a:lnTo>
                    <a:pt x="0" y="352577"/>
                  </a:lnTo>
                  <a:lnTo>
                    <a:pt x="49235" y="2085"/>
                  </a:lnTo>
                  <a:lnTo>
                    <a:pt x="22502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 rot="21120232">
              <a:off x="4385019" y="2979550"/>
              <a:ext cx="400797" cy="227533"/>
            </a:xfrm>
            <a:custGeom>
              <a:avLst/>
              <a:gdLst>
                <a:gd name="connsiteX0" fmla="*/ 443188 w 443188"/>
                <a:gd name="connsiteY0" fmla="*/ 0 h 251599"/>
                <a:gd name="connsiteX1" fmla="*/ 377676 w 443188"/>
                <a:gd name="connsiteY1" fmla="*/ 247862 h 251599"/>
                <a:gd name="connsiteX2" fmla="*/ 62509 w 443188"/>
                <a:gd name="connsiteY2" fmla="*/ 251599 h 251599"/>
                <a:gd name="connsiteX3" fmla="*/ 0 w 443188"/>
                <a:gd name="connsiteY3" fmla="*/ 0 h 251599"/>
                <a:gd name="connsiteX4" fmla="*/ 443188 w 443188"/>
                <a:gd name="connsiteY4" fmla="*/ 0 h 251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188" h="251599">
                  <a:moveTo>
                    <a:pt x="443188" y="0"/>
                  </a:moveTo>
                  <a:lnTo>
                    <a:pt x="377676" y="247862"/>
                  </a:lnTo>
                  <a:lnTo>
                    <a:pt x="62509" y="251599"/>
                  </a:lnTo>
                  <a:lnTo>
                    <a:pt x="0" y="0"/>
                  </a:lnTo>
                  <a:lnTo>
                    <a:pt x="44318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21120232">
              <a:off x="6449136" y="2937939"/>
              <a:ext cx="267988" cy="314817"/>
            </a:xfrm>
            <a:custGeom>
              <a:avLst/>
              <a:gdLst>
                <a:gd name="connsiteX0" fmla="*/ 247722 w 296332"/>
                <a:gd name="connsiteY0" fmla="*/ 0 h 348114"/>
                <a:gd name="connsiteX1" fmla="*/ 296332 w 296332"/>
                <a:gd name="connsiteY1" fmla="*/ 348114 h 348114"/>
                <a:gd name="connsiteX2" fmla="*/ 0 w 296332"/>
                <a:gd name="connsiteY2" fmla="*/ 348114 h 348114"/>
                <a:gd name="connsiteX3" fmla="*/ 76420 w 296332"/>
                <a:gd name="connsiteY3" fmla="*/ 2031 h 348114"/>
                <a:gd name="connsiteX4" fmla="*/ 247722 w 296332"/>
                <a:gd name="connsiteY4" fmla="*/ 0 h 34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332" h="348114">
                  <a:moveTo>
                    <a:pt x="247722" y="0"/>
                  </a:moveTo>
                  <a:lnTo>
                    <a:pt x="296332" y="348114"/>
                  </a:lnTo>
                  <a:lnTo>
                    <a:pt x="0" y="348114"/>
                  </a:lnTo>
                  <a:lnTo>
                    <a:pt x="76420" y="2031"/>
                  </a:lnTo>
                  <a:lnTo>
                    <a:pt x="24772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rot="21120232">
              <a:off x="5836998" y="3028097"/>
              <a:ext cx="350099" cy="310058"/>
            </a:xfrm>
            <a:custGeom>
              <a:avLst/>
              <a:gdLst>
                <a:gd name="connsiteX0" fmla="*/ 319717 w 387128"/>
                <a:gd name="connsiteY0" fmla="*/ 0 h 342852"/>
                <a:gd name="connsiteX1" fmla="*/ 387128 w 387128"/>
                <a:gd name="connsiteY1" fmla="*/ 342852 h 342852"/>
                <a:gd name="connsiteX2" fmla="*/ 0 w 387128"/>
                <a:gd name="connsiteY2" fmla="*/ 342852 h 342852"/>
                <a:gd name="connsiteX3" fmla="*/ 86372 w 387128"/>
                <a:gd name="connsiteY3" fmla="*/ 2767 h 342852"/>
                <a:gd name="connsiteX4" fmla="*/ 319717 w 387128"/>
                <a:gd name="connsiteY4" fmla="*/ 0 h 34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128" h="342852">
                  <a:moveTo>
                    <a:pt x="319717" y="0"/>
                  </a:moveTo>
                  <a:lnTo>
                    <a:pt x="387128" y="342852"/>
                  </a:lnTo>
                  <a:lnTo>
                    <a:pt x="0" y="342852"/>
                  </a:lnTo>
                  <a:lnTo>
                    <a:pt x="86372" y="2767"/>
                  </a:lnTo>
                  <a:lnTo>
                    <a:pt x="31971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21120232">
              <a:off x="5302945" y="3121298"/>
              <a:ext cx="299496" cy="304705"/>
            </a:xfrm>
            <a:custGeom>
              <a:avLst/>
              <a:gdLst>
                <a:gd name="connsiteX0" fmla="*/ 252790 w 331173"/>
                <a:gd name="connsiteY0" fmla="*/ 0 h 336933"/>
                <a:gd name="connsiteX1" fmla="*/ 331173 w 331173"/>
                <a:gd name="connsiteY1" fmla="*/ 336933 h 336933"/>
                <a:gd name="connsiteX2" fmla="*/ 0 w 331173"/>
                <a:gd name="connsiteY2" fmla="*/ 336933 h 336933"/>
                <a:gd name="connsiteX3" fmla="*/ 46987 w 331173"/>
                <a:gd name="connsiteY3" fmla="*/ 2440 h 336933"/>
                <a:gd name="connsiteX4" fmla="*/ 252790 w 331173"/>
                <a:gd name="connsiteY4" fmla="*/ 0 h 33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73" h="336933">
                  <a:moveTo>
                    <a:pt x="252790" y="0"/>
                  </a:moveTo>
                  <a:lnTo>
                    <a:pt x="331173" y="336933"/>
                  </a:lnTo>
                  <a:lnTo>
                    <a:pt x="0" y="336933"/>
                  </a:lnTo>
                  <a:lnTo>
                    <a:pt x="46987" y="2440"/>
                  </a:lnTo>
                  <a:lnTo>
                    <a:pt x="25279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21120232">
              <a:off x="4816356" y="3202067"/>
              <a:ext cx="257670" cy="300360"/>
            </a:xfrm>
            <a:custGeom>
              <a:avLst/>
              <a:gdLst>
                <a:gd name="connsiteX0" fmla="*/ 235918 w 284923"/>
                <a:gd name="connsiteY0" fmla="*/ 0 h 332128"/>
                <a:gd name="connsiteX1" fmla="*/ 284923 w 284923"/>
                <a:gd name="connsiteY1" fmla="*/ 332128 h 332128"/>
                <a:gd name="connsiteX2" fmla="*/ 0 w 284923"/>
                <a:gd name="connsiteY2" fmla="*/ 332128 h 332128"/>
                <a:gd name="connsiteX3" fmla="*/ 87319 w 284923"/>
                <a:gd name="connsiteY3" fmla="*/ 1762 h 332128"/>
                <a:gd name="connsiteX4" fmla="*/ 235918 w 284923"/>
                <a:gd name="connsiteY4" fmla="*/ 0 h 33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923" h="332128">
                  <a:moveTo>
                    <a:pt x="235918" y="0"/>
                  </a:moveTo>
                  <a:lnTo>
                    <a:pt x="284923" y="332128"/>
                  </a:lnTo>
                  <a:lnTo>
                    <a:pt x="0" y="332128"/>
                  </a:lnTo>
                  <a:lnTo>
                    <a:pt x="87319" y="1762"/>
                  </a:lnTo>
                  <a:lnTo>
                    <a:pt x="23591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 rot="21120232">
              <a:off x="4215801" y="3309403"/>
              <a:ext cx="322179" cy="295386"/>
            </a:xfrm>
            <a:custGeom>
              <a:avLst/>
              <a:gdLst>
                <a:gd name="connsiteX0" fmla="*/ 275105 w 356255"/>
                <a:gd name="connsiteY0" fmla="*/ 0 h 326628"/>
                <a:gd name="connsiteX1" fmla="*/ 356255 w 356255"/>
                <a:gd name="connsiteY1" fmla="*/ 326628 h 326628"/>
                <a:gd name="connsiteX2" fmla="*/ 0 w 356255"/>
                <a:gd name="connsiteY2" fmla="*/ 326628 h 326628"/>
                <a:gd name="connsiteX3" fmla="*/ 70475 w 356255"/>
                <a:gd name="connsiteY3" fmla="*/ 2426 h 326628"/>
                <a:gd name="connsiteX4" fmla="*/ 275105 w 356255"/>
                <a:gd name="connsiteY4" fmla="*/ 0 h 326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255" h="326628">
                  <a:moveTo>
                    <a:pt x="275105" y="0"/>
                  </a:moveTo>
                  <a:lnTo>
                    <a:pt x="356255" y="326628"/>
                  </a:lnTo>
                  <a:lnTo>
                    <a:pt x="0" y="326628"/>
                  </a:lnTo>
                  <a:lnTo>
                    <a:pt x="70475" y="2426"/>
                  </a:lnTo>
                  <a:lnTo>
                    <a:pt x="27510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0" name="切碎的香肠1"/>
          <p:cNvGrpSpPr/>
          <p:nvPr/>
        </p:nvGrpSpPr>
        <p:grpSpPr>
          <a:xfrm rot="247492">
            <a:off x="1210970" y="5321274"/>
            <a:ext cx="1686619" cy="524197"/>
            <a:chOff x="585094" y="3098025"/>
            <a:chExt cx="3633739" cy="1129356"/>
          </a:xfrm>
        </p:grpSpPr>
        <p:sp>
          <p:nvSpPr>
            <p:cNvPr id="116" name="任意多边形 115"/>
            <p:cNvSpPr/>
            <p:nvPr/>
          </p:nvSpPr>
          <p:spPr>
            <a:xfrm rot="21120232">
              <a:off x="3742469" y="3164575"/>
              <a:ext cx="171382" cy="234328"/>
            </a:xfrm>
            <a:custGeom>
              <a:avLst/>
              <a:gdLst>
                <a:gd name="connsiteX0" fmla="*/ 131854 w 189509"/>
                <a:gd name="connsiteY0" fmla="*/ 0 h 259112"/>
                <a:gd name="connsiteX1" fmla="*/ 189509 w 189509"/>
                <a:gd name="connsiteY1" fmla="*/ 256865 h 259112"/>
                <a:gd name="connsiteX2" fmla="*/ 0 w 189509"/>
                <a:gd name="connsiteY2" fmla="*/ 259112 h 259112"/>
                <a:gd name="connsiteX3" fmla="*/ 33016 w 189509"/>
                <a:gd name="connsiteY3" fmla="*/ 0 h 259112"/>
                <a:gd name="connsiteX4" fmla="*/ 131854 w 189509"/>
                <a:gd name="connsiteY4" fmla="*/ 0 h 25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09" h="259112">
                  <a:moveTo>
                    <a:pt x="131854" y="0"/>
                  </a:moveTo>
                  <a:lnTo>
                    <a:pt x="189509" y="256865"/>
                  </a:lnTo>
                  <a:lnTo>
                    <a:pt x="0" y="259112"/>
                  </a:lnTo>
                  <a:lnTo>
                    <a:pt x="33016" y="0"/>
                  </a:lnTo>
                  <a:lnTo>
                    <a:pt x="13185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 rot="21120232">
              <a:off x="3355392" y="3179711"/>
              <a:ext cx="199512" cy="237981"/>
            </a:xfrm>
            <a:custGeom>
              <a:avLst/>
              <a:gdLst>
                <a:gd name="connsiteX0" fmla="*/ 203280 w 220614"/>
                <a:gd name="connsiteY0" fmla="*/ 0 h 263152"/>
                <a:gd name="connsiteX1" fmla="*/ 220614 w 220614"/>
                <a:gd name="connsiteY1" fmla="*/ 260536 h 263152"/>
                <a:gd name="connsiteX2" fmla="*/ 0 w 220614"/>
                <a:gd name="connsiteY2" fmla="*/ 263152 h 263152"/>
                <a:gd name="connsiteX3" fmla="*/ 124947 w 220614"/>
                <a:gd name="connsiteY3" fmla="*/ 0 h 263152"/>
                <a:gd name="connsiteX4" fmla="*/ 203280 w 220614"/>
                <a:gd name="connsiteY4" fmla="*/ 0 h 26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614" h="263152">
                  <a:moveTo>
                    <a:pt x="203280" y="0"/>
                  </a:moveTo>
                  <a:lnTo>
                    <a:pt x="220614" y="260536"/>
                  </a:lnTo>
                  <a:lnTo>
                    <a:pt x="0" y="263152"/>
                  </a:lnTo>
                  <a:lnTo>
                    <a:pt x="124947" y="0"/>
                  </a:lnTo>
                  <a:lnTo>
                    <a:pt x="20328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 rot="21120232">
              <a:off x="2749496" y="3307387"/>
              <a:ext cx="178481" cy="243311"/>
            </a:xfrm>
            <a:custGeom>
              <a:avLst/>
              <a:gdLst>
                <a:gd name="connsiteX0" fmla="*/ 176634 w 197359"/>
                <a:gd name="connsiteY0" fmla="*/ 0 h 269045"/>
                <a:gd name="connsiteX1" fmla="*/ 197359 w 197359"/>
                <a:gd name="connsiteY1" fmla="*/ 266705 h 269045"/>
                <a:gd name="connsiteX2" fmla="*/ 0 w 197359"/>
                <a:gd name="connsiteY2" fmla="*/ 269045 h 269045"/>
                <a:gd name="connsiteX3" fmla="*/ 84615 w 197359"/>
                <a:gd name="connsiteY3" fmla="*/ 0 h 269045"/>
                <a:gd name="connsiteX4" fmla="*/ 176634 w 197359"/>
                <a:gd name="connsiteY4" fmla="*/ 0 h 26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59" h="269045">
                  <a:moveTo>
                    <a:pt x="176634" y="0"/>
                  </a:moveTo>
                  <a:lnTo>
                    <a:pt x="197359" y="266705"/>
                  </a:lnTo>
                  <a:lnTo>
                    <a:pt x="0" y="269045"/>
                  </a:lnTo>
                  <a:lnTo>
                    <a:pt x="84615" y="0"/>
                  </a:lnTo>
                  <a:lnTo>
                    <a:pt x="17663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 rot="21120232">
              <a:off x="2273230" y="3362287"/>
              <a:ext cx="161675" cy="247888"/>
            </a:xfrm>
            <a:custGeom>
              <a:avLst/>
              <a:gdLst>
                <a:gd name="connsiteX0" fmla="*/ 139106 w 178775"/>
                <a:gd name="connsiteY0" fmla="*/ 0 h 274107"/>
                <a:gd name="connsiteX1" fmla="*/ 178775 w 178775"/>
                <a:gd name="connsiteY1" fmla="*/ 271988 h 274107"/>
                <a:gd name="connsiteX2" fmla="*/ 0 w 178775"/>
                <a:gd name="connsiteY2" fmla="*/ 274107 h 274107"/>
                <a:gd name="connsiteX3" fmla="*/ 64587 w 178775"/>
                <a:gd name="connsiteY3" fmla="*/ 0 h 274107"/>
                <a:gd name="connsiteX4" fmla="*/ 139106 w 178775"/>
                <a:gd name="connsiteY4" fmla="*/ 0 h 2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75" h="274107">
                  <a:moveTo>
                    <a:pt x="139106" y="0"/>
                  </a:moveTo>
                  <a:lnTo>
                    <a:pt x="178775" y="271988"/>
                  </a:lnTo>
                  <a:lnTo>
                    <a:pt x="0" y="274107"/>
                  </a:lnTo>
                  <a:lnTo>
                    <a:pt x="64587" y="0"/>
                  </a:lnTo>
                  <a:lnTo>
                    <a:pt x="1391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rot="21120232">
              <a:off x="4002212" y="3393908"/>
              <a:ext cx="216621" cy="293192"/>
            </a:xfrm>
            <a:custGeom>
              <a:avLst/>
              <a:gdLst>
                <a:gd name="connsiteX0" fmla="*/ 239533 w 239533"/>
                <a:gd name="connsiteY0" fmla="*/ 0 h 324202"/>
                <a:gd name="connsiteX1" fmla="*/ 169058 w 239533"/>
                <a:gd name="connsiteY1" fmla="*/ 324202 h 324202"/>
                <a:gd name="connsiteX2" fmla="*/ 72133 w 239533"/>
                <a:gd name="connsiteY2" fmla="*/ 324202 h 324202"/>
                <a:gd name="connsiteX3" fmla="*/ 0 w 239533"/>
                <a:gd name="connsiteY3" fmla="*/ 2840 h 324202"/>
                <a:gd name="connsiteX4" fmla="*/ 239533 w 239533"/>
                <a:gd name="connsiteY4" fmla="*/ 0 h 32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533" h="324202">
                  <a:moveTo>
                    <a:pt x="239533" y="0"/>
                  </a:moveTo>
                  <a:lnTo>
                    <a:pt x="169058" y="324202"/>
                  </a:lnTo>
                  <a:lnTo>
                    <a:pt x="72133" y="324202"/>
                  </a:lnTo>
                  <a:lnTo>
                    <a:pt x="0" y="2840"/>
                  </a:lnTo>
                  <a:lnTo>
                    <a:pt x="2395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 rot="21120232">
              <a:off x="1754750" y="3432215"/>
              <a:ext cx="186531" cy="252788"/>
            </a:xfrm>
            <a:custGeom>
              <a:avLst/>
              <a:gdLst>
                <a:gd name="connsiteX0" fmla="*/ 163489 w 206260"/>
                <a:gd name="connsiteY0" fmla="*/ 0 h 279525"/>
                <a:gd name="connsiteX1" fmla="*/ 206260 w 206260"/>
                <a:gd name="connsiteY1" fmla="*/ 277080 h 279525"/>
                <a:gd name="connsiteX2" fmla="*/ 0 w 206260"/>
                <a:gd name="connsiteY2" fmla="*/ 279525 h 279525"/>
                <a:gd name="connsiteX3" fmla="*/ 74535 w 206260"/>
                <a:gd name="connsiteY3" fmla="*/ 0 h 279525"/>
                <a:gd name="connsiteX4" fmla="*/ 163489 w 206260"/>
                <a:gd name="connsiteY4" fmla="*/ 0 h 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260" h="279525">
                  <a:moveTo>
                    <a:pt x="163489" y="0"/>
                  </a:moveTo>
                  <a:lnTo>
                    <a:pt x="206260" y="277080"/>
                  </a:lnTo>
                  <a:lnTo>
                    <a:pt x="0" y="279525"/>
                  </a:lnTo>
                  <a:lnTo>
                    <a:pt x="74535" y="0"/>
                  </a:lnTo>
                  <a:lnTo>
                    <a:pt x="16348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 rot="21120232">
              <a:off x="3628823" y="3486121"/>
              <a:ext cx="108655" cy="288591"/>
            </a:xfrm>
            <a:custGeom>
              <a:avLst/>
              <a:gdLst>
                <a:gd name="connsiteX0" fmla="*/ 120147 w 120147"/>
                <a:gd name="connsiteY0" fmla="*/ 0 h 319115"/>
                <a:gd name="connsiteX1" fmla="*/ 79484 w 120147"/>
                <a:gd name="connsiteY1" fmla="*/ 319115 h 319115"/>
                <a:gd name="connsiteX2" fmla="*/ 21136 w 120147"/>
                <a:gd name="connsiteY2" fmla="*/ 319115 h 319115"/>
                <a:gd name="connsiteX3" fmla="*/ 0 w 120147"/>
                <a:gd name="connsiteY3" fmla="*/ 1424 h 319115"/>
                <a:gd name="connsiteX4" fmla="*/ 120147 w 120147"/>
                <a:gd name="connsiteY4" fmla="*/ 0 h 31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47" h="319115">
                  <a:moveTo>
                    <a:pt x="120147" y="0"/>
                  </a:moveTo>
                  <a:lnTo>
                    <a:pt x="79484" y="319115"/>
                  </a:lnTo>
                  <a:lnTo>
                    <a:pt x="21136" y="319115"/>
                  </a:lnTo>
                  <a:lnTo>
                    <a:pt x="0" y="1424"/>
                  </a:lnTo>
                  <a:lnTo>
                    <a:pt x="12014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 rot="21120232">
              <a:off x="1137001" y="3513364"/>
              <a:ext cx="194201" cy="257307"/>
            </a:xfrm>
            <a:custGeom>
              <a:avLst/>
              <a:gdLst>
                <a:gd name="connsiteX0" fmla="*/ 190867 w 214741"/>
                <a:gd name="connsiteY0" fmla="*/ 0 h 284522"/>
                <a:gd name="connsiteX1" fmla="*/ 214741 w 214741"/>
                <a:gd name="connsiteY1" fmla="*/ 281976 h 284522"/>
                <a:gd name="connsiteX2" fmla="*/ 0 w 214741"/>
                <a:gd name="connsiteY2" fmla="*/ 284522 h 284522"/>
                <a:gd name="connsiteX3" fmla="*/ 73559 w 214741"/>
                <a:gd name="connsiteY3" fmla="*/ 0 h 284522"/>
                <a:gd name="connsiteX4" fmla="*/ 190867 w 214741"/>
                <a:gd name="connsiteY4" fmla="*/ 0 h 28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41" h="284522">
                  <a:moveTo>
                    <a:pt x="190867" y="0"/>
                  </a:moveTo>
                  <a:lnTo>
                    <a:pt x="214741" y="281976"/>
                  </a:lnTo>
                  <a:lnTo>
                    <a:pt x="0" y="284522"/>
                  </a:lnTo>
                  <a:lnTo>
                    <a:pt x="73559" y="0"/>
                  </a:lnTo>
                  <a:lnTo>
                    <a:pt x="1908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 rot="21120232">
              <a:off x="2988590" y="3538411"/>
              <a:ext cx="271037" cy="284938"/>
            </a:xfrm>
            <a:custGeom>
              <a:avLst/>
              <a:gdLst>
                <a:gd name="connsiteX0" fmla="*/ 299704 w 299704"/>
                <a:gd name="connsiteY0" fmla="*/ 0 h 315075"/>
                <a:gd name="connsiteX1" fmla="*/ 150102 w 299704"/>
                <a:gd name="connsiteY1" fmla="*/ 315075 h 315075"/>
                <a:gd name="connsiteX2" fmla="*/ 24207 w 299704"/>
                <a:gd name="connsiteY2" fmla="*/ 315075 h 315075"/>
                <a:gd name="connsiteX3" fmla="*/ 0 w 299704"/>
                <a:gd name="connsiteY3" fmla="*/ 3553 h 315075"/>
                <a:gd name="connsiteX4" fmla="*/ 299704 w 299704"/>
                <a:gd name="connsiteY4" fmla="*/ 0 h 31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" h="315075">
                  <a:moveTo>
                    <a:pt x="299704" y="0"/>
                  </a:moveTo>
                  <a:lnTo>
                    <a:pt x="150102" y="315075"/>
                  </a:lnTo>
                  <a:lnTo>
                    <a:pt x="24207" y="315075"/>
                  </a:lnTo>
                  <a:lnTo>
                    <a:pt x="0" y="3553"/>
                  </a:lnTo>
                  <a:lnTo>
                    <a:pt x="29970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 103"/>
            <p:cNvSpPr/>
            <p:nvPr/>
          </p:nvSpPr>
          <p:spPr>
            <a:xfrm rot="21120232">
              <a:off x="709768" y="3602620"/>
              <a:ext cx="166517" cy="256493"/>
            </a:xfrm>
            <a:custGeom>
              <a:avLst/>
              <a:gdLst>
                <a:gd name="connsiteX0" fmla="*/ 173419 w 184129"/>
                <a:gd name="connsiteY0" fmla="*/ 0 h 283622"/>
                <a:gd name="connsiteX1" fmla="*/ 184129 w 184129"/>
                <a:gd name="connsiteY1" fmla="*/ 281439 h 283622"/>
                <a:gd name="connsiteX2" fmla="*/ 0 w 184129"/>
                <a:gd name="connsiteY2" fmla="*/ 283622 h 283622"/>
                <a:gd name="connsiteX3" fmla="*/ 56459 w 184129"/>
                <a:gd name="connsiteY3" fmla="*/ 47974 h 283622"/>
                <a:gd name="connsiteX4" fmla="*/ 60743 w 184129"/>
                <a:gd name="connsiteY4" fmla="*/ 44439 h 283622"/>
                <a:gd name="connsiteX5" fmla="*/ 164122 w 184129"/>
                <a:gd name="connsiteY5" fmla="*/ 937 h 283622"/>
                <a:gd name="connsiteX6" fmla="*/ 173419 w 184129"/>
                <a:gd name="connsiteY6" fmla="*/ 0 h 28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29" h="283622">
                  <a:moveTo>
                    <a:pt x="173419" y="0"/>
                  </a:moveTo>
                  <a:lnTo>
                    <a:pt x="184129" y="281439"/>
                  </a:lnTo>
                  <a:lnTo>
                    <a:pt x="0" y="283622"/>
                  </a:lnTo>
                  <a:lnTo>
                    <a:pt x="56459" y="47974"/>
                  </a:lnTo>
                  <a:lnTo>
                    <a:pt x="60743" y="44439"/>
                  </a:lnTo>
                  <a:cubicBezTo>
                    <a:pt x="91505" y="23657"/>
                    <a:pt x="126481" y="8639"/>
                    <a:pt x="164122" y="937"/>
                  </a:cubicBezTo>
                  <a:lnTo>
                    <a:pt x="17341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 rot="21120232">
              <a:off x="2480311" y="3644671"/>
              <a:ext cx="224470" cy="279608"/>
            </a:xfrm>
            <a:custGeom>
              <a:avLst/>
              <a:gdLst>
                <a:gd name="connsiteX0" fmla="*/ 248212 w 248212"/>
                <a:gd name="connsiteY0" fmla="*/ 0 h 309182"/>
                <a:gd name="connsiteX1" fmla="*/ 150974 w 248212"/>
                <a:gd name="connsiteY1" fmla="*/ 309182 h 309182"/>
                <a:gd name="connsiteX2" fmla="*/ 44664 w 248212"/>
                <a:gd name="connsiteY2" fmla="*/ 309182 h 309182"/>
                <a:gd name="connsiteX3" fmla="*/ 0 w 248212"/>
                <a:gd name="connsiteY3" fmla="*/ 2943 h 309182"/>
                <a:gd name="connsiteX4" fmla="*/ 248212 w 248212"/>
                <a:gd name="connsiteY4" fmla="*/ 0 h 3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12" h="309182">
                  <a:moveTo>
                    <a:pt x="248212" y="0"/>
                  </a:moveTo>
                  <a:lnTo>
                    <a:pt x="150974" y="309182"/>
                  </a:lnTo>
                  <a:lnTo>
                    <a:pt x="44664" y="309182"/>
                  </a:lnTo>
                  <a:lnTo>
                    <a:pt x="0" y="2943"/>
                  </a:lnTo>
                  <a:lnTo>
                    <a:pt x="24821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21120232">
              <a:off x="1948785" y="3729026"/>
              <a:ext cx="226759" cy="275031"/>
            </a:xfrm>
            <a:custGeom>
              <a:avLst/>
              <a:gdLst>
                <a:gd name="connsiteX0" fmla="*/ 250743 w 250743"/>
                <a:gd name="connsiteY0" fmla="*/ 0 h 304120"/>
                <a:gd name="connsiteX1" fmla="*/ 179085 w 250743"/>
                <a:gd name="connsiteY1" fmla="*/ 304120 h 304120"/>
                <a:gd name="connsiteX2" fmla="*/ 46487 w 250743"/>
                <a:gd name="connsiteY2" fmla="*/ 304120 h 304120"/>
                <a:gd name="connsiteX3" fmla="*/ 0 w 250743"/>
                <a:gd name="connsiteY3" fmla="*/ 2973 h 304120"/>
                <a:gd name="connsiteX4" fmla="*/ 250743 w 250743"/>
                <a:gd name="connsiteY4" fmla="*/ 0 h 30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3" h="304120">
                  <a:moveTo>
                    <a:pt x="250743" y="0"/>
                  </a:moveTo>
                  <a:lnTo>
                    <a:pt x="179085" y="304120"/>
                  </a:lnTo>
                  <a:lnTo>
                    <a:pt x="46487" y="304120"/>
                  </a:lnTo>
                  <a:lnTo>
                    <a:pt x="0" y="2973"/>
                  </a:lnTo>
                  <a:lnTo>
                    <a:pt x="25074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 rot="21120232">
              <a:off x="1338735" y="3763823"/>
              <a:ext cx="186915" cy="270131"/>
            </a:xfrm>
            <a:custGeom>
              <a:avLst/>
              <a:gdLst>
                <a:gd name="connsiteX0" fmla="*/ 206685 w 206685"/>
                <a:gd name="connsiteY0" fmla="*/ 0 h 298702"/>
                <a:gd name="connsiteX1" fmla="*/ 127036 w 206685"/>
                <a:gd name="connsiteY1" fmla="*/ 298702 h 298702"/>
                <a:gd name="connsiteX2" fmla="*/ 25082 w 206685"/>
                <a:gd name="connsiteY2" fmla="*/ 298702 h 298702"/>
                <a:gd name="connsiteX3" fmla="*/ 0 w 206685"/>
                <a:gd name="connsiteY3" fmla="*/ 2451 h 298702"/>
                <a:gd name="connsiteX4" fmla="*/ 206685 w 206685"/>
                <a:gd name="connsiteY4" fmla="*/ 0 h 29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85" h="298702">
                  <a:moveTo>
                    <a:pt x="206685" y="0"/>
                  </a:moveTo>
                  <a:lnTo>
                    <a:pt x="127036" y="298702"/>
                  </a:lnTo>
                  <a:lnTo>
                    <a:pt x="25082" y="298702"/>
                  </a:lnTo>
                  <a:lnTo>
                    <a:pt x="0" y="2451"/>
                  </a:lnTo>
                  <a:lnTo>
                    <a:pt x="20668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 rot="21120232">
              <a:off x="927558" y="3921147"/>
              <a:ext cx="141453" cy="265612"/>
            </a:xfrm>
            <a:custGeom>
              <a:avLst/>
              <a:gdLst>
                <a:gd name="connsiteX0" fmla="*/ 156414 w 156414"/>
                <a:gd name="connsiteY0" fmla="*/ 0 h 293705"/>
                <a:gd name="connsiteX1" fmla="*/ 80481 w 156414"/>
                <a:gd name="connsiteY1" fmla="*/ 293705 h 293705"/>
                <a:gd name="connsiteX2" fmla="*/ 38260 w 156414"/>
                <a:gd name="connsiteY2" fmla="*/ 293705 h 293705"/>
                <a:gd name="connsiteX3" fmla="*/ 11002 w 156414"/>
                <a:gd name="connsiteY3" fmla="*/ 290957 h 293705"/>
                <a:gd name="connsiteX4" fmla="*/ 0 w 156414"/>
                <a:gd name="connsiteY4" fmla="*/ 1854 h 293705"/>
                <a:gd name="connsiteX5" fmla="*/ 156414 w 156414"/>
                <a:gd name="connsiteY5" fmla="*/ 0 h 2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414" h="293705">
                  <a:moveTo>
                    <a:pt x="156414" y="0"/>
                  </a:moveTo>
                  <a:lnTo>
                    <a:pt x="80481" y="293705"/>
                  </a:lnTo>
                  <a:lnTo>
                    <a:pt x="38260" y="293705"/>
                  </a:lnTo>
                  <a:lnTo>
                    <a:pt x="11002" y="290957"/>
                  </a:lnTo>
                  <a:lnTo>
                    <a:pt x="0" y="1854"/>
                  </a:lnTo>
                  <a:lnTo>
                    <a:pt x="15641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 rot="21120232">
              <a:off x="3899810" y="3098025"/>
              <a:ext cx="318699" cy="232296"/>
            </a:xfrm>
            <a:custGeom>
              <a:avLst/>
              <a:gdLst>
                <a:gd name="connsiteX0" fmla="*/ 352407 w 352407"/>
                <a:gd name="connsiteY0" fmla="*/ 0 h 256865"/>
                <a:gd name="connsiteX1" fmla="*/ 297188 w 352407"/>
                <a:gd name="connsiteY1" fmla="*/ 254025 h 256865"/>
                <a:gd name="connsiteX2" fmla="*/ 57655 w 352407"/>
                <a:gd name="connsiteY2" fmla="*/ 256865 h 256865"/>
                <a:gd name="connsiteX3" fmla="*/ 0 w 352407"/>
                <a:gd name="connsiteY3" fmla="*/ 0 h 256865"/>
                <a:gd name="connsiteX4" fmla="*/ 352407 w 352407"/>
                <a:gd name="connsiteY4" fmla="*/ 0 h 25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07" h="256865">
                  <a:moveTo>
                    <a:pt x="352407" y="0"/>
                  </a:moveTo>
                  <a:lnTo>
                    <a:pt x="297188" y="254025"/>
                  </a:lnTo>
                  <a:lnTo>
                    <a:pt x="57655" y="256865"/>
                  </a:lnTo>
                  <a:lnTo>
                    <a:pt x="0" y="0"/>
                  </a:lnTo>
                  <a:lnTo>
                    <a:pt x="35240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21120232">
              <a:off x="3577356" y="3183847"/>
              <a:ext cx="154189" cy="235615"/>
            </a:xfrm>
            <a:custGeom>
              <a:avLst/>
              <a:gdLst>
                <a:gd name="connsiteX0" fmla="*/ 170497 w 170497"/>
                <a:gd name="connsiteY0" fmla="*/ 0 h 260536"/>
                <a:gd name="connsiteX1" fmla="*/ 137481 w 170497"/>
                <a:gd name="connsiteY1" fmla="*/ 259112 h 260536"/>
                <a:gd name="connsiteX2" fmla="*/ 17334 w 170497"/>
                <a:gd name="connsiteY2" fmla="*/ 260536 h 260536"/>
                <a:gd name="connsiteX3" fmla="*/ 0 w 170497"/>
                <a:gd name="connsiteY3" fmla="*/ 0 h 260536"/>
                <a:gd name="connsiteX4" fmla="*/ 170497 w 170497"/>
                <a:gd name="connsiteY4" fmla="*/ 0 h 26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97" h="260536">
                  <a:moveTo>
                    <a:pt x="170497" y="0"/>
                  </a:moveTo>
                  <a:lnTo>
                    <a:pt x="137481" y="259112"/>
                  </a:lnTo>
                  <a:lnTo>
                    <a:pt x="17334" y="260536"/>
                  </a:lnTo>
                  <a:lnTo>
                    <a:pt x="0" y="0"/>
                  </a:lnTo>
                  <a:lnTo>
                    <a:pt x="1704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21120232">
              <a:off x="3001230" y="3232699"/>
              <a:ext cx="402775" cy="241194"/>
            </a:xfrm>
            <a:custGeom>
              <a:avLst/>
              <a:gdLst>
                <a:gd name="connsiteX0" fmla="*/ 445376 w 445376"/>
                <a:gd name="connsiteY0" fmla="*/ 0 h 266705"/>
                <a:gd name="connsiteX1" fmla="*/ 320429 w 445376"/>
                <a:gd name="connsiteY1" fmla="*/ 263152 h 266705"/>
                <a:gd name="connsiteX2" fmla="*/ 20725 w 445376"/>
                <a:gd name="connsiteY2" fmla="*/ 266705 h 266705"/>
                <a:gd name="connsiteX3" fmla="*/ 0 w 445376"/>
                <a:gd name="connsiteY3" fmla="*/ 0 h 266705"/>
                <a:gd name="connsiteX4" fmla="*/ 445376 w 445376"/>
                <a:gd name="connsiteY4" fmla="*/ 0 h 2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376" h="266705">
                  <a:moveTo>
                    <a:pt x="445376" y="0"/>
                  </a:moveTo>
                  <a:lnTo>
                    <a:pt x="320429" y="263152"/>
                  </a:lnTo>
                  <a:lnTo>
                    <a:pt x="20725" y="266705"/>
                  </a:lnTo>
                  <a:lnTo>
                    <a:pt x="0" y="0"/>
                  </a:lnTo>
                  <a:lnTo>
                    <a:pt x="44537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 rot="21120232">
              <a:off x="2449789" y="3306718"/>
              <a:ext cx="336866" cy="245972"/>
            </a:xfrm>
            <a:custGeom>
              <a:avLst/>
              <a:gdLst>
                <a:gd name="connsiteX0" fmla="*/ 372496 w 372496"/>
                <a:gd name="connsiteY0" fmla="*/ 0 h 271988"/>
                <a:gd name="connsiteX1" fmla="*/ 287881 w 372496"/>
                <a:gd name="connsiteY1" fmla="*/ 269045 h 271988"/>
                <a:gd name="connsiteX2" fmla="*/ 39669 w 372496"/>
                <a:gd name="connsiteY2" fmla="*/ 271988 h 271988"/>
                <a:gd name="connsiteX3" fmla="*/ 0 w 372496"/>
                <a:gd name="connsiteY3" fmla="*/ 0 h 271988"/>
                <a:gd name="connsiteX4" fmla="*/ 372496 w 372496"/>
                <a:gd name="connsiteY4" fmla="*/ 0 h 2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496" h="271988">
                  <a:moveTo>
                    <a:pt x="372496" y="0"/>
                  </a:moveTo>
                  <a:lnTo>
                    <a:pt x="287881" y="269045"/>
                  </a:lnTo>
                  <a:lnTo>
                    <a:pt x="39669" y="271988"/>
                  </a:lnTo>
                  <a:lnTo>
                    <a:pt x="0" y="0"/>
                  </a:lnTo>
                  <a:lnTo>
                    <a:pt x="37249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 rot="21120232">
              <a:off x="1969252" y="3336113"/>
              <a:ext cx="323848" cy="250577"/>
            </a:xfrm>
            <a:custGeom>
              <a:avLst/>
              <a:gdLst>
                <a:gd name="connsiteX0" fmla="*/ 358101 w 358101"/>
                <a:gd name="connsiteY0" fmla="*/ 0 h 277080"/>
                <a:gd name="connsiteX1" fmla="*/ 293514 w 358101"/>
                <a:gd name="connsiteY1" fmla="*/ 274107 h 277080"/>
                <a:gd name="connsiteX2" fmla="*/ 42771 w 358101"/>
                <a:gd name="connsiteY2" fmla="*/ 277080 h 277080"/>
                <a:gd name="connsiteX3" fmla="*/ 0 w 358101"/>
                <a:gd name="connsiteY3" fmla="*/ 0 h 277080"/>
                <a:gd name="connsiteX4" fmla="*/ 358101 w 358101"/>
                <a:gd name="connsiteY4" fmla="*/ 0 h 27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01" h="277080">
                  <a:moveTo>
                    <a:pt x="358101" y="0"/>
                  </a:moveTo>
                  <a:lnTo>
                    <a:pt x="293514" y="274107"/>
                  </a:lnTo>
                  <a:lnTo>
                    <a:pt x="42771" y="277080"/>
                  </a:lnTo>
                  <a:lnTo>
                    <a:pt x="0" y="0"/>
                  </a:lnTo>
                  <a:lnTo>
                    <a:pt x="35810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21120232">
              <a:off x="3755474" y="3446973"/>
              <a:ext cx="273389" cy="290623"/>
            </a:xfrm>
            <a:custGeom>
              <a:avLst/>
              <a:gdLst>
                <a:gd name="connsiteX0" fmla="*/ 230172 w 302305"/>
                <a:gd name="connsiteY0" fmla="*/ 0 h 321362"/>
                <a:gd name="connsiteX1" fmla="*/ 302305 w 302305"/>
                <a:gd name="connsiteY1" fmla="*/ 321362 h 321362"/>
                <a:gd name="connsiteX2" fmla="*/ 0 w 302305"/>
                <a:gd name="connsiteY2" fmla="*/ 321362 h 321362"/>
                <a:gd name="connsiteX3" fmla="*/ 40663 w 302305"/>
                <a:gd name="connsiteY3" fmla="*/ 2247 h 321362"/>
                <a:gd name="connsiteX4" fmla="*/ 230172 w 302305"/>
                <a:gd name="connsiteY4" fmla="*/ 0 h 32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305" h="321362">
                  <a:moveTo>
                    <a:pt x="230172" y="0"/>
                  </a:moveTo>
                  <a:lnTo>
                    <a:pt x="302305" y="321362"/>
                  </a:lnTo>
                  <a:lnTo>
                    <a:pt x="0" y="321362"/>
                  </a:lnTo>
                  <a:lnTo>
                    <a:pt x="40663" y="2247"/>
                  </a:lnTo>
                  <a:lnTo>
                    <a:pt x="23017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21120232">
              <a:off x="1401555" y="3453525"/>
              <a:ext cx="275912" cy="255005"/>
            </a:xfrm>
            <a:custGeom>
              <a:avLst/>
              <a:gdLst>
                <a:gd name="connsiteX0" fmla="*/ 305094 w 305094"/>
                <a:gd name="connsiteY0" fmla="*/ 0 h 281976"/>
                <a:gd name="connsiteX1" fmla="*/ 230559 w 305094"/>
                <a:gd name="connsiteY1" fmla="*/ 279525 h 281976"/>
                <a:gd name="connsiteX2" fmla="*/ 23874 w 305094"/>
                <a:gd name="connsiteY2" fmla="*/ 281976 h 281976"/>
                <a:gd name="connsiteX3" fmla="*/ 0 w 305094"/>
                <a:gd name="connsiteY3" fmla="*/ 0 h 281976"/>
                <a:gd name="connsiteX4" fmla="*/ 305094 w 305094"/>
                <a:gd name="connsiteY4" fmla="*/ 0 h 28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94" h="281976">
                  <a:moveTo>
                    <a:pt x="305094" y="0"/>
                  </a:moveTo>
                  <a:lnTo>
                    <a:pt x="230559" y="279525"/>
                  </a:lnTo>
                  <a:lnTo>
                    <a:pt x="23874" y="281976"/>
                  </a:lnTo>
                  <a:lnTo>
                    <a:pt x="0" y="0"/>
                  </a:lnTo>
                  <a:lnTo>
                    <a:pt x="30509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21120232">
              <a:off x="3216031" y="3515041"/>
              <a:ext cx="353919" cy="287304"/>
            </a:xfrm>
            <a:custGeom>
              <a:avLst/>
              <a:gdLst>
                <a:gd name="connsiteX0" fmla="*/ 370216 w 391352"/>
                <a:gd name="connsiteY0" fmla="*/ 0 h 317691"/>
                <a:gd name="connsiteX1" fmla="*/ 391352 w 391352"/>
                <a:gd name="connsiteY1" fmla="*/ 317691 h 317691"/>
                <a:gd name="connsiteX2" fmla="*/ 0 w 391352"/>
                <a:gd name="connsiteY2" fmla="*/ 317691 h 317691"/>
                <a:gd name="connsiteX3" fmla="*/ 149602 w 391352"/>
                <a:gd name="connsiteY3" fmla="*/ 2616 h 317691"/>
                <a:gd name="connsiteX4" fmla="*/ 370216 w 391352"/>
                <a:gd name="connsiteY4" fmla="*/ 0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352" h="317691">
                  <a:moveTo>
                    <a:pt x="370216" y="0"/>
                  </a:moveTo>
                  <a:lnTo>
                    <a:pt x="391352" y="317691"/>
                  </a:lnTo>
                  <a:lnTo>
                    <a:pt x="0" y="317691"/>
                  </a:lnTo>
                  <a:lnTo>
                    <a:pt x="149602" y="2616"/>
                  </a:lnTo>
                  <a:lnTo>
                    <a:pt x="37021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21120232">
              <a:off x="933193" y="3558401"/>
              <a:ext cx="217661" cy="258984"/>
            </a:xfrm>
            <a:custGeom>
              <a:avLst/>
              <a:gdLst>
                <a:gd name="connsiteX0" fmla="*/ 240683 w 240683"/>
                <a:gd name="connsiteY0" fmla="*/ 0 h 286376"/>
                <a:gd name="connsiteX1" fmla="*/ 167124 w 240683"/>
                <a:gd name="connsiteY1" fmla="*/ 284522 h 286376"/>
                <a:gd name="connsiteX2" fmla="*/ 10710 w 240683"/>
                <a:gd name="connsiteY2" fmla="*/ 286376 h 286376"/>
                <a:gd name="connsiteX3" fmla="*/ 0 w 240683"/>
                <a:gd name="connsiteY3" fmla="*/ 4937 h 286376"/>
                <a:gd name="connsiteX4" fmla="*/ 48970 w 240683"/>
                <a:gd name="connsiteY4" fmla="*/ 0 h 286376"/>
                <a:gd name="connsiteX5" fmla="*/ 240683 w 240683"/>
                <a:gd name="connsiteY5" fmla="*/ 0 h 28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683" h="286376">
                  <a:moveTo>
                    <a:pt x="240683" y="0"/>
                  </a:moveTo>
                  <a:lnTo>
                    <a:pt x="167124" y="284522"/>
                  </a:lnTo>
                  <a:lnTo>
                    <a:pt x="10710" y="286376"/>
                  </a:lnTo>
                  <a:lnTo>
                    <a:pt x="0" y="4937"/>
                  </a:lnTo>
                  <a:lnTo>
                    <a:pt x="48970" y="0"/>
                  </a:lnTo>
                  <a:lnTo>
                    <a:pt x="2406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21120232">
              <a:off x="2684073" y="3630454"/>
              <a:ext cx="288310" cy="281725"/>
            </a:xfrm>
            <a:custGeom>
              <a:avLst/>
              <a:gdLst>
                <a:gd name="connsiteX0" fmla="*/ 294597 w 318804"/>
                <a:gd name="connsiteY0" fmla="*/ 0 h 311522"/>
                <a:gd name="connsiteX1" fmla="*/ 318804 w 318804"/>
                <a:gd name="connsiteY1" fmla="*/ 311522 h 311522"/>
                <a:gd name="connsiteX2" fmla="*/ 0 w 318804"/>
                <a:gd name="connsiteY2" fmla="*/ 311522 h 311522"/>
                <a:gd name="connsiteX3" fmla="*/ 97238 w 318804"/>
                <a:gd name="connsiteY3" fmla="*/ 2340 h 311522"/>
                <a:gd name="connsiteX4" fmla="*/ 294597 w 318804"/>
                <a:gd name="connsiteY4" fmla="*/ 0 h 3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804" h="311522">
                  <a:moveTo>
                    <a:pt x="294597" y="0"/>
                  </a:moveTo>
                  <a:lnTo>
                    <a:pt x="318804" y="311522"/>
                  </a:lnTo>
                  <a:lnTo>
                    <a:pt x="0" y="311522"/>
                  </a:lnTo>
                  <a:lnTo>
                    <a:pt x="97238" y="2340"/>
                  </a:lnTo>
                  <a:lnTo>
                    <a:pt x="2945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21120232">
              <a:off x="585094" y="3713844"/>
              <a:ext cx="111401" cy="213823"/>
            </a:xfrm>
            <a:custGeom>
              <a:avLst/>
              <a:gdLst>
                <a:gd name="connsiteX0" fmla="*/ 123184 w 123184"/>
                <a:gd name="connsiteY0" fmla="*/ 0 h 236439"/>
                <a:gd name="connsiteX1" fmla="*/ 66725 w 123184"/>
                <a:gd name="connsiteY1" fmla="*/ 235648 h 236439"/>
                <a:gd name="connsiteX2" fmla="*/ 24 w 123184"/>
                <a:gd name="connsiteY2" fmla="*/ 236439 h 236439"/>
                <a:gd name="connsiteX3" fmla="*/ 0 w 123184"/>
                <a:gd name="connsiteY3" fmla="*/ 236202 h 236439"/>
                <a:gd name="connsiteX4" fmla="*/ 0 w 123184"/>
                <a:gd name="connsiteY4" fmla="*/ 236203 h 236439"/>
                <a:gd name="connsiteX5" fmla="*/ 84680 w 123184"/>
                <a:gd name="connsiteY5" fmla="*/ 31769 h 236439"/>
                <a:gd name="connsiteX6" fmla="*/ 123184 w 123184"/>
                <a:gd name="connsiteY6" fmla="*/ 0 h 23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4" h="236439">
                  <a:moveTo>
                    <a:pt x="123184" y="0"/>
                  </a:moveTo>
                  <a:lnTo>
                    <a:pt x="66725" y="235648"/>
                  </a:lnTo>
                  <a:lnTo>
                    <a:pt x="24" y="236439"/>
                  </a:lnTo>
                  <a:lnTo>
                    <a:pt x="0" y="236202"/>
                  </a:lnTo>
                  <a:lnTo>
                    <a:pt x="0" y="236203"/>
                  </a:lnTo>
                  <a:cubicBezTo>
                    <a:pt x="0" y="156367"/>
                    <a:pt x="32360" y="84088"/>
                    <a:pt x="84680" y="31769"/>
                  </a:cubicBezTo>
                  <a:lnTo>
                    <a:pt x="12318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21120232">
              <a:off x="2175037" y="3704516"/>
              <a:ext cx="266871" cy="276947"/>
            </a:xfrm>
            <a:custGeom>
              <a:avLst/>
              <a:gdLst>
                <a:gd name="connsiteX0" fmla="*/ 250433 w 295097"/>
                <a:gd name="connsiteY0" fmla="*/ 0 h 306239"/>
                <a:gd name="connsiteX1" fmla="*/ 295097 w 295097"/>
                <a:gd name="connsiteY1" fmla="*/ 306239 h 306239"/>
                <a:gd name="connsiteX2" fmla="*/ 0 w 295097"/>
                <a:gd name="connsiteY2" fmla="*/ 306239 h 306239"/>
                <a:gd name="connsiteX3" fmla="*/ 71658 w 295097"/>
                <a:gd name="connsiteY3" fmla="*/ 2119 h 306239"/>
                <a:gd name="connsiteX4" fmla="*/ 250433 w 295097"/>
                <a:gd name="connsiteY4" fmla="*/ 0 h 30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97" h="306239">
                  <a:moveTo>
                    <a:pt x="250433" y="0"/>
                  </a:moveTo>
                  <a:lnTo>
                    <a:pt x="295097" y="306239"/>
                  </a:lnTo>
                  <a:lnTo>
                    <a:pt x="0" y="306239"/>
                  </a:lnTo>
                  <a:lnTo>
                    <a:pt x="71658" y="2119"/>
                  </a:lnTo>
                  <a:lnTo>
                    <a:pt x="2504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21120232">
              <a:off x="1546275" y="3773251"/>
              <a:ext cx="300602" cy="272342"/>
            </a:xfrm>
            <a:custGeom>
              <a:avLst/>
              <a:gdLst>
                <a:gd name="connsiteX0" fmla="*/ 285909 w 332396"/>
                <a:gd name="connsiteY0" fmla="*/ 0 h 301147"/>
                <a:gd name="connsiteX1" fmla="*/ 332396 w 332396"/>
                <a:gd name="connsiteY1" fmla="*/ 301147 h 301147"/>
                <a:gd name="connsiteX2" fmla="*/ 0 w 332396"/>
                <a:gd name="connsiteY2" fmla="*/ 301147 h 301147"/>
                <a:gd name="connsiteX3" fmla="*/ 79649 w 332396"/>
                <a:gd name="connsiteY3" fmla="*/ 2445 h 301147"/>
                <a:gd name="connsiteX4" fmla="*/ 285909 w 332396"/>
                <a:gd name="connsiteY4" fmla="*/ 0 h 30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396" h="301147">
                  <a:moveTo>
                    <a:pt x="285909" y="0"/>
                  </a:moveTo>
                  <a:lnTo>
                    <a:pt x="332396" y="301147"/>
                  </a:lnTo>
                  <a:lnTo>
                    <a:pt x="0" y="301147"/>
                  </a:lnTo>
                  <a:lnTo>
                    <a:pt x="79649" y="2445"/>
                  </a:lnTo>
                  <a:lnTo>
                    <a:pt x="28590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 rot="21120232">
              <a:off x="1036572" y="3850375"/>
              <a:ext cx="285554" cy="267914"/>
            </a:xfrm>
            <a:custGeom>
              <a:avLst/>
              <a:gdLst>
                <a:gd name="connsiteX0" fmla="*/ 290674 w 315756"/>
                <a:gd name="connsiteY0" fmla="*/ 0 h 296251"/>
                <a:gd name="connsiteX1" fmla="*/ 315756 w 315756"/>
                <a:gd name="connsiteY1" fmla="*/ 296251 h 296251"/>
                <a:gd name="connsiteX2" fmla="*/ 0 w 315756"/>
                <a:gd name="connsiteY2" fmla="*/ 296251 h 296251"/>
                <a:gd name="connsiteX3" fmla="*/ 75933 w 315756"/>
                <a:gd name="connsiteY3" fmla="*/ 2546 h 296251"/>
                <a:gd name="connsiteX4" fmla="*/ 290674 w 315756"/>
                <a:gd name="connsiteY4" fmla="*/ 0 h 29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6" h="296251">
                  <a:moveTo>
                    <a:pt x="290674" y="0"/>
                  </a:moveTo>
                  <a:lnTo>
                    <a:pt x="315756" y="296251"/>
                  </a:lnTo>
                  <a:lnTo>
                    <a:pt x="0" y="296251"/>
                  </a:lnTo>
                  <a:lnTo>
                    <a:pt x="75933" y="2546"/>
                  </a:lnTo>
                  <a:lnTo>
                    <a:pt x="2906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 rot="21120232">
              <a:off x="663053" y="3965931"/>
              <a:ext cx="205654" cy="261450"/>
            </a:xfrm>
            <a:custGeom>
              <a:avLst/>
              <a:gdLst>
                <a:gd name="connsiteX0" fmla="*/ 216403 w 227405"/>
                <a:gd name="connsiteY0" fmla="*/ 0 h 289103"/>
                <a:gd name="connsiteX1" fmla="*/ 227405 w 227405"/>
                <a:gd name="connsiteY1" fmla="*/ 289103 h 289103"/>
                <a:gd name="connsiteX2" fmla="*/ 196396 w 227405"/>
                <a:gd name="connsiteY2" fmla="*/ 285978 h 289103"/>
                <a:gd name="connsiteX3" fmla="*/ 14925 w 227405"/>
                <a:gd name="connsiteY3" fmla="*/ 164384 h 289103"/>
                <a:gd name="connsiteX4" fmla="*/ 0 w 227405"/>
                <a:gd name="connsiteY4" fmla="*/ 136886 h 289103"/>
                <a:gd name="connsiteX5" fmla="*/ 32274 w 227405"/>
                <a:gd name="connsiteY5" fmla="*/ 2183 h 289103"/>
                <a:gd name="connsiteX6" fmla="*/ 216403 w 227405"/>
                <a:gd name="connsiteY6" fmla="*/ 0 h 28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405" h="289103">
                  <a:moveTo>
                    <a:pt x="216403" y="0"/>
                  </a:moveTo>
                  <a:lnTo>
                    <a:pt x="227405" y="289103"/>
                  </a:lnTo>
                  <a:lnTo>
                    <a:pt x="196396" y="285978"/>
                  </a:lnTo>
                  <a:cubicBezTo>
                    <a:pt x="121114" y="270572"/>
                    <a:pt x="56490" y="225907"/>
                    <a:pt x="14925" y="164384"/>
                  </a:cubicBezTo>
                  <a:lnTo>
                    <a:pt x="0" y="136886"/>
                  </a:lnTo>
                  <a:lnTo>
                    <a:pt x="32274" y="2183"/>
                  </a:lnTo>
                  <a:lnTo>
                    <a:pt x="21640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7" name="切碎的葱"/>
          <p:cNvGrpSpPr/>
          <p:nvPr/>
        </p:nvGrpSpPr>
        <p:grpSpPr>
          <a:xfrm>
            <a:off x="5992889" y="5492226"/>
            <a:ext cx="1618293" cy="613695"/>
            <a:chOff x="5992889" y="5492226"/>
            <a:chExt cx="1618293" cy="613695"/>
          </a:xfrm>
        </p:grpSpPr>
        <p:sp>
          <p:nvSpPr>
            <p:cNvPr id="184" name="任意多边形 183"/>
            <p:cNvSpPr/>
            <p:nvPr/>
          </p:nvSpPr>
          <p:spPr>
            <a:xfrm rot="21249554">
              <a:off x="7504803" y="5588885"/>
              <a:ext cx="106379" cy="151877"/>
            </a:xfrm>
            <a:custGeom>
              <a:avLst/>
              <a:gdLst>
                <a:gd name="connsiteX0" fmla="*/ 325164 w 325166"/>
                <a:gd name="connsiteY0" fmla="*/ 0 h 464241"/>
                <a:gd name="connsiteX1" fmla="*/ 325166 w 325166"/>
                <a:gd name="connsiteY1" fmla="*/ 464241 h 464241"/>
                <a:gd name="connsiteX2" fmla="*/ 0 w 325166"/>
                <a:gd name="connsiteY2" fmla="*/ 459027 h 464241"/>
                <a:gd name="connsiteX3" fmla="*/ 50081 w 325166"/>
                <a:gd name="connsiteY3" fmla="*/ 2635 h 464241"/>
                <a:gd name="connsiteX4" fmla="*/ 325164 w 325166"/>
                <a:gd name="connsiteY4" fmla="*/ 0 h 4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66" h="464241">
                  <a:moveTo>
                    <a:pt x="325164" y="0"/>
                  </a:moveTo>
                  <a:cubicBezTo>
                    <a:pt x="325164" y="158589"/>
                    <a:pt x="325165" y="305653"/>
                    <a:pt x="325166" y="464241"/>
                  </a:cubicBezTo>
                  <a:lnTo>
                    <a:pt x="0" y="459027"/>
                  </a:lnTo>
                  <a:lnTo>
                    <a:pt x="50081" y="2635"/>
                  </a:lnTo>
                  <a:lnTo>
                    <a:pt x="32516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 rot="21249554">
              <a:off x="7017045" y="5533994"/>
              <a:ext cx="138276" cy="148545"/>
            </a:xfrm>
            <a:custGeom>
              <a:avLst/>
              <a:gdLst>
                <a:gd name="connsiteX0" fmla="*/ 422665 w 422665"/>
                <a:gd name="connsiteY0" fmla="*/ 0 h 454056"/>
                <a:gd name="connsiteX1" fmla="*/ 344027 w 422665"/>
                <a:gd name="connsiteY1" fmla="*/ 452309 h 454056"/>
                <a:gd name="connsiteX2" fmla="*/ 49459 w 422665"/>
                <a:gd name="connsiteY2" fmla="*/ 453043 h 454056"/>
                <a:gd name="connsiteX3" fmla="*/ 0 w 422665"/>
                <a:gd name="connsiteY3" fmla="*/ 454056 h 454056"/>
                <a:gd name="connsiteX4" fmla="*/ 46014 w 422665"/>
                <a:gd name="connsiteY4" fmla="*/ 4243 h 454056"/>
                <a:gd name="connsiteX5" fmla="*/ 68953 w 422665"/>
                <a:gd name="connsiteY5" fmla="*/ 3389 h 454056"/>
                <a:gd name="connsiteX6" fmla="*/ 422665 w 422665"/>
                <a:gd name="connsiteY6" fmla="*/ 0 h 4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665" h="454056">
                  <a:moveTo>
                    <a:pt x="422665" y="0"/>
                  </a:moveTo>
                  <a:lnTo>
                    <a:pt x="344027" y="452309"/>
                  </a:lnTo>
                  <a:lnTo>
                    <a:pt x="49459" y="453043"/>
                  </a:lnTo>
                  <a:lnTo>
                    <a:pt x="0" y="454056"/>
                  </a:lnTo>
                  <a:lnTo>
                    <a:pt x="46014" y="4243"/>
                  </a:lnTo>
                  <a:lnTo>
                    <a:pt x="68953" y="3389"/>
                  </a:lnTo>
                  <a:lnTo>
                    <a:pt x="42266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 rot="21249554">
              <a:off x="6787583" y="5496196"/>
              <a:ext cx="153032" cy="150164"/>
            </a:xfrm>
            <a:custGeom>
              <a:avLst/>
              <a:gdLst>
                <a:gd name="connsiteX0" fmla="*/ 467771 w 467771"/>
                <a:gd name="connsiteY0" fmla="*/ 0 h 459005"/>
                <a:gd name="connsiteX1" fmla="*/ 381289 w 467771"/>
                <a:gd name="connsiteY1" fmla="*/ 445384 h 459005"/>
                <a:gd name="connsiteX2" fmla="*/ 334640 w 467771"/>
                <a:gd name="connsiteY2" fmla="*/ 446340 h 459005"/>
                <a:gd name="connsiteX3" fmla="*/ 0 w 467771"/>
                <a:gd name="connsiteY3" fmla="*/ 459005 h 459005"/>
                <a:gd name="connsiteX4" fmla="*/ 75032 w 467771"/>
                <a:gd name="connsiteY4" fmla="*/ 14620 h 459005"/>
                <a:gd name="connsiteX5" fmla="*/ 467771 w 467771"/>
                <a:gd name="connsiteY5" fmla="*/ 0 h 459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7771" h="459005">
                  <a:moveTo>
                    <a:pt x="467771" y="0"/>
                  </a:moveTo>
                  <a:lnTo>
                    <a:pt x="381289" y="445384"/>
                  </a:lnTo>
                  <a:lnTo>
                    <a:pt x="334640" y="446340"/>
                  </a:lnTo>
                  <a:lnTo>
                    <a:pt x="0" y="459005"/>
                  </a:lnTo>
                  <a:lnTo>
                    <a:pt x="75032" y="14620"/>
                  </a:lnTo>
                  <a:lnTo>
                    <a:pt x="46777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 rot="21249554">
              <a:off x="6497689" y="5590576"/>
              <a:ext cx="141503" cy="152315"/>
            </a:xfrm>
            <a:custGeom>
              <a:avLst/>
              <a:gdLst>
                <a:gd name="connsiteX0" fmla="*/ 432531 w 432531"/>
                <a:gd name="connsiteY0" fmla="*/ 0 h 465579"/>
                <a:gd name="connsiteX1" fmla="*/ 366221 w 432531"/>
                <a:gd name="connsiteY1" fmla="*/ 444141 h 465579"/>
                <a:gd name="connsiteX2" fmla="*/ 92179 w 432531"/>
                <a:gd name="connsiteY2" fmla="*/ 459085 h 465579"/>
                <a:gd name="connsiteX3" fmla="*/ 0 w 432531"/>
                <a:gd name="connsiteY3" fmla="*/ 465579 h 465579"/>
                <a:gd name="connsiteX4" fmla="*/ 121614 w 432531"/>
                <a:gd name="connsiteY4" fmla="*/ 18515 h 465579"/>
                <a:gd name="connsiteX5" fmla="*/ 432531 w 432531"/>
                <a:gd name="connsiteY5" fmla="*/ 0 h 46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531" h="465579">
                  <a:moveTo>
                    <a:pt x="432531" y="0"/>
                  </a:moveTo>
                  <a:lnTo>
                    <a:pt x="366221" y="444141"/>
                  </a:lnTo>
                  <a:lnTo>
                    <a:pt x="92179" y="459085"/>
                  </a:lnTo>
                  <a:lnTo>
                    <a:pt x="0" y="465579"/>
                  </a:lnTo>
                  <a:lnTo>
                    <a:pt x="121614" y="18515"/>
                  </a:lnTo>
                  <a:lnTo>
                    <a:pt x="4325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 rot="21249554">
              <a:off x="6309809" y="5661970"/>
              <a:ext cx="129155" cy="153710"/>
            </a:xfrm>
            <a:custGeom>
              <a:avLst/>
              <a:gdLst>
                <a:gd name="connsiteX0" fmla="*/ 394785 w 394785"/>
                <a:gd name="connsiteY0" fmla="*/ 0 h 469845"/>
                <a:gd name="connsiteX1" fmla="*/ 297901 w 394785"/>
                <a:gd name="connsiteY1" fmla="*/ 443953 h 469845"/>
                <a:gd name="connsiteX2" fmla="*/ 220153 w 394785"/>
                <a:gd name="connsiteY2" fmla="*/ 449431 h 469845"/>
                <a:gd name="connsiteX3" fmla="*/ 0 w 394785"/>
                <a:gd name="connsiteY3" fmla="*/ 469845 h 469845"/>
                <a:gd name="connsiteX4" fmla="*/ 97708 w 394785"/>
                <a:gd name="connsiteY4" fmla="*/ 24609 h 469845"/>
                <a:gd name="connsiteX5" fmla="*/ 239649 w 394785"/>
                <a:gd name="connsiteY5" fmla="*/ 11661 h 469845"/>
                <a:gd name="connsiteX6" fmla="*/ 394785 w 394785"/>
                <a:gd name="connsiteY6" fmla="*/ 0 h 46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785" h="469845">
                  <a:moveTo>
                    <a:pt x="394785" y="0"/>
                  </a:moveTo>
                  <a:lnTo>
                    <a:pt x="297901" y="443953"/>
                  </a:lnTo>
                  <a:lnTo>
                    <a:pt x="220153" y="449431"/>
                  </a:lnTo>
                  <a:lnTo>
                    <a:pt x="0" y="469845"/>
                  </a:lnTo>
                  <a:lnTo>
                    <a:pt x="97708" y="24609"/>
                  </a:lnTo>
                  <a:lnTo>
                    <a:pt x="239649" y="11661"/>
                  </a:lnTo>
                  <a:lnTo>
                    <a:pt x="39478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 rot="21249554">
              <a:off x="6118356" y="5570396"/>
              <a:ext cx="113154" cy="153324"/>
            </a:xfrm>
            <a:custGeom>
              <a:avLst/>
              <a:gdLst>
                <a:gd name="connsiteX0" fmla="*/ 345878 w 345878"/>
                <a:gd name="connsiteY0" fmla="*/ 0 h 468665"/>
                <a:gd name="connsiteX1" fmla="*/ 258180 w 345878"/>
                <a:gd name="connsiteY1" fmla="*/ 444725 h 468665"/>
                <a:gd name="connsiteX2" fmla="*/ 0 w 345878"/>
                <a:gd name="connsiteY2" fmla="*/ 468665 h 468665"/>
                <a:gd name="connsiteX3" fmla="*/ 53758 w 345878"/>
                <a:gd name="connsiteY3" fmla="*/ 30715 h 468665"/>
                <a:gd name="connsiteX4" fmla="*/ 301551 w 345878"/>
                <a:gd name="connsiteY4" fmla="*/ 4043 h 468665"/>
                <a:gd name="connsiteX5" fmla="*/ 345878 w 345878"/>
                <a:gd name="connsiteY5" fmla="*/ 0 h 46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878" h="468665">
                  <a:moveTo>
                    <a:pt x="345878" y="0"/>
                  </a:moveTo>
                  <a:lnTo>
                    <a:pt x="258180" y="444725"/>
                  </a:lnTo>
                  <a:lnTo>
                    <a:pt x="0" y="468665"/>
                  </a:lnTo>
                  <a:lnTo>
                    <a:pt x="53758" y="30715"/>
                  </a:lnTo>
                  <a:lnTo>
                    <a:pt x="301551" y="4043"/>
                  </a:lnTo>
                  <a:lnTo>
                    <a:pt x="34587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 rot="21249554">
              <a:off x="6415589" y="5823993"/>
              <a:ext cx="125834" cy="155856"/>
            </a:xfrm>
            <a:custGeom>
              <a:avLst/>
              <a:gdLst>
                <a:gd name="connsiteX0" fmla="*/ 384635 w 384635"/>
                <a:gd name="connsiteY0" fmla="*/ 26058 h 476402"/>
                <a:gd name="connsiteX1" fmla="*/ 286357 w 384635"/>
                <a:gd name="connsiteY1" fmla="*/ 476402 h 476402"/>
                <a:gd name="connsiteX2" fmla="*/ 0 w 384635"/>
                <a:gd name="connsiteY2" fmla="*/ 446277 h 476402"/>
                <a:gd name="connsiteX3" fmla="*/ 97936 w 384635"/>
                <a:gd name="connsiteY3" fmla="*/ 0 h 476402"/>
                <a:gd name="connsiteX4" fmla="*/ 384635 w 384635"/>
                <a:gd name="connsiteY4" fmla="*/ 26058 h 47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35" h="476402">
                  <a:moveTo>
                    <a:pt x="384635" y="26058"/>
                  </a:moveTo>
                  <a:lnTo>
                    <a:pt x="286357" y="476402"/>
                  </a:lnTo>
                  <a:lnTo>
                    <a:pt x="0" y="446277"/>
                  </a:lnTo>
                  <a:lnTo>
                    <a:pt x="97936" y="0"/>
                  </a:lnTo>
                  <a:lnTo>
                    <a:pt x="384635" y="26058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 rot="21249554">
              <a:off x="6584279" y="5711950"/>
              <a:ext cx="164876" cy="165924"/>
            </a:xfrm>
            <a:custGeom>
              <a:avLst/>
              <a:gdLst>
                <a:gd name="connsiteX0" fmla="*/ 122086 w 503974"/>
                <a:gd name="connsiteY0" fmla="*/ 0 h 507178"/>
                <a:gd name="connsiteX1" fmla="*/ 326327 w 503974"/>
                <a:gd name="connsiteY1" fmla="*/ 23073 h 507178"/>
                <a:gd name="connsiteX2" fmla="*/ 503974 w 503974"/>
                <a:gd name="connsiteY2" fmla="*/ 47279 h 507178"/>
                <a:gd name="connsiteX3" fmla="*/ 435312 w 503974"/>
                <a:gd name="connsiteY3" fmla="*/ 507178 h 507178"/>
                <a:gd name="connsiteX4" fmla="*/ 340339 w 503974"/>
                <a:gd name="connsiteY4" fmla="*/ 492626 h 507178"/>
                <a:gd name="connsiteX5" fmla="*/ 0 w 503974"/>
                <a:gd name="connsiteY5" fmla="*/ 448801 h 507178"/>
                <a:gd name="connsiteX6" fmla="*/ 122086 w 503974"/>
                <a:gd name="connsiteY6" fmla="*/ 0 h 5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974" h="507178">
                  <a:moveTo>
                    <a:pt x="122086" y="0"/>
                  </a:moveTo>
                  <a:lnTo>
                    <a:pt x="326327" y="23073"/>
                  </a:lnTo>
                  <a:lnTo>
                    <a:pt x="503974" y="47279"/>
                  </a:lnTo>
                  <a:lnTo>
                    <a:pt x="435312" y="507178"/>
                  </a:lnTo>
                  <a:lnTo>
                    <a:pt x="340339" y="492626"/>
                  </a:lnTo>
                  <a:lnTo>
                    <a:pt x="0" y="448801"/>
                  </a:lnTo>
                  <a:lnTo>
                    <a:pt x="12208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 rot="21249554">
              <a:off x="6082475" y="5749248"/>
              <a:ext cx="99137" cy="151618"/>
            </a:xfrm>
            <a:custGeom>
              <a:avLst/>
              <a:gdLst>
                <a:gd name="connsiteX0" fmla="*/ 303033 w 303033"/>
                <a:gd name="connsiteY0" fmla="*/ 17490 h 463447"/>
                <a:gd name="connsiteX1" fmla="*/ 215093 w 303033"/>
                <a:gd name="connsiteY1" fmla="*/ 463447 h 463447"/>
                <a:gd name="connsiteX2" fmla="*/ 0 w 303033"/>
                <a:gd name="connsiteY2" fmla="*/ 445639 h 463447"/>
                <a:gd name="connsiteX3" fmla="*/ 54702 w 303033"/>
                <a:gd name="connsiteY3" fmla="*/ 0 h 463447"/>
                <a:gd name="connsiteX4" fmla="*/ 303033 w 303033"/>
                <a:gd name="connsiteY4" fmla="*/ 17490 h 46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3" h="463447">
                  <a:moveTo>
                    <a:pt x="303033" y="17490"/>
                  </a:moveTo>
                  <a:lnTo>
                    <a:pt x="215093" y="463447"/>
                  </a:lnTo>
                  <a:lnTo>
                    <a:pt x="0" y="445639"/>
                  </a:lnTo>
                  <a:lnTo>
                    <a:pt x="54702" y="0"/>
                  </a:lnTo>
                  <a:lnTo>
                    <a:pt x="303033" y="1749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 rot="21249554">
              <a:off x="6809777" y="5934903"/>
              <a:ext cx="143029" cy="171018"/>
            </a:xfrm>
            <a:custGeom>
              <a:avLst/>
              <a:gdLst>
                <a:gd name="connsiteX0" fmla="*/ 78148 w 437197"/>
                <a:gd name="connsiteY0" fmla="*/ 0 h 522748"/>
                <a:gd name="connsiteX1" fmla="*/ 437197 w 437197"/>
                <a:gd name="connsiteY1" fmla="*/ 57545 h 522748"/>
                <a:gd name="connsiteX2" fmla="*/ 346866 w 437197"/>
                <a:gd name="connsiteY2" fmla="*/ 522748 h 522748"/>
                <a:gd name="connsiteX3" fmla="*/ 76620 w 437197"/>
                <a:gd name="connsiteY3" fmla="*/ 474578 h 522748"/>
                <a:gd name="connsiteX4" fmla="*/ 0 w 437197"/>
                <a:gd name="connsiteY4" fmla="*/ 462838 h 522748"/>
                <a:gd name="connsiteX5" fmla="*/ 78148 w 437197"/>
                <a:gd name="connsiteY5" fmla="*/ 0 h 52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197" h="522748">
                  <a:moveTo>
                    <a:pt x="78148" y="0"/>
                  </a:moveTo>
                  <a:lnTo>
                    <a:pt x="437197" y="57545"/>
                  </a:lnTo>
                  <a:lnTo>
                    <a:pt x="346866" y="522748"/>
                  </a:lnTo>
                  <a:lnTo>
                    <a:pt x="76620" y="474578"/>
                  </a:lnTo>
                  <a:lnTo>
                    <a:pt x="0" y="462838"/>
                  </a:lnTo>
                  <a:lnTo>
                    <a:pt x="7814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 rot="21249554">
              <a:off x="6984481" y="5881649"/>
              <a:ext cx="113830" cy="175058"/>
            </a:xfrm>
            <a:custGeom>
              <a:avLst/>
              <a:gdLst>
                <a:gd name="connsiteX0" fmla="*/ 48938 w 347942"/>
                <a:gd name="connsiteY0" fmla="*/ 0 h 535098"/>
                <a:gd name="connsiteX1" fmla="*/ 160784 w 347942"/>
                <a:gd name="connsiteY1" fmla="*/ 20627 h 535098"/>
                <a:gd name="connsiteX2" fmla="*/ 347942 w 347942"/>
                <a:gd name="connsiteY2" fmla="*/ 59576 h 535098"/>
                <a:gd name="connsiteX3" fmla="*/ 265269 w 347942"/>
                <a:gd name="connsiteY3" fmla="*/ 535098 h 535098"/>
                <a:gd name="connsiteX4" fmla="*/ 155909 w 347942"/>
                <a:gd name="connsiteY4" fmla="*/ 510122 h 535098"/>
                <a:gd name="connsiteX5" fmla="*/ 0 w 347942"/>
                <a:gd name="connsiteY5" fmla="*/ 478403 h 535098"/>
                <a:gd name="connsiteX6" fmla="*/ 48938 w 347942"/>
                <a:gd name="connsiteY6" fmla="*/ 0 h 53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942" h="535098">
                  <a:moveTo>
                    <a:pt x="48938" y="0"/>
                  </a:moveTo>
                  <a:lnTo>
                    <a:pt x="160784" y="20627"/>
                  </a:lnTo>
                  <a:lnTo>
                    <a:pt x="347942" y="59576"/>
                  </a:lnTo>
                  <a:lnTo>
                    <a:pt x="265269" y="535098"/>
                  </a:lnTo>
                  <a:lnTo>
                    <a:pt x="155909" y="510122"/>
                  </a:lnTo>
                  <a:lnTo>
                    <a:pt x="0" y="478403"/>
                  </a:lnTo>
                  <a:lnTo>
                    <a:pt x="4893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 rot="21249554">
              <a:off x="7415763" y="5833893"/>
              <a:ext cx="139978" cy="190670"/>
            </a:xfrm>
            <a:custGeom>
              <a:avLst/>
              <a:gdLst>
                <a:gd name="connsiteX0" fmla="*/ 53534 w 427868"/>
                <a:gd name="connsiteY0" fmla="*/ 0 h 582820"/>
                <a:gd name="connsiteX1" fmla="*/ 427868 w 427868"/>
                <a:gd name="connsiteY1" fmla="*/ 86374 h 582820"/>
                <a:gd name="connsiteX2" fmla="*/ 375881 w 427868"/>
                <a:gd name="connsiteY2" fmla="*/ 582820 h 582820"/>
                <a:gd name="connsiteX3" fmla="*/ 0 w 427868"/>
                <a:gd name="connsiteY3" fmla="*/ 487870 h 582820"/>
                <a:gd name="connsiteX4" fmla="*/ 53534 w 427868"/>
                <a:gd name="connsiteY4" fmla="*/ 0 h 58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68" h="582820">
                  <a:moveTo>
                    <a:pt x="53534" y="0"/>
                  </a:moveTo>
                  <a:lnTo>
                    <a:pt x="427868" y="86374"/>
                  </a:lnTo>
                  <a:lnTo>
                    <a:pt x="375881" y="582820"/>
                  </a:lnTo>
                  <a:lnTo>
                    <a:pt x="0" y="487870"/>
                  </a:lnTo>
                  <a:lnTo>
                    <a:pt x="5353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 rot="21249554">
              <a:off x="7267031" y="5523514"/>
              <a:ext cx="109056" cy="149309"/>
            </a:xfrm>
            <a:custGeom>
              <a:avLst/>
              <a:gdLst>
                <a:gd name="connsiteX0" fmla="*/ 333350 w 333350"/>
                <a:gd name="connsiteY0" fmla="*/ 0 h 456392"/>
                <a:gd name="connsiteX1" fmla="*/ 283269 w 333350"/>
                <a:gd name="connsiteY1" fmla="*/ 456392 h 456392"/>
                <a:gd name="connsiteX2" fmla="*/ 156426 w 333350"/>
                <a:gd name="connsiteY2" fmla="*/ 454359 h 456392"/>
                <a:gd name="connsiteX3" fmla="*/ 0 w 333350"/>
                <a:gd name="connsiteY3" fmla="*/ 454749 h 456392"/>
                <a:gd name="connsiteX4" fmla="*/ 78638 w 333350"/>
                <a:gd name="connsiteY4" fmla="*/ 2440 h 456392"/>
                <a:gd name="connsiteX5" fmla="*/ 333350 w 333350"/>
                <a:gd name="connsiteY5" fmla="*/ 0 h 45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50" h="456392">
                  <a:moveTo>
                    <a:pt x="333350" y="0"/>
                  </a:moveTo>
                  <a:lnTo>
                    <a:pt x="283269" y="456392"/>
                  </a:lnTo>
                  <a:lnTo>
                    <a:pt x="156426" y="454359"/>
                  </a:lnTo>
                  <a:lnTo>
                    <a:pt x="0" y="454749"/>
                  </a:lnTo>
                  <a:lnTo>
                    <a:pt x="78638" y="2440"/>
                  </a:lnTo>
                  <a:lnTo>
                    <a:pt x="33335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 rot="21249554">
              <a:off x="6863309" y="5662184"/>
              <a:ext cx="131023" cy="149532"/>
            </a:xfrm>
            <a:custGeom>
              <a:avLst/>
              <a:gdLst>
                <a:gd name="connsiteX0" fmla="*/ 400494 w 400494"/>
                <a:gd name="connsiteY0" fmla="*/ 0 h 457074"/>
                <a:gd name="connsiteX1" fmla="*/ 354480 w 400494"/>
                <a:gd name="connsiteY1" fmla="*/ 449813 h 457074"/>
                <a:gd name="connsiteX2" fmla="*/ 0 w 400494"/>
                <a:gd name="connsiteY2" fmla="*/ 457074 h 457074"/>
                <a:gd name="connsiteX3" fmla="*/ 86482 w 400494"/>
                <a:gd name="connsiteY3" fmla="*/ 11690 h 457074"/>
                <a:gd name="connsiteX4" fmla="*/ 400494 w 400494"/>
                <a:gd name="connsiteY4" fmla="*/ 0 h 45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494" h="457074">
                  <a:moveTo>
                    <a:pt x="400494" y="0"/>
                  </a:moveTo>
                  <a:lnTo>
                    <a:pt x="354480" y="449813"/>
                  </a:lnTo>
                  <a:lnTo>
                    <a:pt x="0" y="457074"/>
                  </a:lnTo>
                  <a:lnTo>
                    <a:pt x="86482" y="11690"/>
                  </a:lnTo>
                  <a:lnTo>
                    <a:pt x="40049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21249554">
              <a:off x="6662548" y="5532401"/>
              <a:ext cx="120635" cy="149987"/>
            </a:xfrm>
            <a:custGeom>
              <a:avLst/>
              <a:gdLst>
                <a:gd name="connsiteX0" fmla="*/ 368745 w 368745"/>
                <a:gd name="connsiteY0" fmla="*/ 0 h 458464"/>
                <a:gd name="connsiteX1" fmla="*/ 293713 w 368745"/>
                <a:gd name="connsiteY1" fmla="*/ 444385 h 458464"/>
                <a:gd name="connsiteX2" fmla="*/ 177562 w 368745"/>
                <a:gd name="connsiteY2" fmla="*/ 448782 h 458464"/>
                <a:gd name="connsiteX3" fmla="*/ 0 w 368745"/>
                <a:gd name="connsiteY3" fmla="*/ 458464 h 458464"/>
                <a:gd name="connsiteX4" fmla="*/ 66310 w 368745"/>
                <a:gd name="connsiteY4" fmla="*/ 14323 h 458464"/>
                <a:gd name="connsiteX5" fmla="*/ 203555 w 368745"/>
                <a:gd name="connsiteY5" fmla="*/ 6150 h 458464"/>
                <a:gd name="connsiteX6" fmla="*/ 368745 w 368745"/>
                <a:gd name="connsiteY6" fmla="*/ 0 h 45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745" h="458464">
                  <a:moveTo>
                    <a:pt x="368745" y="0"/>
                  </a:moveTo>
                  <a:lnTo>
                    <a:pt x="293713" y="444385"/>
                  </a:lnTo>
                  <a:lnTo>
                    <a:pt x="177562" y="448782"/>
                  </a:lnTo>
                  <a:lnTo>
                    <a:pt x="0" y="458464"/>
                  </a:lnTo>
                  <a:lnTo>
                    <a:pt x="66310" y="14323"/>
                  </a:lnTo>
                  <a:lnTo>
                    <a:pt x="203555" y="6150"/>
                  </a:lnTo>
                  <a:lnTo>
                    <a:pt x="36874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 rot="21249554">
              <a:off x="6409473" y="5492226"/>
              <a:ext cx="132402" cy="152783"/>
            </a:xfrm>
            <a:custGeom>
              <a:avLst/>
              <a:gdLst>
                <a:gd name="connsiteX0" fmla="*/ 404711 w 404711"/>
                <a:gd name="connsiteY0" fmla="*/ 0 h 467011"/>
                <a:gd name="connsiteX1" fmla="*/ 283097 w 404711"/>
                <a:gd name="connsiteY1" fmla="*/ 447064 h 467011"/>
                <a:gd name="connsiteX2" fmla="*/ 0 w 404711"/>
                <a:gd name="connsiteY2" fmla="*/ 467011 h 467011"/>
                <a:gd name="connsiteX3" fmla="*/ 96884 w 404711"/>
                <a:gd name="connsiteY3" fmla="*/ 23058 h 467011"/>
                <a:gd name="connsiteX4" fmla="*/ 399645 w 404711"/>
                <a:gd name="connsiteY4" fmla="*/ 302 h 467011"/>
                <a:gd name="connsiteX5" fmla="*/ 404711 w 404711"/>
                <a:gd name="connsiteY5" fmla="*/ 0 h 46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711" h="467011">
                  <a:moveTo>
                    <a:pt x="404711" y="0"/>
                  </a:moveTo>
                  <a:lnTo>
                    <a:pt x="283097" y="447064"/>
                  </a:lnTo>
                  <a:lnTo>
                    <a:pt x="0" y="467011"/>
                  </a:lnTo>
                  <a:lnTo>
                    <a:pt x="96884" y="23058"/>
                  </a:lnTo>
                  <a:lnTo>
                    <a:pt x="399645" y="302"/>
                  </a:lnTo>
                  <a:lnTo>
                    <a:pt x="40471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 rot="21249554">
              <a:off x="6243004" y="5565255"/>
              <a:ext cx="119282" cy="153756"/>
            </a:xfrm>
            <a:custGeom>
              <a:avLst/>
              <a:gdLst>
                <a:gd name="connsiteX0" fmla="*/ 364608 w 364608"/>
                <a:gd name="connsiteY0" fmla="*/ 0 h 469985"/>
                <a:gd name="connsiteX1" fmla="*/ 266900 w 364608"/>
                <a:gd name="connsiteY1" fmla="*/ 445236 h 469985"/>
                <a:gd name="connsiteX2" fmla="*/ 0 w 364608"/>
                <a:gd name="connsiteY2" fmla="*/ 469985 h 469985"/>
                <a:gd name="connsiteX3" fmla="*/ 87698 w 364608"/>
                <a:gd name="connsiteY3" fmla="*/ 25260 h 469985"/>
                <a:gd name="connsiteX4" fmla="*/ 364608 w 364608"/>
                <a:gd name="connsiteY4" fmla="*/ 0 h 46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08" h="469985">
                  <a:moveTo>
                    <a:pt x="364608" y="0"/>
                  </a:moveTo>
                  <a:lnTo>
                    <a:pt x="266900" y="445236"/>
                  </a:lnTo>
                  <a:lnTo>
                    <a:pt x="0" y="469985"/>
                  </a:lnTo>
                  <a:lnTo>
                    <a:pt x="87698" y="25260"/>
                  </a:lnTo>
                  <a:lnTo>
                    <a:pt x="36460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 rot="21249554">
              <a:off x="5992889" y="5625366"/>
              <a:ext cx="72391" cy="148358"/>
            </a:xfrm>
            <a:custGeom>
              <a:avLst/>
              <a:gdLst>
                <a:gd name="connsiteX0" fmla="*/ 221276 w 221276"/>
                <a:gd name="connsiteY0" fmla="*/ 0 h 453484"/>
                <a:gd name="connsiteX1" fmla="*/ 167518 w 221276"/>
                <a:gd name="connsiteY1" fmla="*/ 437950 h 453484"/>
                <a:gd name="connsiteX2" fmla="*/ 28030 w 221276"/>
                <a:gd name="connsiteY2" fmla="*/ 450884 h 453484"/>
                <a:gd name="connsiteX3" fmla="*/ 17332 w 221276"/>
                <a:gd name="connsiteY3" fmla="*/ 450131 h 453484"/>
                <a:gd name="connsiteX4" fmla="*/ 17332 w 221276"/>
                <a:gd name="connsiteY4" fmla="*/ 451877 h 453484"/>
                <a:gd name="connsiteX5" fmla="*/ 0 w 221276"/>
                <a:gd name="connsiteY5" fmla="*/ 453484 h 453484"/>
                <a:gd name="connsiteX6" fmla="*/ 0 w 221276"/>
                <a:gd name="connsiteY6" fmla="*/ 23818 h 453484"/>
                <a:gd name="connsiteX7" fmla="*/ 221276 w 221276"/>
                <a:gd name="connsiteY7" fmla="*/ 0 h 45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1276" h="453484">
                  <a:moveTo>
                    <a:pt x="221276" y="0"/>
                  </a:moveTo>
                  <a:lnTo>
                    <a:pt x="167518" y="437950"/>
                  </a:lnTo>
                  <a:lnTo>
                    <a:pt x="28030" y="450884"/>
                  </a:lnTo>
                  <a:lnTo>
                    <a:pt x="17332" y="450131"/>
                  </a:lnTo>
                  <a:lnTo>
                    <a:pt x="17332" y="451877"/>
                  </a:lnTo>
                  <a:lnTo>
                    <a:pt x="0" y="453484"/>
                  </a:lnTo>
                  <a:lnTo>
                    <a:pt x="0" y="23818"/>
                  </a:lnTo>
                  <a:lnTo>
                    <a:pt x="22127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 rot="21249554">
              <a:off x="6470677" y="5910406"/>
              <a:ext cx="117540" cy="156380"/>
            </a:xfrm>
            <a:custGeom>
              <a:avLst/>
              <a:gdLst>
                <a:gd name="connsiteX0" fmla="*/ 110871 w 359282"/>
                <a:gd name="connsiteY0" fmla="*/ 1144 h 478007"/>
                <a:gd name="connsiteX1" fmla="*/ 359282 w 359282"/>
                <a:gd name="connsiteY1" fmla="*/ 29206 h 478007"/>
                <a:gd name="connsiteX2" fmla="*/ 237196 w 359282"/>
                <a:gd name="connsiteY2" fmla="*/ 478007 h 478007"/>
                <a:gd name="connsiteX3" fmla="*/ 122243 w 359282"/>
                <a:gd name="connsiteY3" fmla="*/ 463205 h 478007"/>
                <a:gd name="connsiteX4" fmla="*/ 0 w 359282"/>
                <a:gd name="connsiteY4" fmla="*/ 450344 h 478007"/>
                <a:gd name="connsiteX5" fmla="*/ 98278 w 359282"/>
                <a:gd name="connsiteY5" fmla="*/ 0 h 478007"/>
                <a:gd name="connsiteX6" fmla="*/ 110871 w 359282"/>
                <a:gd name="connsiteY6" fmla="*/ 1144 h 4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282" h="478007">
                  <a:moveTo>
                    <a:pt x="110871" y="1144"/>
                  </a:moveTo>
                  <a:lnTo>
                    <a:pt x="359282" y="29206"/>
                  </a:lnTo>
                  <a:lnTo>
                    <a:pt x="237196" y="478007"/>
                  </a:lnTo>
                  <a:lnTo>
                    <a:pt x="122243" y="463205"/>
                  </a:lnTo>
                  <a:lnTo>
                    <a:pt x="0" y="450344"/>
                  </a:lnTo>
                  <a:lnTo>
                    <a:pt x="98278" y="0"/>
                  </a:lnTo>
                  <a:lnTo>
                    <a:pt x="110871" y="1144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 rot="21249554">
              <a:off x="6205066" y="5894267"/>
              <a:ext cx="112307" cy="153003"/>
            </a:xfrm>
            <a:custGeom>
              <a:avLst/>
              <a:gdLst>
                <a:gd name="connsiteX0" fmla="*/ 343288 w 343288"/>
                <a:gd name="connsiteY0" fmla="*/ 21405 h 467682"/>
                <a:gd name="connsiteX1" fmla="*/ 245352 w 343288"/>
                <a:gd name="connsiteY1" fmla="*/ 467682 h 467682"/>
                <a:gd name="connsiteX2" fmla="*/ 182414 w 343288"/>
                <a:gd name="connsiteY2" fmla="*/ 461060 h 467682"/>
                <a:gd name="connsiteX3" fmla="*/ 0 w 343288"/>
                <a:gd name="connsiteY3" fmla="*/ 445957 h 467682"/>
                <a:gd name="connsiteX4" fmla="*/ 87940 w 343288"/>
                <a:gd name="connsiteY4" fmla="*/ 0 h 467682"/>
                <a:gd name="connsiteX5" fmla="*/ 176119 w 343288"/>
                <a:gd name="connsiteY5" fmla="*/ 6210 h 467682"/>
                <a:gd name="connsiteX6" fmla="*/ 343288 w 343288"/>
                <a:gd name="connsiteY6" fmla="*/ 21405 h 4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288" h="467682">
                  <a:moveTo>
                    <a:pt x="343288" y="21405"/>
                  </a:moveTo>
                  <a:lnTo>
                    <a:pt x="245352" y="467682"/>
                  </a:lnTo>
                  <a:lnTo>
                    <a:pt x="182414" y="461060"/>
                  </a:lnTo>
                  <a:lnTo>
                    <a:pt x="0" y="445957"/>
                  </a:lnTo>
                  <a:lnTo>
                    <a:pt x="87940" y="0"/>
                  </a:lnTo>
                  <a:lnTo>
                    <a:pt x="176119" y="6210"/>
                  </a:lnTo>
                  <a:lnTo>
                    <a:pt x="343288" y="21405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 rot="21249554">
              <a:off x="6682424" y="5887185"/>
              <a:ext cx="113861" cy="163986"/>
            </a:xfrm>
            <a:custGeom>
              <a:avLst/>
              <a:gdLst>
                <a:gd name="connsiteX0" fmla="*/ 68662 w 348039"/>
                <a:gd name="connsiteY0" fmla="*/ 0 h 501254"/>
                <a:gd name="connsiteX1" fmla="*/ 333514 w 348039"/>
                <a:gd name="connsiteY1" fmla="*/ 36088 h 501254"/>
                <a:gd name="connsiteX2" fmla="*/ 348039 w 348039"/>
                <a:gd name="connsiteY2" fmla="*/ 38416 h 501254"/>
                <a:gd name="connsiteX3" fmla="*/ 269891 w 348039"/>
                <a:gd name="connsiteY3" fmla="*/ 501254 h 501254"/>
                <a:gd name="connsiteX4" fmla="*/ 0 w 348039"/>
                <a:gd name="connsiteY4" fmla="*/ 459899 h 501254"/>
                <a:gd name="connsiteX5" fmla="*/ 68662 w 348039"/>
                <a:gd name="connsiteY5" fmla="*/ 0 h 50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039" h="501254">
                  <a:moveTo>
                    <a:pt x="68662" y="0"/>
                  </a:moveTo>
                  <a:lnTo>
                    <a:pt x="333514" y="36088"/>
                  </a:lnTo>
                  <a:lnTo>
                    <a:pt x="348039" y="38416"/>
                  </a:lnTo>
                  <a:lnTo>
                    <a:pt x="269891" y="501254"/>
                  </a:lnTo>
                  <a:lnTo>
                    <a:pt x="0" y="459899"/>
                  </a:lnTo>
                  <a:lnTo>
                    <a:pt x="68662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 rot="21249554">
              <a:off x="6003712" y="5822044"/>
              <a:ext cx="48227" cy="148941"/>
            </a:xfrm>
            <a:custGeom>
              <a:avLst/>
              <a:gdLst>
                <a:gd name="connsiteX0" fmla="*/ 147416 w 147416"/>
                <a:gd name="connsiteY0" fmla="*/ 9629 h 455268"/>
                <a:gd name="connsiteX1" fmla="*/ 92714 w 147416"/>
                <a:gd name="connsiteY1" fmla="*/ 455268 h 455268"/>
                <a:gd name="connsiteX2" fmla="*/ 0 w 147416"/>
                <a:gd name="connsiteY2" fmla="*/ 447592 h 455268"/>
                <a:gd name="connsiteX3" fmla="*/ 0 w 147416"/>
                <a:gd name="connsiteY3" fmla="*/ 993 h 455268"/>
                <a:gd name="connsiteX4" fmla="*/ 10698 w 147416"/>
                <a:gd name="connsiteY4" fmla="*/ 0 h 455268"/>
                <a:gd name="connsiteX5" fmla="*/ 147416 w 147416"/>
                <a:gd name="connsiteY5" fmla="*/ 9629 h 4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16" h="455268">
                  <a:moveTo>
                    <a:pt x="147416" y="9629"/>
                  </a:moveTo>
                  <a:lnTo>
                    <a:pt x="92714" y="455268"/>
                  </a:lnTo>
                  <a:lnTo>
                    <a:pt x="0" y="447592"/>
                  </a:lnTo>
                  <a:lnTo>
                    <a:pt x="0" y="993"/>
                  </a:lnTo>
                  <a:lnTo>
                    <a:pt x="10698" y="0"/>
                  </a:lnTo>
                  <a:lnTo>
                    <a:pt x="147416" y="9629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 rot="21249554">
              <a:off x="7209942" y="5884571"/>
              <a:ext cx="155093" cy="179169"/>
            </a:xfrm>
            <a:custGeom>
              <a:avLst/>
              <a:gdLst>
                <a:gd name="connsiteX0" fmla="*/ 90331 w 474069"/>
                <a:gd name="connsiteY0" fmla="*/ 0 h 547666"/>
                <a:gd name="connsiteX1" fmla="*/ 152757 w 474069"/>
                <a:gd name="connsiteY1" fmla="*/ 10005 h 547666"/>
                <a:gd name="connsiteX2" fmla="*/ 474069 w 474069"/>
                <a:gd name="connsiteY2" fmla="*/ 69263 h 547666"/>
                <a:gd name="connsiteX3" fmla="*/ 425131 w 474069"/>
                <a:gd name="connsiteY3" fmla="*/ 547666 h 547666"/>
                <a:gd name="connsiteX4" fmla="*/ 159865 w 474069"/>
                <a:gd name="connsiteY4" fmla="*/ 493699 h 547666"/>
                <a:gd name="connsiteX5" fmla="*/ 0 w 474069"/>
                <a:gd name="connsiteY5" fmla="*/ 465203 h 547666"/>
                <a:gd name="connsiteX6" fmla="*/ 90331 w 474069"/>
                <a:gd name="connsiteY6" fmla="*/ 0 h 54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69" h="547666">
                  <a:moveTo>
                    <a:pt x="90331" y="0"/>
                  </a:moveTo>
                  <a:lnTo>
                    <a:pt x="152757" y="10005"/>
                  </a:lnTo>
                  <a:lnTo>
                    <a:pt x="474069" y="69263"/>
                  </a:lnTo>
                  <a:lnTo>
                    <a:pt x="425131" y="547666"/>
                  </a:lnTo>
                  <a:lnTo>
                    <a:pt x="159865" y="493699"/>
                  </a:lnTo>
                  <a:lnTo>
                    <a:pt x="0" y="465203"/>
                  </a:lnTo>
                  <a:lnTo>
                    <a:pt x="903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 rot="21249554">
              <a:off x="7145907" y="5707448"/>
              <a:ext cx="128763" cy="181250"/>
            </a:xfrm>
            <a:custGeom>
              <a:avLst/>
              <a:gdLst>
                <a:gd name="connsiteX0" fmla="*/ 82673 w 393587"/>
                <a:gd name="connsiteY0" fmla="*/ 0 h 554025"/>
                <a:gd name="connsiteX1" fmla="*/ 329484 w 393587"/>
                <a:gd name="connsiteY1" fmla="*/ 51364 h 554025"/>
                <a:gd name="connsiteX2" fmla="*/ 393587 w 393587"/>
                <a:gd name="connsiteY2" fmla="*/ 66155 h 554025"/>
                <a:gd name="connsiteX3" fmla="*/ 340053 w 393587"/>
                <a:gd name="connsiteY3" fmla="*/ 554025 h 554025"/>
                <a:gd name="connsiteX4" fmla="*/ 305318 w 393587"/>
                <a:gd name="connsiteY4" fmla="*/ 545251 h 554025"/>
                <a:gd name="connsiteX5" fmla="*/ 0 w 393587"/>
                <a:gd name="connsiteY5" fmla="*/ 475522 h 554025"/>
                <a:gd name="connsiteX6" fmla="*/ 82673 w 393587"/>
                <a:gd name="connsiteY6" fmla="*/ 0 h 5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587" h="554025">
                  <a:moveTo>
                    <a:pt x="82673" y="0"/>
                  </a:moveTo>
                  <a:lnTo>
                    <a:pt x="329484" y="51364"/>
                  </a:lnTo>
                  <a:lnTo>
                    <a:pt x="393587" y="66155"/>
                  </a:lnTo>
                  <a:lnTo>
                    <a:pt x="340053" y="554025"/>
                  </a:lnTo>
                  <a:lnTo>
                    <a:pt x="305318" y="545251"/>
                  </a:lnTo>
                  <a:lnTo>
                    <a:pt x="0" y="475522"/>
                  </a:lnTo>
                  <a:lnTo>
                    <a:pt x="82673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 rot="3818778">
            <a:off x="1817564" y="442934"/>
            <a:ext cx="239054" cy="207389"/>
            <a:chOff x="569777" y="2522479"/>
            <a:chExt cx="276330" cy="285270"/>
          </a:xfrm>
        </p:grpSpPr>
        <p:sp>
          <p:nvSpPr>
            <p:cNvPr id="131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3" name="组合 132"/>
          <p:cNvGrpSpPr/>
          <p:nvPr/>
        </p:nvGrpSpPr>
        <p:grpSpPr>
          <a:xfrm rot="13879867">
            <a:off x="2492823" y="2729767"/>
            <a:ext cx="153796" cy="128329"/>
            <a:chOff x="606236" y="2514897"/>
            <a:chExt cx="287302" cy="285271"/>
          </a:xfrm>
        </p:grpSpPr>
        <p:sp>
          <p:nvSpPr>
            <p:cNvPr id="134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6" name="圆角矩形 104"/>
          <p:cNvSpPr/>
          <p:nvPr/>
        </p:nvSpPr>
        <p:spPr>
          <a:xfrm rot="3842596" flipH="1">
            <a:off x="7658756" y="3937526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7" name="组合 136"/>
          <p:cNvGrpSpPr/>
          <p:nvPr/>
        </p:nvGrpSpPr>
        <p:grpSpPr>
          <a:xfrm rot="3925525">
            <a:off x="3987216" y="5810002"/>
            <a:ext cx="182797" cy="218413"/>
            <a:chOff x="720756" y="3008457"/>
            <a:chExt cx="116849" cy="139616"/>
          </a:xfrm>
        </p:grpSpPr>
        <p:sp>
          <p:nvSpPr>
            <p:cNvPr id="144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3200140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8" grpId="1" animBg="1"/>
      <p:bldP spid="18" grpId="2" animBg="1"/>
      <p:bldP spid="27" grpId="0" animBg="1"/>
      <p:bldP spid="27" grpId="1" animBg="1"/>
      <p:bldP spid="27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1952" y="1196074"/>
            <a:ext cx="2414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3</a:t>
            </a:r>
            <a:endParaRPr lang="en-US" altLang="zh-CN" sz="2800" dirty="0" smtClean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面糊下锅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3083584" y="1758852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平底锅"/>
          <p:cNvGrpSpPr/>
          <p:nvPr/>
        </p:nvGrpSpPr>
        <p:grpSpPr>
          <a:xfrm>
            <a:off x="5284157" y="3988160"/>
            <a:ext cx="3609245" cy="900950"/>
            <a:chOff x="1634286" y="2998569"/>
            <a:chExt cx="6176214" cy="1541724"/>
          </a:xfrm>
        </p:grpSpPr>
        <p:sp>
          <p:nvSpPr>
            <p:cNvPr id="5" name="矩形 4"/>
            <p:cNvSpPr/>
            <p:nvPr/>
          </p:nvSpPr>
          <p:spPr>
            <a:xfrm>
              <a:off x="6233202" y="3532077"/>
              <a:ext cx="256900" cy="1798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640359" y="2998569"/>
              <a:ext cx="4633054" cy="1061204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406482" y="3621989"/>
              <a:ext cx="3140021" cy="5349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1634286" y="3557685"/>
              <a:ext cx="4645200" cy="982608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476665" y="3478951"/>
              <a:ext cx="1333835" cy="26336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166640" y="816245"/>
            <a:ext cx="1922140" cy="1333936"/>
            <a:chOff x="5600424" y="2795955"/>
            <a:chExt cx="1922140" cy="1333936"/>
          </a:xfrm>
        </p:grpSpPr>
        <p:sp>
          <p:nvSpPr>
            <p:cNvPr id="11" name="任意多边形 10"/>
            <p:cNvSpPr/>
            <p:nvPr/>
          </p:nvSpPr>
          <p:spPr>
            <a:xfrm>
              <a:off x="5600424" y="2795955"/>
              <a:ext cx="1922140" cy="700891"/>
            </a:xfrm>
            <a:custGeom>
              <a:avLst/>
              <a:gdLst>
                <a:gd name="connsiteX0" fmla="*/ 1691686 w 3383372"/>
                <a:gd name="connsiteY0" fmla="*/ 0 h 1233716"/>
                <a:gd name="connsiteX1" fmla="*/ 3374638 w 3383372"/>
                <a:gd name="connsiteY1" fmla="*/ 553788 h 1233716"/>
                <a:gd name="connsiteX2" fmla="*/ 3383372 w 3383372"/>
                <a:gd name="connsiteY2" fmla="*/ 616858 h 1233716"/>
                <a:gd name="connsiteX3" fmla="*/ 3383372 w 3383372"/>
                <a:gd name="connsiteY3" fmla="*/ 616858 h 1233716"/>
                <a:gd name="connsiteX4" fmla="*/ 3374638 w 3383372"/>
                <a:gd name="connsiteY4" fmla="*/ 679928 h 1233716"/>
                <a:gd name="connsiteX5" fmla="*/ 1691686 w 3383372"/>
                <a:gd name="connsiteY5" fmla="*/ 1233716 h 1233716"/>
                <a:gd name="connsiteX6" fmla="*/ 8734 w 3383372"/>
                <a:gd name="connsiteY6" fmla="*/ 679928 h 1233716"/>
                <a:gd name="connsiteX7" fmla="*/ 0 w 3383372"/>
                <a:gd name="connsiteY7" fmla="*/ 616858 h 1233716"/>
                <a:gd name="connsiteX8" fmla="*/ 0 w 3383372"/>
                <a:gd name="connsiteY8" fmla="*/ 616858 h 1233716"/>
                <a:gd name="connsiteX9" fmla="*/ 8734 w 3383372"/>
                <a:gd name="connsiteY9" fmla="*/ 553788 h 1233716"/>
                <a:gd name="connsiteX10" fmla="*/ 1691686 w 3383372"/>
                <a:gd name="connsiteY10" fmla="*/ 0 h 123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83372" h="1233716">
                  <a:moveTo>
                    <a:pt x="1691686" y="0"/>
                  </a:moveTo>
                  <a:cubicBezTo>
                    <a:pt x="2567585" y="0"/>
                    <a:pt x="3288007" y="242734"/>
                    <a:pt x="3374638" y="553788"/>
                  </a:cubicBezTo>
                  <a:lnTo>
                    <a:pt x="3383372" y="616858"/>
                  </a:lnTo>
                  <a:lnTo>
                    <a:pt x="3383372" y="616858"/>
                  </a:lnTo>
                  <a:lnTo>
                    <a:pt x="3374638" y="679928"/>
                  </a:lnTo>
                  <a:cubicBezTo>
                    <a:pt x="3288007" y="990982"/>
                    <a:pt x="2567585" y="1233716"/>
                    <a:pt x="1691686" y="1233716"/>
                  </a:cubicBezTo>
                  <a:cubicBezTo>
                    <a:pt x="815787" y="1233716"/>
                    <a:pt x="95365" y="990982"/>
                    <a:pt x="8734" y="679928"/>
                  </a:cubicBezTo>
                  <a:lnTo>
                    <a:pt x="0" y="616858"/>
                  </a:lnTo>
                  <a:lnTo>
                    <a:pt x="0" y="616858"/>
                  </a:lnTo>
                  <a:lnTo>
                    <a:pt x="8734" y="553788"/>
                  </a:lnTo>
                  <a:cubicBezTo>
                    <a:pt x="95365" y="242734"/>
                    <a:pt x="815787" y="0"/>
                    <a:pt x="1691686" y="0"/>
                  </a:cubicBezTo>
                  <a:close/>
                </a:path>
              </a:pathLst>
            </a:custGeom>
            <a:solidFill>
              <a:srgbClr val="D30E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781999" y="3101229"/>
              <a:ext cx="1571978" cy="442941"/>
            </a:xfrm>
            <a:prstGeom prst="ellipse">
              <a:avLst/>
            </a:prstGeom>
            <a:solidFill>
              <a:srgbClr val="FDD4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600424" y="3146401"/>
              <a:ext cx="1922140" cy="938318"/>
            </a:xfrm>
            <a:custGeom>
              <a:avLst/>
              <a:gdLst>
                <a:gd name="connsiteX0" fmla="*/ 0 w 3383372"/>
                <a:gd name="connsiteY0" fmla="*/ 0 h 1651637"/>
                <a:gd name="connsiteX1" fmla="*/ 8734 w 3383372"/>
                <a:gd name="connsiteY1" fmla="*/ 63070 h 1651637"/>
                <a:gd name="connsiteX2" fmla="*/ 1691686 w 3383372"/>
                <a:gd name="connsiteY2" fmla="*/ 616858 h 1651637"/>
                <a:gd name="connsiteX3" fmla="*/ 3374638 w 3383372"/>
                <a:gd name="connsiteY3" fmla="*/ 63070 h 1651637"/>
                <a:gd name="connsiteX4" fmla="*/ 3383372 w 3383372"/>
                <a:gd name="connsiteY4" fmla="*/ 0 h 1651637"/>
                <a:gd name="connsiteX5" fmla="*/ 3383372 w 3383372"/>
                <a:gd name="connsiteY5" fmla="*/ 1 h 1651637"/>
                <a:gd name="connsiteX6" fmla="*/ 1691686 w 3383372"/>
                <a:gd name="connsiteY6" fmla="*/ 1651637 h 1651637"/>
                <a:gd name="connsiteX7" fmla="*/ 0 w 3383372"/>
                <a:gd name="connsiteY7" fmla="*/ 1 h 1651637"/>
                <a:gd name="connsiteX8" fmla="*/ 0 w 3383372"/>
                <a:gd name="connsiteY8" fmla="*/ 0 h 1651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3372" h="1651637">
                  <a:moveTo>
                    <a:pt x="0" y="0"/>
                  </a:moveTo>
                  <a:lnTo>
                    <a:pt x="8734" y="63070"/>
                  </a:lnTo>
                  <a:cubicBezTo>
                    <a:pt x="95365" y="374124"/>
                    <a:pt x="815787" y="616858"/>
                    <a:pt x="1691686" y="616858"/>
                  </a:cubicBezTo>
                  <a:cubicBezTo>
                    <a:pt x="2567585" y="616858"/>
                    <a:pt x="3288007" y="374124"/>
                    <a:pt x="3374638" y="63070"/>
                  </a:cubicBezTo>
                  <a:lnTo>
                    <a:pt x="3383372" y="0"/>
                  </a:lnTo>
                  <a:lnTo>
                    <a:pt x="3383372" y="1"/>
                  </a:lnTo>
                  <a:cubicBezTo>
                    <a:pt x="3383372" y="912174"/>
                    <a:pt x="2625978" y="1651637"/>
                    <a:pt x="1691686" y="1651637"/>
                  </a:cubicBezTo>
                  <a:cubicBezTo>
                    <a:pt x="757394" y="1651637"/>
                    <a:pt x="0" y="912174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空心弧 13"/>
            <p:cNvSpPr/>
            <p:nvPr/>
          </p:nvSpPr>
          <p:spPr>
            <a:xfrm rot="10800000">
              <a:off x="6293095" y="3957091"/>
              <a:ext cx="549786" cy="172800"/>
            </a:xfrm>
            <a:prstGeom prst="blockArc">
              <a:avLst>
                <a:gd name="adj1" fmla="val 10954437"/>
                <a:gd name="adj2" fmla="val 21417480"/>
                <a:gd name="adj3" fmla="val 22848"/>
              </a:avLst>
            </a:prstGeom>
            <a:solidFill>
              <a:srgbClr val="D30E00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flipH="1" flipV="1">
              <a:off x="6131970" y="3171908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flipH="1" flipV="1">
              <a:off x="6014163" y="327610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flipH="1" flipV="1">
              <a:off x="6175861" y="3321828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flipH="1" flipV="1">
              <a:off x="6375886" y="3406140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flipH="1" flipV="1">
              <a:off x="6401452" y="3244676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flipH="1" flipV="1">
              <a:off x="6625290" y="316855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flipH="1" flipV="1">
              <a:off x="6995535" y="3244676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flipH="1" flipV="1">
              <a:off x="6742059" y="3330970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flipH="1" flipV="1">
              <a:off x="6625289" y="3383281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flipH="1" flipV="1">
              <a:off x="7181338" y="3321827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flipH="1" flipV="1">
              <a:off x="6473453" y="3145699"/>
              <a:ext cx="45719" cy="45719"/>
            </a:xfrm>
            <a:prstGeom prst="ellipse">
              <a:avLst/>
            </a:pr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下箭头 25"/>
          <p:cNvSpPr/>
          <p:nvPr/>
        </p:nvSpPr>
        <p:spPr>
          <a:xfrm>
            <a:off x="5987821" y="2455455"/>
            <a:ext cx="320454" cy="781231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左箭头 26"/>
          <p:cNvSpPr/>
          <p:nvPr/>
        </p:nvSpPr>
        <p:spPr>
          <a:xfrm>
            <a:off x="4206638" y="4144394"/>
            <a:ext cx="711200" cy="364399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34623" y="3918002"/>
            <a:ext cx="3609245" cy="900950"/>
            <a:chOff x="234623" y="3918002"/>
            <a:chExt cx="3609245" cy="900950"/>
          </a:xfrm>
        </p:grpSpPr>
        <p:sp>
          <p:nvSpPr>
            <p:cNvPr id="29" name="矩形 28"/>
            <p:cNvSpPr/>
            <p:nvPr/>
          </p:nvSpPr>
          <p:spPr>
            <a:xfrm>
              <a:off x="2922129" y="4229772"/>
              <a:ext cx="150127" cy="105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38172" y="3918002"/>
              <a:ext cx="2707456" cy="620145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85878" y="4282315"/>
              <a:ext cx="1834960" cy="3126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56899" y="4149384"/>
              <a:ext cx="2100458" cy="543273"/>
            </a:xfrm>
            <a:prstGeom prst="ellipse">
              <a:avLst/>
            </a:prstGeom>
            <a:solidFill>
              <a:srgbClr val="FDD496"/>
            </a:solidFill>
            <a:ln>
              <a:solidFill>
                <a:srgbClr val="FAC9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34623" y="4244737"/>
              <a:ext cx="2714554" cy="574215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064404" y="4198727"/>
              <a:ext cx="779464" cy="15390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3958826">
            <a:off x="2902188" y="2508877"/>
            <a:ext cx="239054" cy="207389"/>
            <a:chOff x="569777" y="2522479"/>
            <a:chExt cx="276330" cy="285270"/>
          </a:xfrm>
        </p:grpSpPr>
        <p:sp>
          <p:nvSpPr>
            <p:cNvPr id="37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4625177">
            <a:off x="4209468" y="3764544"/>
            <a:ext cx="153796" cy="128329"/>
            <a:chOff x="606236" y="2514897"/>
            <a:chExt cx="287302" cy="285271"/>
          </a:xfrm>
        </p:grpSpPr>
        <p:sp>
          <p:nvSpPr>
            <p:cNvPr id="40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圆角矩形 104"/>
          <p:cNvSpPr/>
          <p:nvPr/>
        </p:nvSpPr>
        <p:spPr>
          <a:xfrm rot="1721644" flipH="1">
            <a:off x="8515563" y="470206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 rot="3925525">
            <a:off x="1363176" y="5413943"/>
            <a:ext cx="182797" cy="218413"/>
            <a:chOff x="720756" y="3008457"/>
            <a:chExt cx="116849" cy="139616"/>
          </a:xfrm>
        </p:grpSpPr>
        <p:sp>
          <p:nvSpPr>
            <p:cNvPr id="44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rot="3925525">
            <a:off x="8403282" y="2132949"/>
            <a:ext cx="182797" cy="218413"/>
            <a:chOff x="720756" y="3008457"/>
            <a:chExt cx="116849" cy="139616"/>
          </a:xfrm>
        </p:grpSpPr>
        <p:sp>
          <p:nvSpPr>
            <p:cNvPr id="49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0363575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767377" y="3429000"/>
            <a:ext cx="3609245" cy="900950"/>
            <a:chOff x="3264471" y="3429000"/>
            <a:chExt cx="3609245" cy="900950"/>
          </a:xfrm>
        </p:grpSpPr>
        <p:sp>
          <p:nvSpPr>
            <p:cNvPr id="3" name="矩形 2"/>
            <p:cNvSpPr/>
            <p:nvPr/>
          </p:nvSpPr>
          <p:spPr>
            <a:xfrm>
              <a:off x="5951977" y="3740770"/>
              <a:ext cx="150127" cy="105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3268020" y="3429000"/>
              <a:ext cx="2707456" cy="620145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3715726" y="3793313"/>
              <a:ext cx="1834960" cy="3126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559770" y="3646274"/>
              <a:ext cx="2100458" cy="543273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264471" y="3755735"/>
              <a:ext cx="2714554" cy="574215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094252" y="3709725"/>
              <a:ext cx="779464" cy="15390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685496" y="4541798"/>
            <a:ext cx="3209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4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撒上火腿和葱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16200000">
            <a:off x="5385458" y="4657503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盘子3"/>
          <p:cNvGrpSpPr/>
          <p:nvPr/>
        </p:nvGrpSpPr>
        <p:grpSpPr>
          <a:xfrm>
            <a:off x="661999" y="1117087"/>
            <a:ext cx="3048000" cy="1012540"/>
            <a:chOff x="4938556" y="4094971"/>
            <a:chExt cx="3048000" cy="1012540"/>
          </a:xfrm>
        </p:grpSpPr>
        <p:sp>
          <p:nvSpPr>
            <p:cNvPr id="13" name="椭圆 12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空心弧 14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盘子4"/>
          <p:cNvGrpSpPr/>
          <p:nvPr/>
        </p:nvGrpSpPr>
        <p:grpSpPr>
          <a:xfrm>
            <a:off x="5301202" y="1141709"/>
            <a:ext cx="3048000" cy="1012540"/>
            <a:chOff x="4938556" y="4094971"/>
            <a:chExt cx="3048000" cy="1012540"/>
          </a:xfrm>
        </p:grpSpPr>
        <p:sp>
          <p:nvSpPr>
            <p:cNvPr id="17" name="椭圆 16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空心弧 18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rgbClr val="F29D1E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切碎的香肠2"/>
          <p:cNvGrpSpPr/>
          <p:nvPr/>
        </p:nvGrpSpPr>
        <p:grpSpPr>
          <a:xfrm rot="300522">
            <a:off x="1414242" y="1458116"/>
            <a:ext cx="1738635" cy="523171"/>
            <a:chOff x="4215801" y="2477643"/>
            <a:chExt cx="3745806" cy="1127146"/>
          </a:xfrm>
        </p:grpSpPr>
        <p:sp>
          <p:nvSpPr>
            <p:cNvPr id="21" name="任意多边形 20"/>
            <p:cNvSpPr/>
            <p:nvPr/>
          </p:nvSpPr>
          <p:spPr>
            <a:xfrm rot="21120232">
              <a:off x="7618980" y="2495463"/>
              <a:ext cx="139544" cy="191048"/>
            </a:xfrm>
            <a:custGeom>
              <a:avLst/>
              <a:gdLst>
                <a:gd name="connsiteX0" fmla="*/ 63886 w 154303"/>
                <a:gd name="connsiteY0" fmla="*/ 0 h 211255"/>
                <a:gd name="connsiteX1" fmla="*/ 103544 w 154303"/>
                <a:gd name="connsiteY1" fmla="*/ 12311 h 211255"/>
                <a:gd name="connsiteX2" fmla="*/ 152654 w 154303"/>
                <a:gd name="connsiteY2" fmla="*/ 38967 h 211255"/>
                <a:gd name="connsiteX3" fmla="*/ 154303 w 154303"/>
                <a:gd name="connsiteY3" fmla="*/ 40328 h 211255"/>
                <a:gd name="connsiteX4" fmla="*/ 137528 w 154303"/>
                <a:gd name="connsiteY4" fmla="*/ 209625 h 211255"/>
                <a:gd name="connsiteX5" fmla="*/ 0 w 154303"/>
                <a:gd name="connsiteY5" fmla="*/ 211255 h 211255"/>
                <a:gd name="connsiteX6" fmla="*/ 63886 w 154303"/>
                <a:gd name="connsiteY6" fmla="*/ 0 h 211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03" h="211255">
                  <a:moveTo>
                    <a:pt x="63886" y="0"/>
                  </a:moveTo>
                  <a:lnTo>
                    <a:pt x="103544" y="12311"/>
                  </a:lnTo>
                  <a:cubicBezTo>
                    <a:pt x="120838" y="19626"/>
                    <a:pt x="137273" y="28576"/>
                    <a:pt x="152654" y="38967"/>
                  </a:cubicBezTo>
                  <a:lnTo>
                    <a:pt x="154303" y="40328"/>
                  </a:lnTo>
                  <a:lnTo>
                    <a:pt x="137528" y="209625"/>
                  </a:lnTo>
                  <a:lnTo>
                    <a:pt x="0" y="211255"/>
                  </a:lnTo>
                  <a:lnTo>
                    <a:pt x="6388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 rot="21120232">
              <a:off x="6995088" y="2562181"/>
              <a:ext cx="158978" cy="205953"/>
            </a:xfrm>
            <a:custGeom>
              <a:avLst/>
              <a:gdLst>
                <a:gd name="connsiteX0" fmla="*/ 151374 w 175793"/>
                <a:gd name="connsiteY0" fmla="*/ 0 h 227736"/>
                <a:gd name="connsiteX1" fmla="*/ 175793 w 175793"/>
                <a:gd name="connsiteY1" fmla="*/ 225651 h 227736"/>
                <a:gd name="connsiteX2" fmla="*/ 0 w 175793"/>
                <a:gd name="connsiteY2" fmla="*/ 227736 h 227736"/>
                <a:gd name="connsiteX3" fmla="*/ 31990 w 175793"/>
                <a:gd name="connsiteY3" fmla="*/ 0 h 227736"/>
                <a:gd name="connsiteX4" fmla="*/ 151374 w 175793"/>
                <a:gd name="connsiteY4" fmla="*/ 0 h 22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793" h="227736">
                  <a:moveTo>
                    <a:pt x="151374" y="0"/>
                  </a:moveTo>
                  <a:lnTo>
                    <a:pt x="175793" y="225651"/>
                  </a:lnTo>
                  <a:lnTo>
                    <a:pt x="0" y="227736"/>
                  </a:lnTo>
                  <a:lnTo>
                    <a:pt x="31990" y="0"/>
                  </a:lnTo>
                  <a:lnTo>
                    <a:pt x="1513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rot="21120232">
              <a:off x="6455248" y="2660811"/>
              <a:ext cx="154917" cy="209940"/>
            </a:xfrm>
            <a:custGeom>
              <a:avLst/>
              <a:gdLst>
                <a:gd name="connsiteX0" fmla="*/ 139169 w 171302"/>
                <a:gd name="connsiteY0" fmla="*/ 0 h 232145"/>
                <a:gd name="connsiteX1" fmla="*/ 171302 w 171302"/>
                <a:gd name="connsiteY1" fmla="*/ 230114 h 232145"/>
                <a:gd name="connsiteX2" fmla="*/ 0 w 171302"/>
                <a:gd name="connsiteY2" fmla="*/ 232145 h 232145"/>
                <a:gd name="connsiteX3" fmla="*/ 51259 w 171302"/>
                <a:gd name="connsiteY3" fmla="*/ 0 h 232145"/>
                <a:gd name="connsiteX4" fmla="*/ 139169 w 171302"/>
                <a:gd name="connsiteY4" fmla="*/ 0 h 232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302" h="232145">
                  <a:moveTo>
                    <a:pt x="139169" y="0"/>
                  </a:moveTo>
                  <a:lnTo>
                    <a:pt x="171302" y="230114"/>
                  </a:lnTo>
                  <a:lnTo>
                    <a:pt x="0" y="232145"/>
                  </a:lnTo>
                  <a:lnTo>
                    <a:pt x="51259" y="0"/>
                  </a:lnTo>
                  <a:lnTo>
                    <a:pt x="13916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rot="21120232">
              <a:off x="5867354" y="2762334"/>
              <a:ext cx="211025" cy="215364"/>
            </a:xfrm>
            <a:custGeom>
              <a:avLst/>
              <a:gdLst>
                <a:gd name="connsiteX0" fmla="*/ 187065 w 233345"/>
                <a:gd name="connsiteY0" fmla="*/ 0 h 238143"/>
                <a:gd name="connsiteX1" fmla="*/ 233345 w 233345"/>
                <a:gd name="connsiteY1" fmla="*/ 235376 h 238143"/>
                <a:gd name="connsiteX2" fmla="*/ 0 w 233345"/>
                <a:gd name="connsiteY2" fmla="*/ 238143 h 238143"/>
                <a:gd name="connsiteX3" fmla="*/ 60482 w 233345"/>
                <a:gd name="connsiteY3" fmla="*/ 0 h 238143"/>
                <a:gd name="connsiteX4" fmla="*/ 187065 w 233345"/>
                <a:gd name="connsiteY4" fmla="*/ 0 h 238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45" h="238143">
                  <a:moveTo>
                    <a:pt x="187065" y="0"/>
                  </a:moveTo>
                  <a:lnTo>
                    <a:pt x="233345" y="235376"/>
                  </a:lnTo>
                  <a:lnTo>
                    <a:pt x="0" y="238143"/>
                  </a:lnTo>
                  <a:lnTo>
                    <a:pt x="60482" y="0"/>
                  </a:lnTo>
                  <a:lnTo>
                    <a:pt x="18706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21120232">
              <a:off x="7802629" y="2691955"/>
              <a:ext cx="158978" cy="304426"/>
            </a:xfrm>
            <a:custGeom>
              <a:avLst/>
              <a:gdLst>
                <a:gd name="connsiteX0" fmla="*/ 166073 w 175793"/>
                <a:gd name="connsiteY0" fmla="*/ 0 h 336624"/>
                <a:gd name="connsiteX1" fmla="*/ 169919 w 175793"/>
                <a:gd name="connsiteY1" fmla="*/ 12389 h 336624"/>
                <a:gd name="connsiteX2" fmla="*/ 175793 w 175793"/>
                <a:gd name="connsiteY2" fmla="*/ 70656 h 336624"/>
                <a:gd name="connsiteX3" fmla="*/ 175792 w 175793"/>
                <a:gd name="connsiteY3" fmla="*/ 70657 h 336624"/>
                <a:gd name="connsiteX4" fmla="*/ 48323 w 175793"/>
                <a:gd name="connsiteY4" fmla="*/ 310394 h 336624"/>
                <a:gd name="connsiteX5" fmla="*/ 0 w 175793"/>
                <a:gd name="connsiteY5" fmla="*/ 336624 h 336624"/>
                <a:gd name="connsiteX6" fmla="*/ 33199 w 175793"/>
                <a:gd name="connsiteY6" fmla="*/ 1576 h 336624"/>
                <a:gd name="connsiteX7" fmla="*/ 166073 w 175793"/>
                <a:gd name="connsiteY7" fmla="*/ 0 h 336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793" h="336624">
                  <a:moveTo>
                    <a:pt x="166073" y="0"/>
                  </a:moveTo>
                  <a:lnTo>
                    <a:pt x="169919" y="12389"/>
                  </a:lnTo>
                  <a:cubicBezTo>
                    <a:pt x="173770" y="31210"/>
                    <a:pt x="175793" y="50697"/>
                    <a:pt x="175793" y="70656"/>
                  </a:cubicBezTo>
                  <a:lnTo>
                    <a:pt x="175792" y="70657"/>
                  </a:lnTo>
                  <a:cubicBezTo>
                    <a:pt x="175792" y="170452"/>
                    <a:pt x="125229" y="258438"/>
                    <a:pt x="48323" y="310394"/>
                  </a:cubicBezTo>
                  <a:lnTo>
                    <a:pt x="0" y="336624"/>
                  </a:lnTo>
                  <a:lnTo>
                    <a:pt x="33199" y="1576"/>
                  </a:lnTo>
                  <a:lnTo>
                    <a:pt x="16607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rot="21120232">
              <a:off x="7223120" y="2781965"/>
              <a:ext cx="304117" cy="322458"/>
            </a:xfrm>
            <a:custGeom>
              <a:avLst/>
              <a:gdLst>
                <a:gd name="connsiteX0" fmla="*/ 336283 w 336283"/>
                <a:gd name="connsiteY0" fmla="*/ 0 h 356564"/>
                <a:gd name="connsiteX1" fmla="*/ 228455 w 336283"/>
                <a:gd name="connsiteY1" fmla="*/ 356564 h 356564"/>
                <a:gd name="connsiteX2" fmla="*/ 38154 w 336283"/>
                <a:gd name="connsiteY2" fmla="*/ 356564 h 356564"/>
                <a:gd name="connsiteX3" fmla="*/ 0 w 336283"/>
                <a:gd name="connsiteY3" fmla="*/ 3987 h 356564"/>
                <a:gd name="connsiteX4" fmla="*/ 336283 w 336283"/>
                <a:gd name="connsiteY4" fmla="*/ 0 h 356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83" h="356564">
                  <a:moveTo>
                    <a:pt x="336283" y="0"/>
                  </a:moveTo>
                  <a:lnTo>
                    <a:pt x="228455" y="356564"/>
                  </a:lnTo>
                  <a:lnTo>
                    <a:pt x="38154" y="356564"/>
                  </a:lnTo>
                  <a:lnTo>
                    <a:pt x="0" y="3987"/>
                  </a:lnTo>
                  <a:lnTo>
                    <a:pt x="3362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rot="21120232">
              <a:off x="5295462" y="2840804"/>
              <a:ext cx="186118" cy="220421"/>
            </a:xfrm>
            <a:custGeom>
              <a:avLst/>
              <a:gdLst>
                <a:gd name="connsiteX0" fmla="*/ 149669 w 205803"/>
                <a:gd name="connsiteY0" fmla="*/ 0 h 243735"/>
                <a:gd name="connsiteX1" fmla="*/ 205803 w 205803"/>
                <a:gd name="connsiteY1" fmla="*/ 241295 h 243735"/>
                <a:gd name="connsiteX2" fmla="*/ 0 w 205803"/>
                <a:gd name="connsiteY2" fmla="*/ 243735 h 243735"/>
                <a:gd name="connsiteX3" fmla="*/ 34238 w 205803"/>
                <a:gd name="connsiteY3" fmla="*/ 0 h 243735"/>
                <a:gd name="connsiteX4" fmla="*/ 149669 w 205803"/>
                <a:gd name="connsiteY4" fmla="*/ 0 h 243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803" h="243735">
                  <a:moveTo>
                    <a:pt x="149669" y="0"/>
                  </a:moveTo>
                  <a:lnTo>
                    <a:pt x="205803" y="241295"/>
                  </a:lnTo>
                  <a:lnTo>
                    <a:pt x="0" y="243735"/>
                  </a:lnTo>
                  <a:lnTo>
                    <a:pt x="34238" y="0"/>
                  </a:lnTo>
                  <a:lnTo>
                    <a:pt x="14966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21120232">
              <a:off x="4791621" y="2928097"/>
              <a:ext cx="134385" cy="224154"/>
            </a:xfrm>
            <a:custGeom>
              <a:avLst/>
              <a:gdLst>
                <a:gd name="connsiteX0" fmla="*/ 112287 w 148599"/>
                <a:gd name="connsiteY0" fmla="*/ 0 h 247862"/>
                <a:gd name="connsiteX1" fmla="*/ 148599 w 148599"/>
                <a:gd name="connsiteY1" fmla="*/ 246100 h 247862"/>
                <a:gd name="connsiteX2" fmla="*/ 0 w 148599"/>
                <a:gd name="connsiteY2" fmla="*/ 247862 h 247862"/>
                <a:gd name="connsiteX3" fmla="*/ 65512 w 148599"/>
                <a:gd name="connsiteY3" fmla="*/ 0 h 247862"/>
                <a:gd name="connsiteX4" fmla="*/ 112287 w 148599"/>
                <a:gd name="connsiteY4" fmla="*/ 0 h 247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599" h="247862">
                  <a:moveTo>
                    <a:pt x="112287" y="0"/>
                  </a:moveTo>
                  <a:lnTo>
                    <a:pt x="148599" y="246100"/>
                  </a:lnTo>
                  <a:lnTo>
                    <a:pt x="0" y="247862"/>
                  </a:lnTo>
                  <a:lnTo>
                    <a:pt x="65512" y="0"/>
                  </a:lnTo>
                  <a:lnTo>
                    <a:pt x="11228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1120232">
              <a:off x="6753461" y="2895637"/>
              <a:ext cx="181397" cy="316967"/>
            </a:xfrm>
            <a:custGeom>
              <a:avLst/>
              <a:gdLst>
                <a:gd name="connsiteX0" fmla="*/ 200583 w 200583"/>
                <a:gd name="connsiteY0" fmla="*/ 0 h 350492"/>
                <a:gd name="connsiteX1" fmla="*/ 151348 w 200583"/>
                <a:gd name="connsiteY1" fmla="*/ 350492 h 350492"/>
                <a:gd name="connsiteX2" fmla="*/ 48610 w 200583"/>
                <a:gd name="connsiteY2" fmla="*/ 350492 h 350492"/>
                <a:gd name="connsiteX3" fmla="*/ 0 w 200583"/>
                <a:gd name="connsiteY3" fmla="*/ 2378 h 350492"/>
                <a:gd name="connsiteX4" fmla="*/ 200583 w 200583"/>
                <a:gd name="connsiteY4" fmla="*/ 0 h 350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583" h="350492">
                  <a:moveTo>
                    <a:pt x="200583" y="0"/>
                  </a:moveTo>
                  <a:lnTo>
                    <a:pt x="151348" y="350492"/>
                  </a:lnTo>
                  <a:lnTo>
                    <a:pt x="48610" y="350492"/>
                  </a:lnTo>
                  <a:lnTo>
                    <a:pt x="0" y="2378"/>
                  </a:lnTo>
                  <a:lnTo>
                    <a:pt x="2005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21120232">
              <a:off x="6181045" y="2993929"/>
              <a:ext cx="246492" cy="312980"/>
            </a:xfrm>
            <a:custGeom>
              <a:avLst/>
              <a:gdLst>
                <a:gd name="connsiteX0" fmla="*/ 272563 w 272563"/>
                <a:gd name="connsiteY0" fmla="*/ 0 h 346083"/>
                <a:gd name="connsiteX1" fmla="*/ 196143 w 272563"/>
                <a:gd name="connsiteY1" fmla="*/ 346083 h 346083"/>
                <a:gd name="connsiteX2" fmla="*/ 67411 w 272563"/>
                <a:gd name="connsiteY2" fmla="*/ 346083 h 346083"/>
                <a:gd name="connsiteX3" fmla="*/ 0 w 272563"/>
                <a:gd name="connsiteY3" fmla="*/ 3231 h 346083"/>
                <a:gd name="connsiteX4" fmla="*/ 272563 w 272563"/>
                <a:gd name="connsiteY4" fmla="*/ 0 h 34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563" h="346083">
                  <a:moveTo>
                    <a:pt x="272563" y="0"/>
                  </a:moveTo>
                  <a:lnTo>
                    <a:pt x="196143" y="346083"/>
                  </a:lnTo>
                  <a:lnTo>
                    <a:pt x="67411" y="346083"/>
                  </a:lnTo>
                  <a:lnTo>
                    <a:pt x="0" y="3231"/>
                  </a:lnTo>
                  <a:lnTo>
                    <a:pt x="27256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rot="21120232">
              <a:off x="4218250" y="3013907"/>
              <a:ext cx="185057" cy="229727"/>
            </a:xfrm>
            <a:custGeom>
              <a:avLst/>
              <a:gdLst>
                <a:gd name="connsiteX0" fmla="*/ 142121 w 204630"/>
                <a:gd name="connsiteY0" fmla="*/ 0 h 254025"/>
                <a:gd name="connsiteX1" fmla="*/ 204630 w 204630"/>
                <a:gd name="connsiteY1" fmla="*/ 251599 h 254025"/>
                <a:gd name="connsiteX2" fmla="*/ 0 w 204630"/>
                <a:gd name="connsiteY2" fmla="*/ 254025 h 254025"/>
                <a:gd name="connsiteX3" fmla="*/ 55219 w 204630"/>
                <a:gd name="connsiteY3" fmla="*/ 0 h 254025"/>
                <a:gd name="connsiteX4" fmla="*/ 142121 w 204630"/>
                <a:gd name="connsiteY4" fmla="*/ 0 h 2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630" h="254025">
                  <a:moveTo>
                    <a:pt x="142121" y="0"/>
                  </a:moveTo>
                  <a:lnTo>
                    <a:pt x="204630" y="251599"/>
                  </a:lnTo>
                  <a:lnTo>
                    <a:pt x="0" y="254025"/>
                  </a:lnTo>
                  <a:lnTo>
                    <a:pt x="55219" y="0"/>
                  </a:lnTo>
                  <a:lnTo>
                    <a:pt x="14212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21120232">
              <a:off x="5597939" y="3074622"/>
              <a:ext cx="240444" cy="307556"/>
            </a:xfrm>
            <a:custGeom>
              <a:avLst/>
              <a:gdLst>
                <a:gd name="connsiteX0" fmla="*/ 265875 w 265875"/>
                <a:gd name="connsiteY0" fmla="*/ 0 h 340085"/>
                <a:gd name="connsiteX1" fmla="*/ 179503 w 265875"/>
                <a:gd name="connsiteY1" fmla="*/ 340085 h 340085"/>
                <a:gd name="connsiteX2" fmla="*/ 78383 w 265875"/>
                <a:gd name="connsiteY2" fmla="*/ 340085 h 340085"/>
                <a:gd name="connsiteX3" fmla="*/ 0 w 265875"/>
                <a:gd name="connsiteY3" fmla="*/ 3152 h 340085"/>
                <a:gd name="connsiteX4" fmla="*/ 265875 w 265875"/>
                <a:gd name="connsiteY4" fmla="*/ 0 h 340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5875" h="340085">
                  <a:moveTo>
                    <a:pt x="265875" y="0"/>
                  </a:moveTo>
                  <a:lnTo>
                    <a:pt x="179503" y="340085"/>
                  </a:lnTo>
                  <a:lnTo>
                    <a:pt x="78383" y="340085"/>
                  </a:lnTo>
                  <a:lnTo>
                    <a:pt x="0" y="3152"/>
                  </a:lnTo>
                  <a:lnTo>
                    <a:pt x="26587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21120232">
              <a:off x="5099238" y="3179029"/>
              <a:ext cx="180405" cy="302498"/>
            </a:xfrm>
            <a:custGeom>
              <a:avLst/>
              <a:gdLst>
                <a:gd name="connsiteX0" fmla="*/ 199486 w 199486"/>
                <a:gd name="connsiteY0" fmla="*/ 0 h 334493"/>
                <a:gd name="connsiteX1" fmla="*/ 152499 w 199486"/>
                <a:gd name="connsiteY1" fmla="*/ 334493 h 334493"/>
                <a:gd name="connsiteX2" fmla="*/ 49005 w 199486"/>
                <a:gd name="connsiteY2" fmla="*/ 334493 h 334493"/>
                <a:gd name="connsiteX3" fmla="*/ 0 w 199486"/>
                <a:gd name="connsiteY3" fmla="*/ 2365 h 334493"/>
                <a:gd name="connsiteX4" fmla="*/ 199486 w 199486"/>
                <a:gd name="connsiteY4" fmla="*/ 0 h 33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486" h="334493">
                  <a:moveTo>
                    <a:pt x="199486" y="0"/>
                  </a:moveTo>
                  <a:lnTo>
                    <a:pt x="152499" y="334493"/>
                  </a:lnTo>
                  <a:lnTo>
                    <a:pt x="49005" y="334493"/>
                  </a:lnTo>
                  <a:lnTo>
                    <a:pt x="0" y="2365"/>
                  </a:lnTo>
                  <a:lnTo>
                    <a:pt x="19948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21120232">
              <a:off x="4520174" y="3258096"/>
              <a:ext cx="285021" cy="298766"/>
            </a:xfrm>
            <a:custGeom>
              <a:avLst/>
              <a:gdLst>
                <a:gd name="connsiteX0" fmla="*/ 315167 w 315167"/>
                <a:gd name="connsiteY0" fmla="*/ 0 h 330366"/>
                <a:gd name="connsiteX1" fmla="*/ 227848 w 315167"/>
                <a:gd name="connsiteY1" fmla="*/ 330366 h 330366"/>
                <a:gd name="connsiteX2" fmla="*/ 81150 w 315167"/>
                <a:gd name="connsiteY2" fmla="*/ 330365 h 330366"/>
                <a:gd name="connsiteX3" fmla="*/ 0 w 315167"/>
                <a:gd name="connsiteY3" fmla="*/ 3737 h 330366"/>
                <a:gd name="connsiteX4" fmla="*/ 315167 w 315167"/>
                <a:gd name="connsiteY4" fmla="*/ 0 h 330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67" h="330366">
                  <a:moveTo>
                    <a:pt x="315167" y="0"/>
                  </a:moveTo>
                  <a:lnTo>
                    <a:pt x="227848" y="330366"/>
                  </a:lnTo>
                  <a:lnTo>
                    <a:pt x="81150" y="330365"/>
                  </a:lnTo>
                  <a:lnTo>
                    <a:pt x="0" y="3737"/>
                  </a:lnTo>
                  <a:lnTo>
                    <a:pt x="3151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1120232">
              <a:off x="7195006" y="2524914"/>
              <a:ext cx="383976" cy="204067"/>
            </a:xfrm>
            <a:custGeom>
              <a:avLst/>
              <a:gdLst>
                <a:gd name="connsiteX0" fmla="*/ 409976 w 424588"/>
                <a:gd name="connsiteY0" fmla="*/ 5874 h 225651"/>
                <a:gd name="connsiteX1" fmla="*/ 424588 w 424588"/>
                <a:gd name="connsiteY1" fmla="*/ 10409 h 225651"/>
                <a:gd name="connsiteX2" fmla="*/ 360702 w 424588"/>
                <a:gd name="connsiteY2" fmla="*/ 221664 h 225651"/>
                <a:gd name="connsiteX3" fmla="*/ 24419 w 424588"/>
                <a:gd name="connsiteY3" fmla="*/ 225651 h 225651"/>
                <a:gd name="connsiteX4" fmla="*/ 0 w 424588"/>
                <a:gd name="connsiteY4" fmla="*/ 0 h 225651"/>
                <a:gd name="connsiteX5" fmla="*/ 351709 w 424588"/>
                <a:gd name="connsiteY5" fmla="*/ 0 h 225651"/>
                <a:gd name="connsiteX6" fmla="*/ 409976 w 424588"/>
                <a:gd name="connsiteY6" fmla="*/ 5874 h 225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4588" h="225651">
                  <a:moveTo>
                    <a:pt x="409976" y="5874"/>
                  </a:moveTo>
                  <a:lnTo>
                    <a:pt x="424588" y="10409"/>
                  </a:lnTo>
                  <a:lnTo>
                    <a:pt x="360702" y="221664"/>
                  </a:lnTo>
                  <a:lnTo>
                    <a:pt x="24419" y="225651"/>
                  </a:lnTo>
                  <a:lnTo>
                    <a:pt x="0" y="0"/>
                  </a:lnTo>
                  <a:lnTo>
                    <a:pt x="351709" y="0"/>
                  </a:lnTo>
                  <a:cubicBezTo>
                    <a:pt x="371668" y="0"/>
                    <a:pt x="391156" y="2023"/>
                    <a:pt x="409976" y="5874"/>
                  </a:cubicBez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21120232">
              <a:off x="7819624" y="2477643"/>
              <a:ext cx="120165" cy="153104"/>
            </a:xfrm>
            <a:custGeom>
              <a:avLst/>
              <a:gdLst>
                <a:gd name="connsiteX0" fmla="*/ 16775 w 132874"/>
                <a:gd name="connsiteY0" fmla="*/ 0 h 169297"/>
                <a:gd name="connsiteX1" fmla="*/ 57914 w 132874"/>
                <a:gd name="connsiteY1" fmla="*/ 33943 h 169297"/>
                <a:gd name="connsiteX2" fmla="*/ 119873 w 132874"/>
                <a:gd name="connsiteY2" fmla="*/ 125841 h 169297"/>
                <a:gd name="connsiteX3" fmla="*/ 132874 w 132874"/>
                <a:gd name="connsiteY3" fmla="*/ 167721 h 169297"/>
                <a:gd name="connsiteX4" fmla="*/ 0 w 132874"/>
                <a:gd name="connsiteY4" fmla="*/ 169297 h 169297"/>
                <a:gd name="connsiteX5" fmla="*/ 16775 w 132874"/>
                <a:gd name="connsiteY5" fmla="*/ 0 h 16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874" h="169297">
                  <a:moveTo>
                    <a:pt x="16775" y="0"/>
                  </a:moveTo>
                  <a:lnTo>
                    <a:pt x="57914" y="33943"/>
                  </a:lnTo>
                  <a:cubicBezTo>
                    <a:pt x="84073" y="60103"/>
                    <a:pt x="105244" y="91252"/>
                    <a:pt x="119873" y="125841"/>
                  </a:cubicBezTo>
                  <a:lnTo>
                    <a:pt x="132874" y="167721"/>
                  </a:lnTo>
                  <a:lnTo>
                    <a:pt x="0" y="169297"/>
                  </a:lnTo>
                  <a:lnTo>
                    <a:pt x="1677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21120232">
              <a:off x="6690413" y="2606946"/>
              <a:ext cx="239387" cy="208103"/>
            </a:xfrm>
            <a:custGeom>
              <a:avLst/>
              <a:gdLst>
                <a:gd name="connsiteX0" fmla="*/ 264706 w 264706"/>
                <a:gd name="connsiteY0" fmla="*/ 0 h 230114"/>
                <a:gd name="connsiteX1" fmla="*/ 232716 w 264706"/>
                <a:gd name="connsiteY1" fmla="*/ 227736 h 230114"/>
                <a:gd name="connsiteX2" fmla="*/ 32133 w 264706"/>
                <a:gd name="connsiteY2" fmla="*/ 230114 h 230114"/>
                <a:gd name="connsiteX3" fmla="*/ 0 w 264706"/>
                <a:gd name="connsiteY3" fmla="*/ 0 h 230114"/>
                <a:gd name="connsiteX4" fmla="*/ 264706 w 264706"/>
                <a:gd name="connsiteY4" fmla="*/ 0 h 23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706" h="230114">
                  <a:moveTo>
                    <a:pt x="264706" y="0"/>
                  </a:moveTo>
                  <a:lnTo>
                    <a:pt x="232716" y="227736"/>
                  </a:lnTo>
                  <a:lnTo>
                    <a:pt x="32133" y="230114"/>
                  </a:lnTo>
                  <a:lnTo>
                    <a:pt x="0" y="0"/>
                  </a:lnTo>
                  <a:lnTo>
                    <a:pt x="2647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21120232">
              <a:off x="6089259" y="2715908"/>
              <a:ext cx="334701" cy="212862"/>
            </a:xfrm>
            <a:custGeom>
              <a:avLst/>
              <a:gdLst>
                <a:gd name="connsiteX0" fmla="*/ 370102 w 370102"/>
                <a:gd name="connsiteY0" fmla="*/ 0 h 235376"/>
                <a:gd name="connsiteX1" fmla="*/ 318843 w 370102"/>
                <a:gd name="connsiteY1" fmla="*/ 232145 h 235376"/>
                <a:gd name="connsiteX2" fmla="*/ 46280 w 370102"/>
                <a:gd name="connsiteY2" fmla="*/ 235376 h 235376"/>
                <a:gd name="connsiteX3" fmla="*/ 0 w 370102"/>
                <a:gd name="connsiteY3" fmla="*/ 0 h 235376"/>
                <a:gd name="connsiteX4" fmla="*/ 370102 w 370102"/>
                <a:gd name="connsiteY4" fmla="*/ 0 h 2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102" h="235376">
                  <a:moveTo>
                    <a:pt x="370102" y="0"/>
                  </a:moveTo>
                  <a:lnTo>
                    <a:pt x="318843" y="232145"/>
                  </a:lnTo>
                  <a:lnTo>
                    <a:pt x="46280" y="235376"/>
                  </a:lnTo>
                  <a:lnTo>
                    <a:pt x="0" y="0"/>
                  </a:lnTo>
                  <a:lnTo>
                    <a:pt x="37010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21120232">
              <a:off x="5482462" y="2780005"/>
              <a:ext cx="345905" cy="218215"/>
            </a:xfrm>
            <a:custGeom>
              <a:avLst/>
              <a:gdLst>
                <a:gd name="connsiteX0" fmla="*/ 382491 w 382491"/>
                <a:gd name="connsiteY0" fmla="*/ 0 h 241295"/>
                <a:gd name="connsiteX1" fmla="*/ 322009 w 382491"/>
                <a:gd name="connsiteY1" fmla="*/ 238143 h 241295"/>
                <a:gd name="connsiteX2" fmla="*/ 56134 w 382491"/>
                <a:gd name="connsiteY2" fmla="*/ 241295 h 241295"/>
                <a:gd name="connsiteX3" fmla="*/ 0 w 382491"/>
                <a:gd name="connsiteY3" fmla="*/ 0 h 241295"/>
                <a:gd name="connsiteX4" fmla="*/ 382491 w 382491"/>
                <a:gd name="connsiteY4" fmla="*/ 0 h 2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491" h="241295">
                  <a:moveTo>
                    <a:pt x="382491" y="0"/>
                  </a:moveTo>
                  <a:lnTo>
                    <a:pt x="322009" y="238143"/>
                  </a:lnTo>
                  <a:lnTo>
                    <a:pt x="56134" y="241295"/>
                  </a:lnTo>
                  <a:lnTo>
                    <a:pt x="0" y="0"/>
                  </a:lnTo>
                  <a:lnTo>
                    <a:pt x="38249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21120232">
              <a:off x="7525037" y="2743523"/>
              <a:ext cx="221888" cy="323932"/>
            </a:xfrm>
            <a:custGeom>
              <a:avLst/>
              <a:gdLst>
                <a:gd name="connsiteX0" fmla="*/ 245356 w 245356"/>
                <a:gd name="connsiteY0" fmla="*/ 0 h 358194"/>
                <a:gd name="connsiteX1" fmla="*/ 212157 w 245356"/>
                <a:gd name="connsiteY1" fmla="*/ 335048 h 358194"/>
                <a:gd name="connsiteX2" fmla="*/ 211371 w 245356"/>
                <a:gd name="connsiteY2" fmla="*/ 335475 h 358194"/>
                <a:gd name="connsiteX3" fmla="*/ 98834 w 245356"/>
                <a:gd name="connsiteY3" fmla="*/ 358194 h 358194"/>
                <a:gd name="connsiteX4" fmla="*/ 0 w 245356"/>
                <a:gd name="connsiteY4" fmla="*/ 358194 h 358194"/>
                <a:gd name="connsiteX5" fmla="*/ 107828 w 245356"/>
                <a:gd name="connsiteY5" fmla="*/ 1630 h 358194"/>
                <a:gd name="connsiteX6" fmla="*/ 245356 w 245356"/>
                <a:gd name="connsiteY6" fmla="*/ 0 h 358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356" h="358194">
                  <a:moveTo>
                    <a:pt x="245356" y="0"/>
                  </a:moveTo>
                  <a:lnTo>
                    <a:pt x="212157" y="335048"/>
                  </a:lnTo>
                  <a:lnTo>
                    <a:pt x="211371" y="335475"/>
                  </a:lnTo>
                  <a:cubicBezTo>
                    <a:pt x="176781" y="350104"/>
                    <a:pt x="138752" y="358194"/>
                    <a:pt x="98834" y="358194"/>
                  </a:cubicBezTo>
                  <a:lnTo>
                    <a:pt x="0" y="358194"/>
                  </a:lnTo>
                  <a:lnTo>
                    <a:pt x="107828" y="1630"/>
                  </a:lnTo>
                  <a:lnTo>
                    <a:pt x="24535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21120232">
              <a:off x="4988886" y="2905016"/>
              <a:ext cx="244207" cy="222560"/>
            </a:xfrm>
            <a:custGeom>
              <a:avLst/>
              <a:gdLst>
                <a:gd name="connsiteX0" fmla="*/ 270036 w 270036"/>
                <a:gd name="connsiteY0" fmla="*/ 0 h 246100"/>
                <a:gd name="connsiteX1" fmla="*/ 235798 w 270036"/>
                <a:gd name="connsiteY1" fmla="*/ 243735 h 246100"/>
                <a:gd name="connsiteX2" fmla="*/ 36312 w 270036"/>
                <a:gd name="connsiteY2" fmla="*/ 246100 h 246100"/>
                <a:gd name="connsiteX3" fmla="*/ 0 w 270036"/>
                <a:gd name="connsiteY3" fmla="*/ 0 h 246100"/>
                <a:gd name="connsiteX4" fmla="*/ 270036 w 270036"/>
                <a:gd name="connsiteY4" fmla="*/ 0 h 2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036" h="246100">
                  <a:moveTo>
                    <a:pt x="270036" y="0"/>
                  </a:moveTo>
                  <a:lnTo>
                    <a:pt x="235798" y="243735"/>
                  </a:lnTo>
                  <a:lnTo>
                    <a:pt x="36312" y="246100"/>
                  </a:lnTo>
                  <a:lnTo>
                    <a:pt x="0" y="0"/>
                  </a:lnTo>
                  <a:lnTo>
                    <a:pt x="27003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21120232">
              <a:off x="6968392" y="2842728"/>
              <a:ext cx="238008" cy="318853"/>
            </a:xfrm>
            <a:custGeom>
              <a:avLst/>
              <a:gdLst>
                <a:gd name="connsiteX0" fmla="*/ 225028 w 263182"/>
                <a:gd name="connsiteY0" fmla="*/ 0 h 352577"/>
                <a:gd name="connsiteX1" fmla="*/ 263182 w 263182"/>
                <a:gd name="connsiteY1" fmla="*/ 352577 h 352577"/>
                <a:gd name="connsiteX2" fmla="*/ 0 w 263182"/>
                <a:gd name="connsiteY2" fmla="*/ 352577 h 352577"/>
                <a:gd name="connsiteX3" fmla="*/ 49235 w 263182"/>
                <a:gd name="connsiteY3" fmla="*/ 2085 h 352577"/>
                <a:gd name="connsiteX4" fmla="*/ 225028 w 263182"/>
                <a:gd name="connsiteY4" fmla="*/ 0 h 35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182" h="352577">
                  <a:moveTo>
                    <a:pt x="225028" y="0"/>
                  </a:moveTo>
                  <a:lnTo>
                    <a:pt x="263182" y="352577"/>
                  </a:lnTo>
                  <a:lnTo>
                    <a:pt x="0" y="352577"/>
                  </a:lnTo>
                  <a:lnTo>
                    <a:pt x="49235" y="2085"/>
                  </a:lnTo>
                  <a:lnTo>
                    <a:pt x="22502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21120232">
              <a:off x="4385019" y="2979550"/>
              <a:ext cx="400797" cy="227533"/>
            </a:xfrm>
            <a:custGeom>
              <a:avLst/>
              <a:gdLst>
                <a:gd name="connsiteX0" fmla="*/ 443188 w 443188"/>
                <a:gd name="connsiteY0" fmla="*/ 0 h 251599"/>
                <a:gd name="connsiteX1" fmla="*/ 377676 w 443188"/>
                <a:gd name="connsiteY1" fmla="*/ 247862 h 251599"/>
                <a:gd name="connsiteX2" fmla="*/ 62509 w 443188"/>
                <a:gd name="connsiteY2" fmla="*/ 251599 h 251599"/>
                <a:gd name="connsiteX3" fmla="*/ 0 w 443188"/>
                <a:gd name="connsiteY3" fmla="*/ 0 h 251599"/>
                <a:gd name="connsiteX4" fmla="*/ 443188 w 443188"/>
                <a:gd name="connsiteY4" fmla="*/ 0 h 251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188" h="251599">
                  <a:moveTo>
                    <a:pt x="443188" y="0"/>
                  </a:moveTo>
                  <a:lnTo>
                    <a:pt x="377676" y="247862"/>
                  </a:lnTo>
                  <a:lnTo>
                    <a:pt x="62509" y="251599"/>
                  </a:lnTo>
                  <a:lnTo>
                    <a:pt x="0" y="0"/>
                  </a:lnTo>
                  <a:lnTo>
                    <a:pt x="44318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21120232">
              <a:off x="6449136" y="2937939"/>
              <a:ext cx="267988" cy="314817"/>
            </a:xfrm>
            <a:custGeom>
              <a:avLst/>
              <a:gdLst>
                <a:gd name="connsiteX0" fmla="*/ 247722 w 296332"/>
                <a:gd name="connsiteY0" fmla="*/ 0 h 348114"/>
                <a:gd name="connsiteX1" fmla="*/ 296332 w 296332"/>
                <a:gd name="connsiteY1" fmla="*/ 348114 h 348114"/>
                <a:gd name="connsiteX2" fmla="*/ 0 w 296332"/>
                <a:gd name="connsiteY2" fmla="*/ 348114 h 348114"/>
                <a:gd name="connsiteX3" fmla="*/ 76420 w 296332"/>
                <a:gd name="connsiteY3" fmla="*/ 2031 h 348114"/>
                <a:gd name="connsiteX4" fmla="*/ 247722 w 296332"/>
                <a:gd name="connsiteY4" fmla="*/ 0 h 34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332" h="348114">
                  <a:moveTo>
                    <a:pt x="247722" y="0"/>
                  </a:moveTo>
                  <a:lnTo>
                    <a:pt x="296332" y="348114"/>
                  </a:lnTo>
                  <a:lnTo>
                    <a:pt x="0" y="348114"/>
                  </a:lnTo>
                  <a:lnTo>
                    <a:pt x="76420" y="2031"/>
                  </a:lnTo>
                  <a:lnTo>
                    <a:pt x="24772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21120232">
              <a:off x="5836998" y="3028097"/>
              <a:ext cx="350099" cy="310058"/>
            </a:xfrm>
            <a:custGeom>
              <a:avLst/>
              <a:gdLst>
                <a:gd name="connsiteX0" fmla="*/ 319717 w 387128"/>
                <a:gd name="connsiteY0" fmla="*/ 0 h 342852"/>
                <a:gd name="connsiteX1" fmla="*/ 387128 w 387128"/>
                <a:gd name="connsiteY1" fmla="*/ 342852 h 342852"/>
                <a:gd name="connsiteX2" fmla="*/ 0 w 387128"/>
                <a:gd name="connsiteY2" fmla="*/ 342852 h 342852"/>
                <a:gd name="connsiteX3" fmla="*/ 86372 w 387128"/>
                <a:gd name="connsiteY3" fmla="*/ 2767 h 342852"/>
                <a:gd name="connsiteX4" fmla="*/ 319717 w 387128"/>
                <a:gd name="connsiteY4" fmla="*/ 0 h 34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128" h="342852">
                  <a:moveTo>
                    <a:pt x="319717" y="0"/>
                  </a:moveTo>
                  <a:lnTo>
                    <a:pt x="387128" y="342852"/>
                  </a:lnTo>
                  <a:lnTo>
                    <a:pt x="0" y="342852"/>
                  </a:lnTo>
                  <a:lnTo>
                    <a:pt x="86372" y="2767"/>
                  </a:lnTo>
                  <a:lnTo>
                    <a:pt x="31971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 rot="21120232">
              <a:off x="5302945" y="3121298"/>
              <a:ext cx="299496" cy="304705"/>
            </a:xfrm>
            <a:custGeom>
              <a:avLst/>
              <a:gdLst>
                <a:gd name="connsiteX0" fmla="*/ 252790 w 331173"/>
                <a:gd name="connsiteY0" fmla="*/ 0 h 336933"/>
                <a:gd name="connsiteX1" fmla="*/ 331173 w 331173"/>
                <a:gd name="connsiteY1" fmla="*/ 336933 h 336933"/>
                <a:gd name="connsiteX2" fmla="*/ 0 w 331173"/>
                <a:gd name="connsiteY2" fmla="*/ 336933 h 336933"/>
                <a:gd name="connsiteX3" fmla="*/ 46987 w 331173"/>
                <a:gd name="connsiteY3" fmla="*/ 2440 h 336933"/>
                <a:gd name="connsiteX4" fmla="*/ 252790 w 331173"/>
                <a:gd name="connsiteY4" fmla="*/ 0 h 33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173" h="336933">
                  <a:moveTo>
                    <a:pt x="252790" y="0"/>
                  </a:moveTo>
                  <a:lnTo>
                    <a:pt x="331173" y="336933"/>
                  </a:lnTo>
                  <a:lnTo>
                    <a:pt x="0" y="336933"/>
                  </a:lnTo>
                  <a:lnTo>
                    <a:pt x="46987" y="2440"/>
                  </a:lnTo>
                  <a:lnTo>
                    <a:pt x="25279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 rot="21120232">
              <a:off x="4816356" y="3202067"/>
              <a:ext cx="257670" cy="300360"/>
            </a:xfrm>
            <a:custGeom>
              <a:avLst/>
              <a:gdLst>
                <a:gd name="connsiteX0" fmla="*/ 235918 w 284923"/>
                <a:gd name="connsiteY0" fmla="*/ 0 h 332128"/>
                <a:gd name="connsiteX1" fmla="*/ 284923 w 284923"/>
                <a:gd name="connsiteY1" fmla="*/ 332128 h 332128"/>
                <a:gd name="connsiteX2" fmla="*/ 0 w 284923"/>
                <a:gd name="connsiteY2" fmla="*/ 332128 h 332128"/>
                <a:gd name="connsiteX3" fmla="*/ 87319 w 284923"/>
                <a:gd name="connsiteY3" fmla="*/ 1762 h 332128"/>
                <a:gd name="connsiteX4" fmla="*/ 235918 w 284923"/>
                <a:gd name="connsiteY4" fmla="*/ 0 h 33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923" h="332128">
                  <a:moveTo>
                    <a:pt x="235918" y="0"/>
                  </a:moveTo>
                  <a:lnTo>
                    <a:pt x="284923" y="332128"/>
                  </a:lnTo>
                  <a:lnTo>
                    <a:pt x="0" y="332128"/>
                  </a:lnTo>
                  <a:lnTo>
                    <a:pt x="87319" y="1762"/>
                  </a:lnTo>
                  <a:lnTo>
                    <a:pt x="235918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 rot="21120232">
              <a:off x="4215801" y="3309403"/>
              <a:ext cx="322179" cy="295386"/>
            </a:xfrm>
            <a:custGeom>
              <a:avLst/>
              <a:gdLst>
                <a:gd name="connsiteX0" fmla="*/ 275105 w 356255"/>
                <a:gd name="connsiteY0" fmla="*/ 0 h 326628"/>
                <a:gd name="connsiteX1" fmla="*/ 356255 w 356255"/>
                <a:gd name="connsiteY1" fmla="*/ 326628 h 326628"/>
                <a:gd name="connsiteX2" fmla="*/ 0 w 356255"/>
                <a:gd name="connsiteY2" fmla="*/ 326628 h 326628"/>
                <a:gd name="connsiteX3" fmla="*/ 70475 w 356255"/>
                <a:gd name="connsiteY3" fmla="*/ 2426 h 326628"/>
                <a:gd name="connsiteX4" fmla="*/ 275105 w 356255"/>
                <a:gd name="connsiteY4" fmla="*/ 0 h 326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255" h="326628">
                  <a:moveTo>
                    <a:pt x="275105" y="0"/>
                  </a:moveTo>
                  <a:lnTo>
                    <a:pt x="356255" y="326628"/>
                  </a:lnTo>
                  <a:lnTo>
                    <a:pt x="0" y="326628"/>
                  </a:lnTo>
                  <a:lnTo>
                    <a:pt x="70475" y="2426"/>
                  </a:lnTo>
                  <a:lnTo>
                    <a:pt x="27510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切碎的香肠1"/>
          <p:cNvGrpSpPr/>
          <p:nvPr/>
        </p:nvGrpSpPr>
        <p:grpSpPr>
          <a:xfrm rot="247492">
            <a:off x="1254513" y="1134630"/>
            <a:ext cx="1686619" cy="524197"/>
            <a:chOff x="585094" y="3098025"/>
            <a:chExt cx="3633739" cy="1129356"/>
          </a:xfrm>
        </p:grpSpPr>
        <p:sp>
          <p:nvSpPr>
            <p:cNvPr id="50" name="任意多边形 49"/>
            <p:cNvSpPr/>
            <p:nvPr/>
          </p:nvSpPr>
          <p:spPr>
            <a:xfrm rot="21120232">
              <a:off x="3742469" y="3164575"/>
              <a:ext cx="171382" cy="234328"/>
            </a:xfrm>
            <a:custGeom>
              <a:avLst/>
              <a:gdLst>
                <a:gd name="connsiteX0" fmla="*/ 131854 w 189509"/>
                <a:gd name="connsiteY0" fmla="*/ 0 h 259112"/>
                <a:gd name="connsiteX1" fmla="*/ 189509 w 189509"/>
                <a:gd name="connsiteY1" fmla="*/ 256865 h 259112"/>
                <a:gd name="connsiteX2" fmla="*/ 0 w 189509"/>
                <a:gd name="connsiteY2" fmla="*/ 259112 h 259112"/>
                <a:gd name="connsiteX3" fmla="*/ 33016 w 189509"/>
                <a:gd name="connsiteY3" fmla="*/ 0 h 259112"/>
                <a:gd name="connsiteX4" fmla="*/ 131854 w 189509"/>
                <a:gd name="connsiteY4" fmla="*/ 0 h 259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509" h="259112">
                  <a:moveTo>
                    <a:pt x="131854" y="0"/>
                  </a:moveTo>
                  <a:lnTo>
                    <a:pt x="189509" y="256865"/>
                  </a:lnTo>
                  <a:lnTo>
                    <a:pt x="0" y="259112"/>
                  </a:lnTo>
                  <a:lnTo>
                    <a:pt x="33016" y="0"/>
                  </a:lnTo>
                  <a:lnTo>
                    <a:pt x="13185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21120232">
              <a:off x="3355392" y="3179711"/>
              <a:ext cx="199512" cy="237981"/>
            </a:xfrm>
            <a:custGeom>
              <a:avLst/>
              <a:gdLst>
                <a:gd name="connsiteX0" fmla="*/ 203280 w 220614"/>
                <a:gd name="connsiteY0" fmla="*/ 0 h 263152"/>
                <a:gd name="connsiteX1" fmla="*/ 220614 w 220614"/>
                <a:gd name="connsiteY1" fmla="*/ 260536 h 263152"/>
                <a:gd name="connsiteX2" fmla="*/ 0 w 220614"/>
                <a:gd name="connsiteY2" fmla="*/ 263152 h 263152"/>
                <a:gd name="connsiteX3" fmla="*/ 124947 w 220614"/>
                <a:gd name="connsiteY3" fmla="*/ 0 h 263152"/>
                <a:gd name="connsiteX4" fmla="*/ 203280 w 220614"/>
                <a:gd name="connsiteY4" fmla="*/ 0 h 26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614" h="263152">
                  <a:moveTo>
                    <a:pt x="203280" y="0"/>
                  </a:moveTo>
                  <a:lnTo>
                    <a:pt x="220614" y="260536"/>
                  </a:lnTo>
                  <a:lnTo>
                    <a:pt x="0" y="263152"/>
                  </a:lnTo>
                  <a:lnTo>
                    <a:pt x="124947" y="0"/>
                  </a:lnTo>
                  <a:lnTo>
                    <a:pt x="20328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21120232">
              <a:off x="2749496" y="3307387"/>
              <a:ext cx="178481" cy="243311"/>
            </a:xfrm>
            <a:custGeom>
              <a:avLst/>
              <a:gdLst>
                <a:gd name="connsiteX0" fmla="*/ 176634 w 197359"/>
                <a:gd name="connsiteY0" fmla="*/ 0 h 269045"/>
                <a:gd name="connsiteX1" fmla="*/ 197359 w 197359"/>
                <a:gd name="connsiteY1" fmla="*/ 266705 h 269045"/>
                <a:gd name="connsiteX2" fmla="*/ 0 w 197359"/>
                <a:gd name="connsiteY2" fmla="*/ 269045 h 269045"/>
                <a:gd name="connsiteX3" fmla="*/ 84615 w 197359"/>
                <a:gd name="connsiteY3" fmla="*/ 0 h 269045"/>
                <a:gd name="connsiteX4" fmla="*/ 176634 w 197359"/>
                <a:gd name="connsiteY4" fmla="*/ 0 h 26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59" h="269045">
                  <a:moveTo>
                    <a:pt x="176634" y="0"/>
                  </a:moveTo>
                  <a:lnTo>
                    <a:pt x="197359" y="266705"/>
                  </a:lnTo>
                  <a:lnTo>
                    <a:pt x="0" y="269045"/>
                  </a:lnTo>
                  <a:lnTo>
                    <a:pt x="84615" y="0"/>
                  </a:lnTo>
                  <a:lnTo>
                    <a:pt x="17663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21120232">
              <a:off x="2273230" y="3362287"/>
              <a:ext cx="161675" cy="247888"/>
            </a:xfrm>
            <a:custGeom>
              <a:avLst/>
              <a:gdLst>
                <a:gd name="connsiteX0" fmla="*/ 139106 w 178775"/>
                <a:gd name="connsiteY0" fmla="*/ 0 h 274107"/>
                <a:gd name="connsiteX1" fmla="*/ 178775 w 178775"/>
                <a:gd name="connsiteY1" fmla="*/ 271988 h 274107"/>
                <a:gd name="connsiteX2" fmla="*/ 0 w 178775"/>
                <a:gd name="connsiteY2" fmla="*/ 274107 h 274107"/>
                <a:gd name="connsiteX3" fmla="*/ 64587 w 178775"/>
                <a:gd name="connsiteY3" fmla="*/ 0 h 274107"/>
                <a:gd name="connsiteX4" fmla="*/ 139106 w 178775"/>
                <a:gd name="connsiteY4" fmla="*/ 0 h 2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75" h="274107">
                  <a:moveTo>
                    <a:pt x="139106" y="0"/>
                  </a:moveTo>
                  <a:lnTo>
                    <a:pt x="178775" y="271988"/>
                  </a:lnTo>
                  <a:lnTo>
                    <a:pt x="0" y="274107"/>
                  </a:lnTo>
                  <a:lnTo>
                    <a:pt x="64587" y="0"/>
                  </a:lnTo>
                  <a:lnTo>
                    <a:pt x="1391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21120232">
              <a:off x="4002212" y="3393908"/>
              <a:ext cx="216621" cy="293192"/>
            </a:xfrm>
            <a:custGeom>
              <a:avLst/>
              <a:gdLst>
                <a:gd name="connsiteX0" fmla="*/ 239533 w 239533"/>
                <a:gd name="connsiteY0" fmla="*/ 0 h 324202"/>
                <a:gd name="connsiteX1" fmla="*/ 169058 w 239533"/>
                <a:gd name="connsiteY1" fmla="*/ 324202 h 324202"/>
                <a:gd name="connsiteX2" fmla="*/ 72133 w 239533"/>
                <a:gd name="connsiteY2" fmla="*/ 324202 h 324202"/>
                <a:gd name="connsiteX3" fmla="*/ 0 w 239533"/>
                <a:gd name="connsiteY3" fmla="*/ 2840 h 324202"/>
                <a:gd name="connsiteX4" fmla="*/ 239533 w 239533"/>
                <a:gd name="connsiteY4" fmla="*/ 0 h 32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533" h="324202">
                  <a:moveTo>
                    <a:pt x="239533" y="0"/>
                  </a:moveTo>
                  <a:lnTo>
                    <a:pt x="169058" y="324202"/>
                  </a:lnTo>
                  <a:lnTo>
                    <a:pt x="72133" y="324202"/>
                  </a:lnTo>
                  <a:lnTo>
                    <a:pt x="0" y="2840"/>
                  </a:lnTo>
                  <a:lnTo>
                    <a:pt x="2395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21120232">
              <a:off x="1754750" y="3432215"/>
              <a:ext cx="186531" cy="252788"/>
            </a:xfrm>
            <a:custGeom>
              <a:avLst/>
              <a:gdLst>
                <a:gd name="connsiteX0" fmla="*/ 163489 w 206260"/>
                <a:gd name="connsiteY0" fmla="*/ 0 h 279525"/>
                <a:gd name="connsiteX1" fmla="*/ 206260 w 206260"/>
                <a:gd name="connsiteY1" fmla="*/ 277080 h 279525"/>
                <a:gd name="connsiteX2" fmla="*/ 0 w 206260"/>
                <a:gd name="connsiteY2" fmla="*/ 279525 h 279525"/>
                <a:gd name="connsiteX3" fmla="*/ 74535 w 206260"/>
                <a:gd name="connsiteY3" fmla="*/ 0 h 279525"/>
                <a:gd name="connsiteX4" fmla="*/ 163489 w 206260"/>
                <a:gd name="connsiteY4" fmla="*/ 0 h 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260" h="279525">
                  <a:moveTo>
                    <a:pt x="163489" y="0"/>
                  </a:moveTo>
                  <a:lnTo>
                    <a:pt x="206260" y="277080"/>
                  </a:lnTo>
                  <a:lnTo>
                    <a:pt x="0" y="279525"/>
                  </a:lnTo>
                  <a:lnTo>
                    <a:pt x="74535" y="0"/>
                  </a:lnTo>
                  <a:lnTo>
                    <a:pt x="16348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21120232">
              <a:off x="3628823" y="3486121"/>
              <a:ext cx="108655" cy="288591"/>
            </a:xfrm>
            <a:custGeom>
              <a:avLst/>
              <a:gdLst>
                <a:gd name="connsiteX0" fmla="*/ 120147 w 120147"/>
                <a:gd name="connsiteY0" fmla="*/ 0 h 319115"/>
                <a:gd name="connsiteX1" fmla="*/ 79484 w 120147"/>
                <a:gd name="connsiteY1" fmla="*/ 319115 h 319115"/>
                <a:gd name="connsiteX2" fmla="*/ 21136 w 120147"/>
                <a:gd name="connsiteY2" fmla="*/ 319115 h 319115"/>
                <a:gd name="connsiteX3" fmla="*/ 0 w 120147"/>
                <a:gd name="connsiteY3" fmla="*/ 1424 h 319115"/>
                <a:gd name="connsiteX4" fmla="*/ 120147 w 120147"/>
                <a:gd name="connsiteY4" fmla="*/ 0 h 31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47" h="319115">
                  <a:moveTo>
                    <a:pt x="120147" y="0"/>
                  </a:moveTo>
                  <a:lnTo>
                    <a:pt x="79484" y="319115"/>
                  </a:lnTo>
                  <a:lnTo>
                    <a:pt x="21136" y="319115"/>
                  </a:lnTo>
                  <a:lnTo>
                    <a:pt x="0" y="1424"/>
                  </a:lnTo>
                  <a:lnTo>
                    <a:pt x="12014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21120232">
              <a:off x="1137001" y="3513364"/>
              <a:ext cx="194201" cy="257307"/>
            </a:xfrm>
            <a:custGeom>
              <a:avLst/>
              <a:gdLst>
                <a:gd name="connsiteX0" fmla="*/ 190867 w 214741"/>
                <a:gd name="connsiteY0" fmla="*/ 0 h 284522"/>
                <a:gd name="connsiteX1" fmla="*/ 214741 w 214741"/>
                <a:gd name="connsiteY1" fmla="*/ 281976 h 284522"/>
                <a:gd name="connsiteX2" fmla="*/ 0 w 214741"/>
                <a:gd name="connsiteY2" fmla="*/ 284522 h 284522"/>
                <a:gd name="connsiteX3" fmla="*/ 73559 w 214741"/>
                <a:gd name="connsiteY3" fmla="*/ 0 h 284522"/>
                <a:gd name="connsiteX4" fmla="*/ 190867 w 214741"/>
                <a:gd name="connsiteY4" fmla="*/ 0 h 28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41" h="284522">
                  <a:moveTo>
                    <a:pt x="190867" y="0"/>
                  </a:moveTo>
                  <a:lnTo>
                    <a:pt x="214741" y="281976"/>
                  </a:lnTo>
                  <a:lnTo>
                    <a:pt x="0" y="284522"/>
                  </a:lnTo>
                  <a:lnTo>
                    <a:pt x="73559" y="0"/>
                  </a:lnTo>
                  <a:lnTo>
                    <a:pt x="1908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21120232">
              <a:off x="2988590" y="3538411"/>
              <a:ext cx="271037" cy="284938"/>
            </a:xfrm>
            <a:custGeom>
              <a:avLst/>
              <a:gdLst>
                <a:gd name="connsiteX0" fmla="*/ 299704 w 299704"/>
                <a:gd name="connsiteY0" fmla="*/ 0 h 315075"/>
                <a:gd name="connsiteX1" fmla="*/ 150102 w 299704"/>
                <a:gd name="connsiteY1" fmla="*/ 315075 h 315075"/>
                <a:gd name="connsiteX2" fmla="*/ 24207 w 299704"/>
                <a:gd name="connsiteY2" fmla="*/ 315075 h 315075"/>
                <a:gd name="connsiteX3" fmla="*/ 0 w 299704"/>
                <a:gd name="connsiteY3" fmla="*/ 3553 h 315075"/>
                <a:gd name="connsiteX4" fmla="*/ 299704 w 299704"/>
                <a:gd name="connsiteY4" fmla="*/ 0 h 31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" h="315075">
                  <a:moveTo>
                    <a:pt x="299704" y="0"/>
                  </a:moveTo>
                  <a:lnTo>
                    <a:pt x="150102" y="315075"/>
                  </a:lnTo>
                  <a:lnTo>
                    <a:pt x="24207" y="315075"/>
                  </a:lnTo>
                  <a:lnTo>
                    <a:pt x="0" y="3553"/>
                  </a:lnTo>
                  <a:lnTo>
                    <a:pt x="29970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21120232">
              <a:off x="709768" y="3602620"/>
              <a:ext cx="166517" cy="256493"/>
            </a:xfrm>
            <a:custGeom>
              <a:avLst/>
              <a:gdLst>
                <a:gd name="connsiteX0" fmla="*/ 173419 w 184129"/>
                <a:gd name="connsiteY0" fmla="*/ 0 h 283622"/>
                <a:gd name="connsiteX1" fmla="*/ 184129 w 184129"/>
                <a:gd name="connsiteY1" fmla="*/ 281439 h 283622"/>
                <a:gd name="connsiteX2" fmla="*/ 0 w 184129"/>
                <a:gd name="connsiteY2" fmla="*/ 283622 h 283622"/>
                <a:gd name="connsiteX3" fmla="*/ 56459 w 184129"/>
                <a:gd name="connsiteY3" fmla="*/ 47974 h 283622"/>
                <a:gd name="connsiteX4" fmla="*/ 60743 w 184129"/>
                <a:gd name="connsiteY4" fmla="*/ 44439 h 283622"/>
                <a:gd name="connsiteX5" fmla="*/ 164122 w 184129"/>
                <a:gd name="connsiteY5" fmla="*/ 937 h 283622"/>
                <a:gd name="connsiteX6" fmla="*/ 173419 w 184129"/>
                <a:gd name="connsiteY6" fmla="*/ 0 h 28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29" h="283622">
                  <a:moveTo>
                    <a:pt x="173419" y="0"/>
                  </a:moveTo>
                  <a:lnTo>
                    <a:pt x="184129" y="281439"/>
                  </a:lnTo>
                  <a:lnTo>
                    <a:pt x="0" y="283622"/>
                  </a:lnTo>
                  <a:lnTo>
                    <a:pt x="56459" y="47974"/>
                  </a:lnTo>
                  <a:lnTo>
                    <a:pt x="60743" y="44439"/>
                  </a:lnTo>
                  <a:cubicBezTo>
                    <a:pt x="91505" y="23657"/>
                    <a:pt x="126481" y="8639"/>
                    <a:pt x="164122" y="937"/>
                  </a:cubicBezTo>
                  <a:lnTo>
                    <a:pt x="17341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21120232">
              <a:off x="2480311" y="3644671"/>
              <a:ext cx="224470" cy="279608"/>
            </a:xfrm>
            <a:custGeom>
              <a:avLst/>
              <a:gdLst>
                <a:gd name="connsiteX0" fmla="*/ 248212 w 248212"/>
                <a:gd name="connsiteY0" fmla="*/ 0 h 309182"/>
                <a:gd name="connsiteX1" fmla="*/ 150974 w 248212"/>
                <a:gd name="connsiteY1" fmla="*/ 309182 h 309182"/>
                <a:gd name="connsiteX2" fmla="*/ 44664 w 248212"/>
                <a:gd name="connsiteY2" fmla="*/ 309182 h 309182"/>
                <a:gd name="connsiteX3" fmla="*/ 0 w 248212"/>
                <a:gd name="connsiteY3" fmla="*/ 2943 h 309182"/>
                <a:gd name="connsiteX4" fmla="*/ 248212 w 248212"/>
                <a:gd name="connsiteY4" fmla="*/ 0 h 3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12" h="309182">
                  <a:moveTo>
                    <a:pt x="248212" y="0"/>
                  </a:moveTo>
                  <a:lnTo>
                    <a:pt x="150974" y="309182"/>
                  </a:lnTo>
                  <a:lnTo>
                    <a:pt x="44664" y="309182"/>
                  </a:lnTo>
                  <a:lnTo>
                    <a:pt x="0" y="2943"/>
                  </a:lnTo>
                  <a:lnTo>
                    <a:pt x="24821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21120232">
              <a:off x="1948785" y="3729026"/>
              <a:ext cx="226759" cy="275031"/>
            </a:xfrm>
            <a:custGeom>
              <a:avLst/>
              <a:gdLst>
                <a:gd name="connsiteX0" fmla="*/ 250743 w 250743"/>
                <a:gd name="connsiteY0" fmla="*/ 0 h 304120"/>
                <a:gd name="connsiteX1" fmla="*/ 179085 w 250743"/>
                <a:gd name="connsiteY1" fmla="*/ 304120 h 304120"/>
                <a:gd name="connsiteX2" fmla="*/ 46487 w 250743"/>
                <a:gd name="connsiteY2" fmla="*/ 304120 h 304120"/>
                <a:gd name="connsiteX3" fmla="*/ 0 w 250743"/>
                <a:gd name="connsiteY3" fmla="*/ 2973 h 304120"/>
                <a:gd name="connsiteX4" fmla="*/ 250743 w 250743"/>
                <a:gd name="connsiteY4" fmla="*/ 0 h 30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3" h="304120">
                  <a:moveTo>
                    <a:pt x="250743" y="0"/>
                  </a:moveTo>
                  <a:lnTo>
                    <a:pt x="179085" y="304120"/>
                  </a:lnTo>
                  <a:lnTo>
                    <a:pt x="46487" y="304120"/>
                  </a:lnTo>
                  <a:lnTo>
                    <a:pt x="0" y="2973"/>
                  </a:lnTo>
                  <a:lnTo>
                    <a:pt x="25074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 rot="21120232">
              <a:off x="1338735" y="3763823"/>
              <a:ext cx="186915" cy="270131"/>
            </a:xfrm>
            <a:custGeom>
              <a:avLst/>
              <a:gdLst>
                <a:gd name="connsiteX0" fmla="*/ 206685 w 206685"/>
                <a:gd name="connsiteY0" fmla="*/ 0 h 298702"/>
                <a:gd name="connsiteX1" fmla="*/ 127036 w 206685"/>
                <a:gd name="connsiteY1" fmla="*/ 298702 h 298702"/>
                <a:gd name="connsiteX2" fmla="*/ 25082 w 206685"/>
                <a:gd name="connsiteY2" fmla="*/ 298702 h 298702"/>
                <a:gd name="connsiteX3" fmla="*/ 0 w 206685"/>
                <a:gd name="connsiteY3" fmla="*/ 2451 h 298702"/>
                <a:gd name="connsiteX4" fmla="*/ 206685 w 206685"/>
                <a:gd name="connsiteY4" fmla="*/ 0 h 29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85" h="298702">
                  <a:moveTo>
                    <a:pt x="206685" y="0"/>
                  </a:moveTo>
                  <a:lnTo>
                    <a:pt x="127036" y="298702"/>
                  </a:lnTo>
                  <a:lnTo>
                    <a:pt x="25082" y="298702"/>
                  </a:lnTo>
                  <a:lnTo>
                    <a:pt x="0" y="2451"/>
                  </a:lnTo>
                  <a:lnTo>
                    <a:pt x="20668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rot="21120232">
              <a:off x="927558" y="3921147"/>
              <a:ext cx="141453" cy="265612"/>
            </a:xfrm>
            <a:custGeom>
              <a:avLst/>
              <a:gdLst>
                <a:gd name="connsiteX0" fmla="*/ 156414 w 156414"/>
                <a:gd name="connsiteY0" fmla="*/ 0 h 293705"/>
                <a:gd name="connsiteX1" fmla="*/ 80481 w 156414"/>
                <a:gd name="connsiteY1" fmla="*/ 293705 h 293705"/>
                <a:gd name="connsiteX2" fmla="*/ 38260 w 156414"/>
                <a:gd name="connsiteY2" fmla="*/ 293705 h 293705"/>
                <a:gd name="connsiteX3" fmla="*/ 11002 w 156414"/>
                <a:gd name="connsiteY3" fmla="*/ 290957 h 293705"/>
                <a:gd name="connsiteX4" fmla="*/ 0 w 156414"/>
                <a:gd name="connsiteY4" fmla="*/ 1854 h 293705"/>
                <a:gd name="connsiteX5" fmla="*/ 156414 w 156414"/>
                <a:gd name="connsiteY5" fmla="*/ 0 h 2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414" h="293705">
                  <a:moveTo>
                    <a:pt x="156414" y="0"/>
                  </a:moveTo>
                  <a:lnTo>
                    <a:pt x="80481" y="293705"/>
                  </a:lnTo>
                  <a:lnTo>
                    <a:pt x="38260" y="293705"/>
                  </a:lnTo>
                  <a:lnTo>
                    <a:pt x="11002" y="290957"/>
                  </a:lnTo>
                  <a:lnTo>
                    <a:pt x="0" y="1854"/>
                  </a:lnTo>
                  <a:lnTo>
                    <a:pt x="15641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 rot="21120232">
              <a:off x="3899810" y="3098025"/>
              <a:ext cx="318699" cy="232296"/>
            </a:xfrm>
            <a:custGeom>
              <a:avLst/>
              <a:gdLst>
                <a:gd name="connsiteX0" fmla="*/ 352407 w 352407"/>
                <a:gd name="connsiteY0" fmla="*/ 0 h 256865"/>
                <a:gd name="connsiteX1" fmla="*/ 297188 w 352407"/>
                <a:gd name="connsiteY1" fmla="*/ 254025 h 256865"/>
                <a:gd name="connsiteX2" fmla="*/ 57655 w 352407"/>
                <a:gd name="connsiteY2" fmla="*/ 256865 h 256865"/>
                <a:gd name="connsiteX3" fmla="*/ 0 w 352407"/>
                <a:gd name="connsiteY3" fmla="*/ 0 h 256865"/>
                <a:gd name="connsiteX4" fmla="*/ 352407 w 352407"/>
                <a:gd name="connsiteY4" fmla="*/ 0 h 25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07" h="256865">
                  <a:moveTo>
                    <a:pt x="352407" y="0"/>
                  </a:moveTo>
                  <a:lnTo>
                    <a:pt x="297188" y="254025"/>
                  </a:lnTo>
                  <a:lnTo>
                    <a:pt x="57655" y="256865"/>
                  </a:lnTo>
                  <a:lnTo>
                    <a:pt x="0" y="0"/>
                  </a:lnTo>
                  <a:lnTo>
                    <a:pt x="35240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 rot="21120232">
              <a:off x="3577356" y="3183847"/>
              <a:ext cx="154189" cy="235615"/>
            </a:xfrm>
            <a:custGeom>
              <a:avLst/>
              <a:gdLst>
                <a:gd name="connsiteX0" fmla="*/ 170497 w 170497"/>
                <a:gd name="connsiteY0" fmla="*/ 0 h 260536"/>
                <a:gd name="connsiteX1" fmla="*/ 137481 w 170497"/>
                <a:gd name="connsiteY1" fmla="*/ 259112 h 260536"/>
                <a:gd name="connsiteX2" fmla="*/ 17334 w 170497"/>
                <a:gd name="connsiteY2" fmla="*/ 260536 h 260536"/>
                <a:gd name="connsiteX3" fmla="*/ 0 w 170497"/>
                <a:gd name="connsiteY3" fmla="*/ 0 h 260536"/>
                <a:gd name="connsiteX4" fmla="*/ 170497 w 170497"/>
                <a:gd name="connsiteY4" fmla="*/ 0 h 26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97" h="260536">
                  <a:moveTo>
                    <a:pt x="170497" y="0"/>
                  </a:moveTo>
                  <a:lnTo>
                    <a:pt x="137481" y="259112"/>
                  </a:lnTo>
                  <a:lnTo>
                    <a:pt x="17334" y="260536"/>
                  </a:lnTo>
                  <a:lnTo>
                    <a:pt x="0" y="0"/>
                  </a:lnTo>
                  <a:lnTo>
                    <a:pt x="1704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rot="21120232">
              <a:off x="3001230" y="3232699"/>
              <a:ext cx="402775" cy="241194"/>
            </a:xfrm>
            <a:custGeom>
              <a:avLst/>
              <a:gdLst>
                <a:gd name="connsiteX0" fmla="*/ 445376 w 445376"/>
                <a:gd name="connsiteY0" fmla="*/ 0 h 266705"/>
                <a:gd name="connsiteX1" fmla="*/ 320429 w 445376"/>
                <a:gd name="connsiteY1" fmla="*/ 263152 h 266705"/>
                <a:gd name="connsiteX2" fmla="*/ 20725 w 445376"/>
                <a:gd name="connsiteY2" fmla="*/ 266705 h 266705"/>
                <a:gd name="connsiteX3" fmla="*/ 0 w 445376"/>
                <a:gd name="connsiteY3" fmla="*/ 0 h 266705"/>
                <a:gd name="connsiteX4" fmla="*/ 445376 w 445376"/>
                <a:gd name="connsiteY4" fmla="*/ 0 h 2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376" h="266705">
                  <a:moveTo>
                    <a:pt x="445376" y="0"/>
                  </a:moveTo>
                  <a:lnTo>
                    <a:pt x="320429" y="263152"/>
                  </a:lnTo>
                  <a:lnTo>
                    <a:pt x="20725" y="266705"/>
                  </a:lnTo>
                  <a:lnTo>
                    <a:pt x="0" y="0"/>
                  </a:lnTo>
                  <a:lnTo>
                    <a:pt x="44537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 rot="21120232">
              <a:off x="2449789" y="3306718"/>
              <a:ext cx="336866" cy="245972"/>
            </a:xfrm>
            <a:custGeom>
              <a:avLst/>
              <a:gdLst>
                <a:gd name="connsiteX0" fmla="*/ 372496 w 372496"/>
                <a:gd name="connsiteY0" fmla="*/ 0 h 271988"/>
                <a:gd name="connsiteX1" fmla="*/ 287881 w 372496"/>
                <a:gd name="connsiteY1" fmla="*/ 269045 h 271988"/>
                <a:gd name="connsiteX2" fmla="*/ 39669 w 372496"/>
                <a:gd name="connsiteY2" fmla="*/ 271988 h 271988"/>
                <a:gd name="connsiteX3" fmla="*/ 0 w 372496"/>
                <a:gd name="connsiteY3" fmla="*/ 0 h 271988"/>
                <a:gd name="connsiteX4" fmla="*/ 372496 w 372496"/>
                <a:gd name="connsiteY4" fmla="*/ 0 h 2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496" h="271988">
                  <a:moveTo>
                    <a:pt x="372496" y="0"/>
                  </a:moveTo>
                  <a:lnTo>
                    <a:pt x="287881" y="269045"/>
                  </a:lnTo>
                  <a:lnTo>
                    <a:pt x="39669" y="271988"/>
                  </a:lnTo>
                  <a:lnTo>
                    <a:pt x="0" y="0"/>
                  </a:lnTo>
                  <a:lnTo>
                    <a:pt x="37249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21120232">
              <a:off x="1969252" y="3336113"/>
              <a:ext cx="323848" cy="250577"/>
            </a:xfrm>
            <a:custGeom>
              <a:avLst/>
              <a:gdLst>
                <a:gd name="connsiteX0" fmla="*/ 358101 w 358101"/>
                <a:gd name="connsiteY0" fmla="*/ 0 h 277080"/>
                <a:gd name="connsiteX1" fmla="*/ 293514 w 358101"/>
                <a:gd name="connsiteY1" fmla="*/ 274107 h 277080"/>
                <a:gd name="connsiteX2" fmla="*/ 42771 w 358101"/>
                <a:gd name="connsiteY2" fmla="*/ 277080 h 277080"/>
                <a:gd name="connsiteX3" fmla="*/ 0 w 358101"/>
                <a:gd name="connsiteY3" fmla="*/ 0 h 277080"/>
                <a:gd name="connsiteX4" fmla="*/ 358101 w 358101"/>
                <a:gd name="connsiteY4" fmla="*/ 0 h 27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01" h="277080">
                  <a:moveTo>
                    <a:pt x="358101" y="0"/>
                  </a:moveTo>
                  <a:lnTo>
                    <a:pt x="293514" y="274107"/>
                  </a:lnTo>
                  <a:lnTo>
                    <a:pt x="42771" y="277080"/>
                  </a:lnTo>
                  <a:lnTo>
                    <a:pt x="0" y="0"/>
                  </a:lnTo>
                  <a:lnTo>
                    <a:pt x="35810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21120232">
              <a:off x="3755474" y="3446973"/>
              <a:ext cx="273389" cy="290623"/>
            </a:xfrm>
            <a:custGeom>
              <a:avLst/>
              <a:gdLst>
                <a:gd name="connsiteX0" fmla="*/ 230172 w 302305"/>
                <a:gd name="connsiteY0" fmla="*/ 0 h 321362"/>
                <a:gd name="connsiteX1" fmla="*/ 302305 w 302305"/>
                <a:gd name="connsiteY1" fmla="*/ 321362 h 321362"/>
                <a:gd name="connsiteX2" fmla="*/ 0 w 302305"/>
                <a:gd name="connsiteY2" fmla="*/ 321362 h 321362"/>
                <a:gd name="connsiteX3" fmla="*/ 40663 w 302305"/>
                <a:gd name="connsiteY3" fmla="*/ 2247 h 321362"/>
                <a:gd name="connsiteX4" fmla="*/ 230172 w 302305"/>
                <a:gd name="connsiteY4" fmla="*/ 0 h 32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305" h="321362">
                  <a:moveTo>
                    <a:pt x="230172" y="0"/>
                  </a:moveTo>
                  <a:lnTo>
                    <a:pt x="302305" y="321362"/>
                  </a:lnTo>
                  <a:lnTo>
                    <a:pt x="0" y="321362"/>
                  </a:lnTo>
                  <a:lnTo>
                    <a:pt x="40663" y="2247"/>
                  </a:lnTo>
                  <a:lnTo>
                    <a:pt x="23017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21120232">
              <a:off x="1401555" y="3453525"/>
              <a:ext cx="275912" cy="255005"/>
            </a:xfrm>
            <a:custGeom>
              <a:avLst/>
              <a:gdLst>
                <a:gd name="connsiteX0" fmla="*/ 305094 w 305094"/>
                <a:gd name="connsiteY0" fmla="*/ 0 h 281976"/>
                <a:gd name="connsiteX1" fmla="*/ 230559 w 305094"/>
                <a:gd name="connsiteY1" fmla="*/ 279525 h 281976"/>
                <a:gd name="connsiteX2" fmla="*/ 23874 w 305094"/>
                <a:gd name="connsiteY2" fmla="*/ 281976 h 281976"/>
                <a:gd name="connsiteX3" fmla="*/ 0 w 305094"/>
                <a:gd name="connsiteY3" fmla="*/ 0 h 281976"/>
                <a:gd name="connsiteX4" fmla="*/ 305094 w 305094"/>
                <a:gd name="connsiteY4" fmla="*/ 0 h 28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94" h="281976">
                  <a:moveTo>
                    <a:pt x="305094" y="0"/>
                  </a:moveTo>
                  <a:lnTo>
                    <a:pt x="230559" y="279525"/>
                  </a:lnTo>
                  <a:lnTo>
                    <a:pt x="23874" y="281976"/>
                  </a:lnTo>
                  <a:lnTo>
                    <a:pt x="0" y="0"/>
                  </a:lnTo>
                  <a:lnTo>
                    <a:pt x="30509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21120232">
              <a:off x="3216031" y="3515041"/>
              <a:ext cx="353919" cy="287304"/>
            </a:xfrm>
            <a:custGeom>
              <a:avLst/>
              <a:gdLst>
                <a:gd name="connsiteX0" fmla="*/ 370216 w 391352"/>
                <a:gd name="connsiteY0" fmla="*/ 0 h 317691"/>
                <a:gd name="connsiteX1" fmla="*/ 391352 w 391352"/>
                <a:gd name="connsiteY1" fmla="*/ 317691 h 317691"/>
                <a:gd name="connsiteX2" fmla="*/ 0 w 391352"/>
                <a:gd name="connsiteY2" fmla="*/ 317691 h 317691"/>
                <a:gd name="connsiteX3" fmla="*/ 149602 w 391352"/>
                <a:gd name="connsiteY3" fmla="*/ 2616 h 317691"/>
                <a:gd name="connsiteX4" fmla="*/ 370216 w 391352"/>
                <a:gd name="connsiteY4" fmla="*/ 0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352" h="317691">
                  <a:moveTo>
                    <a:pt x="370216" y="0"/>
                  </a:moveTo>
                  <a:lnTo>
                    <a:pt x="391352" y="317691"/>
                  </a:lnTo>
                  <a:lnTo>
                    <a:pt x="0" y="317691"/>
                  </a:lnTo>
                  <a:lnTo>
                    <a:pt x="149602" y="2616"/>
                  </a:lnTo>
                  <a:lnTo>
                    <a:pt x="37021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21120232">
              <a:off x="933193" y="3558401"/>
              <a:ext cx="217661" cy="258984"/>
            </a:xfrm>
            <a:custGeom>
              <a:avLst/>
              <a:gdLst>
                <a:gd name="connsiteX0" fmla="*/ 240683 w 240683"/>
                <a:gd name="connsiteY0" fmla="*/ 0 h 286376"/>
                <a:gd name="connsiteX1" fmla="*/ 167124 w 240683"/>
                <a:gd name="connsiteY1" fmla="*/ 284522 h 286376"/>
                <a:gd name="connsiteX2" fmla="*/ 10710 w 240683"/>
                <a:gd name="connsiteY2" fmla="*/ 286376 h 286376"/>
                <a:gd name="connsiteX3" fmla="*/ 0 w 240683"/>
                <a:gd name="connsiteY3" fmla="*/ 4937 h 286376"/>
                <a:gd name="connsiteX4" fmla="*/ 48970 w 240683"/>
                <a:gd name="connsiteY4" fmla="*/ 0 h 286376"/>
                <a:gd name="connsiteX5" fmla="*/ 240683 w 240683"/>
                <a:gd name="connsiteY5" fmla="*/ 0 h 28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683" h="286376">
                  <a:moveTo>
                    <a:pt x="240683" y="0"/>
                  </a:moveTo>
                  <a:lnTo>
                    <a:pt x="167124" y="284522"/>
                  </a:lnTo>
                  <a:lnTo>
                    <a:pt x="10710" y="286376"/>
                  </a:lnTo>
                  <a:lnTo>
                    <a:pt x="0" y="4937"/>
                  </a:lnTo>
                  <a:lnTo>
                    <a:pt x="48970" y="0"/>
                  </a:lnTo>
                  <a:lnTo>
                    <a:pt x="2406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21120232">
              <a:off x="2684073" y="3630454"/>
              <a:ext cx="288310" cy="281725"/>
            </a:xfrm>
            <a:custGeom>
              <a:avLst/>
              <a:gdLst>
                <a:gd name="connsiteX0" fmla="*/ 294597 w 318804"/>
                <a:gd name="connsiteY0" fmla="*/ 0 h 311522"/>
                <a:gd name="connsiteX1" fmla="*/ 318804 w 318804"/>
                <a:gd name="connsiteY1" fmla="*/ 311522 h 311522"/>
                <a:gd name="connsiteX2" fmla="*/ 0 w 318804"/>
                <a:gd name="connsiteY2" fmla="*/ 311522 h 311522"/>
                <a:gd name="connsiteX3" fmla="*/ 97238 w 318804"/>
                <a:gd name="connsiteY3" fmla="*/ 2340 h 311522"/>
                <a:gd name="connsiteX4" fmla="*/ 294597 w 318804"/>
                <a:gd name="connsiteY4" fmla="*/ 0 h 3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804" h="311522">
                  <a:moveTo>
                    <a:pt x="294597" y="0"/>
                  </a:moveTo>
                  <a:lnTo>
                    <a:pt x="318804" y="311522"/>
                  </a:lnTo>
                  <a:lnTo>
                    <a:pt x="0" y="311522"/>
                  </a:lnTo>
                  <a:lnTo>
                    <a:pt x="97238" y="2340"/>
                  </a:lnTo>
                  <a:lnTo>
                    <a:pt x="2945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rot="21120232">
              <a:off x="585094" y="3713844"/>
              <a:ext cx="111401" cy="213823"/>
            </a:xfrm>
            <a:custGeom>
              <a:avLst/>
              <a:gdLst>
                <a:gd name="connsiteX0" fmla="*/ 123184 w 123184"/>
                <a:gd name="connsiteY0" fmla="*/ 0 h 236439"/>
                <a:gd name="connsiteX1" fmla="*/ 66725 w 123184"/>
                <a:gd name="connsiteY1" fmla="*/ 235648 h 236439"/>
                <a:gd name="connsiteX2" fmla="*/ 24 w 123184"/>
                <a:gd name="connsiteY2" fmla="*/ 236439 h 236439"/>
                <a:gd name="connsiteX3" fmla="*/ 0 w 123184"/>
                <a:gd name="connsiteY3" fmla="*/ 236202 h 236439"/>
                <a:gd name="connsiteX4" fmla="*/ 0 w 123184"/>
                <a:gd name="connsiteY4" fmla="*/ 236203 h 236439"/>
                <a:gd name="connsiteX5" fmla="*/ 84680 w 123184"/>
                <a:gd name="connsiteY5" fmla="*/ 31769 h 236439"/>
                <a:gd name="connsiteX6" fmla="*/ 123184 w 123184"/>
                <a:gd name="connsiteY6" fmla="*/ 0 h 23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4" h="236439">
                  <a:moveTo>
                    <a:pt x="123184" y="0"/>
                  </a:moveTo>
                  <a:lnTo>
                    <a:pt x="66725" y="235648"/>
                  </a:lnTo>
                  <a:lnTo>
                    <a:pt x="24" y="236439"/>
                  </a:lnTo>
                  <a:lnTo>
                    <a:pt x="0" y="236202"/>
                  </a:lnTo>
                  <a:lnTo>
                    <a:pt x="0" y="236203"/>
                  </a:lnTo>
                  <a:cubicBezTo>
                    <a:pt x="0" y="156367"/>
                    <a:pt x="32360" y="84088"/>
                    <a:pt x="84680" y="31769"/>
                  </a:cubicBezTo>
                  <a:lnTo>
                    <a:pt x="12318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rot="21120232">
              <a:off x="2175037" y="3704516"/>
              <a:ext cx="266871" cy="276947"/>
            </a:xfrm>
            <a:custGeom>
              <a:avLst/>
              <a:gdLst>
                <a:gd name="connsiteX0" fmla="*/ 250433 w 295097"/>
                <a:gd name="connsiteY0" fmla="*/ 0 h 306239"/>
                <a:gd name="connsiteX1" fmla="*/ 295097 w 295097"/>
                <a:gd name="connsiteY1" fmla="*/ 306239 h 306239"/>
                <a:gd name="connsiteX2" fmla="*/ 0 w 295097"/>
                <a:gd name="connsiteY2" fmla="*/ 306239 h 306239"/>
                <a:gd name="connsiteX3" fmla="*/ 71658 w 295097"/>
                <a:gd name="connsiteY3" fmla="*/ 2119 h 306239"/>
                <a:gd name="connsiteX4" fmla="*/ 250433 w 295097"/>
                <a:gd name="connsiteY4" fmla="*/ 0 h 30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97" h="306239">
                  <a:moveTo>
                    <a:pt x="250433" y="0"/>
                  </a:moveTo>
                  <a:lnTo>
                    <a:pt x="295097" y="306239"/>
                  </a:lnTo>
                  <a:lnTo>
                    <a:pt x="0" y="306239"/>
                  </a:lnTo>
                  <a:lnTo>
                    <a:pt x="71658" y="2119"/>
                  </a:lnTo>
                  <a:lnTo>
                    <a:pt x="2504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 75"/>
            <p:cNvSpPr/>
            <p:nvPr/>
          </p:nvSpPr>
          <p:spPr>
            <a:xfrm rot="21120232">
              <a:off x="1546275" y="3773251"/>
              <a:ext cx="300602" cy="272342"/>
            </a:xfrm>
            <a:custGeom>
              <a:avLst/>
              <a:gdLst>
                <a:gd name="connsiteX0" fmla="*/ 285909 w 332396"/>
                <a:gd name="connsiteY0" fmla="*/ 0 h 301147"/>
                <a:gd name="connsiteX1" fmla="*/ 332396 w 332396"/>
                <a:gd name="connsiteY1" fmla="*/ 301147 h 301147"/>
                <a:gd name="connsiteX2" fmla="*/ 0 w 332396"/>
                <a:gd name="connsiteY2" fmla="*/ 301147 h 301147"/>
                <a:gd name="connsiteX3" fmla="*/ 79649 w 332396"/>
                <a:gd name="connsiteY3" fmla="*/ 2445 h 301147"/>
                <a:gd name="connsiteX4" fmla="*/ 285909 w 332396"/>
                <a:gd name="connsiteY4" fmla="*/ 0 h 30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396" h="301147">
                  <a:moveTo>
                    <a:pt x="285909" y="0"/>
                  </a:moveTo>
                  <a:lnTo>
                    <a:pt x="332396" y="301147"/>
                  </a:lnTo>
                  <a:lnTo>
                    <a:pt x="0" y="301147"/>
                  </a:lnTo>
                  <a:lnTo>
                    <a:pt x="79649" y="2445"/>
                  </a:lnTo>
                  <a:lnTo>
                    <a:pt x="28590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 rot="21120232">
              <a:off x="1036572" y="3850375"/>
              <a:ext cx="285554" cy="267914"/>
            </a:xfrm>
            <a:custGeom>
              <a:avLst/>
              <a:gdLst>
                <a:gd name="connsiteX0" fmla="*/ 290674 w 315756"/>
                <a:gd name="connsiteY0" fmla="*/ 0 h 296251"/>
                <a:gd name="connsiteX1" fmla="*/ 315756 w 315756"/>
                <a:gd name="connsiteY1" fmla="*/ 296251 h 296251"/>
                <a:gd name="connsiteX2" fmla="*/ 0 w 315756"/>
                <a:gd name="connsiteY2" fmla="*/ 296251 h 296251"/>
                <a:gd name="connsiteX3" fmla="*/ 75933 w 315756"/>
                <a:gd name="connsiteY3" fmla="*/ 2546 h 296251"/>
                <a:gd name="connsiteX4" fmla="*/ 290674 w 315756"/>
                <a:gd name="connsiteY4" fmla="*/ 0 h 29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6" h="296251">
                  <a:moveTo>
                    <a:pt x="290674" y="0"/>
                  </a:moveTo>
                  <a:lnTo>
                    <a:pt x="315756" y="296251"/>
                  </a:lnTo>
                  <a:lnTo>
                    <a:pt x="0" y="296251"/>
                  </a:lnTo>
                  <a:lnTo>
                    <a:pt x="75933" y="2546"/>
                  </a:lnTo>
                  <a:lnTo>
                    <a:pt x="2906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21120232">
              <a:off x="663053" y="3965931"/>
              <a:ext cx="205654" cy="261450"/>
            </a:xfrm>
            <a:custGeom>
              <a:avLst/>
              <a:gdLst>
                <a:gd name="connsiteX0" fmla="*/ 216403 w 227405"/>
                <a:gd name="connsiteY0" fmla="*/ 0 h 289103"/>
                <a:gd name="connsiteX1" fmla="*/ 227405 w 227405"/>
                <a:gd name="connsiteY1" fmla="*/ 289103 h 289103"/>
                <a:gd name="connsiteX2" fmla="*/ 196396 w 227405"/>
                <a:gd name="connsiteY2" fmla="*/ 285978 h 289103"/>
                <a:gd name="connsiteX3" fmla="*/ 14925 w 227405"/>
                <a:gd name="connsiteY3" fmla="*/ 164384 h 289103"/>
                <a:gd name="connsiteX4" fmla="*/ 0 w 227405"/>
                <a:gd name="connsiteY4" fmla="*/ 136886 h 289103"/>
                <a:gd name="connsiteX5" fmla="*/ 32274 w 227405"/>
                <a:gd name="connsiteY5" fmla="*/ 2183 h 289103"/>
                <a:gd name="connsiteX6" fmla="*/ 216403 w 227405"/>
                <a:gd name="connsiteY6" fmla="*/ 0 h 28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405" h="289103">
                  <a:moveTo>
                    <a:pt x="216403" y="0"/>
                  </a:moveTo>
                  <a:lnTo>
                    <a:pt x="227405" y="289103"/>
                  </a:lnTo>
                  <a:lnTo>
                    <a:pt x="196396" y="285978"/>
                  </a:lnTo>
                  <a:cubicBezTo>
                    <a:pt x="121114" y="270572"/>
                    <a:pt x="56490" y="225907"/>
                    <a:pt x="14925" y="164384"/>
                  </a:cubicBezTo>
                  <a:lnTo>
                    <a:pt x="0" y="136886"/>
                  </a:lnTo>
                  <a:lnTo>
                    <a:pt x="32274" y="2183"/>
                  </a:lnTo>
                  <a:lnTo>
                    <a:pt x="21640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9" name="切碎的葱"/>
          <p:cNvGrpSpPr/>
          <p:nvPr/>
        </p:nvGrpSpPr>
        <p:grpSpPr>
          <a:xfrm>
            <a:off x="6036432" y="1305582"/>
            <a:ext cx="1618293" cy="613695"/>
            <a:chOff x="5992889" y="5492226"/>
            <a:chExt cx="1618293" cy="613695"/>
          </a:xfrm>
        </p:grpSpPr>
        <p:sp>
          <p:nvSpPr>
            <p:cNvPr id="80" name="任意多边形 79"/>
            <p:cNvSpPr/>
            <p:nvPr/>
          </p:nvSpPr>
          <p:spPr>
            <a:xfrm rot="21249554">
              <a:off x="7504803" y="5588885"/>
              <a:ext cx="106379" cy="151877"/>
            </a:xfrm>
            <a:custGeom>
              <a:avLst/>
              <a:gdLst>
                <a:gd name="connsiteX0" fmla="*/ 325164 w 325166"/>
                <a:gd name="connsiteY0" fmla="*/ 0 h 464241"/>
                <a:gd name="connsiteX1" fmla="*/ 325166 w 325166"/>
                <a:gd name="connsiteY1" fmla="*/ 464241 h 464241"/>
                <a:gd name="connsiteX2" fmla="*/ 0 w 325166"/>
                <a:gd name="connsiteY2" fmla="*/ 459027 h 464241"/>
                <a:gd name="connsiteX3" fmla="*/ 50081 w 325166"/>
                <a:gd name="connsiteY3" fmla="*/ 2635 h 464241"/>
                <a:gd name="connsiteX4" fmla="*/ 325164 w 325166"/>
                <a:gd name="connsiteY4" fmla="*/ 0 h 4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66" h="464241">
                  <a:moveTo>
                    <a:pt x="325164" y="0"/>
                  </a:moveTo>
                  <a:cubicBezTo>
                    <a:pt x="325164" y="158589"/>
                    <a:pt x="325165" y="305653"/>
                    <a:pt x="325166" y="464241"/>
                  </a:cubicBezTo>
                  <a:lnTo>
                    <a:pt x="0" y="459027"/>
                  </a:lnTo>
                  <a:lnTo>
                    <a:pt x="50081" y="2635"/>
                  </a:lnTo>
                  <a:lnTo>
                    <a:pt x="32516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 rot="21249554">
              <a:off x="7017045" y="5533994"/>
              <a:ext cx="138276" cy="148545"/>
            </a:xfrm>
            <a:custGeom>
              <a:avLst/>
              <a:gdLst>
                <a:gd name="connsiteX0" fmla="*/ 422665 w 422665"/>
                <a:gd name="connsiteY0" fmla="*/ 0 h 454056"/>
                <a:gd name="connsiteX1" fmla="*/ 344027 w 422665"/>
                <a:gd name="connsiteY1" fmla="*/ 452309 h 454056"/>
                <a:gd name="connsiteX2" fmla="*/ 49459 w 422665"/>
                <a:gd name="connsiteY2" fmla="*/ 453043 h 454056"/>
                <a:gd name="connsiteX3" fmla="*/ 0 w 422665"/>
                <a:gd name="connsiteY3" fmla="*/ 454056 h 454056"/>
                <a:gd name="connsiteX4" fmla="*/ 46014 w 422665"/>
                <a:gd name="connsiteY4" fmla="*/ 4243 h 454056"/>
                <a:gd name="connsiteX5" fmla="*/ 68953 w 422665"/>
                <a:gd name="connsiteY5" fmla="*/ 3389 h 454056"/>
                <a:gd name="connsiteX6" fmla="*/ 422665 w 422665"/>
                <a:gd name="connsiteY6" fmla="*/ 0 h 4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665" h="454056">
                  <a:moveTo>
                    <a:pt x="422665" y="0"/>
                  </a:moveTo>
                  <a:lnTo>
                    <a:pt x="344027" y="452309"/>
                  </a:lnTo>
                  <a:lnTo>
                    <a:pt x="49459" y="453043"/>
                  </a:lnTo>
                  <a:lnTo>
                    <a:pt x="0" y="454056"/>
                  </a:lnTo>
                  <a:lnTo>
                    <a:pt x="46014" y="4243"/>
                  </a:lnTo>
                  <a:lnTo>
                    <a:pt x="68953" y="3389"/>
                  </a:lnTo>
                  <a:lnTo>
                    <a:pt x="42266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 rot="21249554">
              <a:off x="6787583" y="5496196"/>
              <a:ext cx="153032" cy="150164"/>
            </a:xfrm>
            <a:custGeom>
              <a:avLst/>
              <a:gdLst>
                <a:gd name="connsiteX0" fmla="*/ 467771 w 467771"/>
                <a:gd name="connsiteY0" fmla="*/ 0 h 459005"/>
                <a:gd name="connsiteX1" fmla="*/ 381289 w 467771"/>
                <a:gd name="connsiteY1" fmla="*/ 445384 h 459005"/>
                <a:gd name="connsiteX2" fmla="*/ 334640 w 467771"/>
                <a:gd name="connsiteY2" fmla="*/ 446340 h 459005"/>
                <a:gd name="connsiteX3" fmla="*/ 0 w 467771"/>
                <a:gd name="connsiteY3" fmla="*/ 459005 h 459005"/>
                <a:gd name="connsiteX4" fmla="*/ 75032 w 467771"/>
                <a:gd name="connsiteY4" fmla="*/ 14620 h 459005"/>
                <a:gd name="connsiteX5" fmla="*/ 467771 w 467771"/>
                <a:gd name="connsiteY5" fmla="*/ 0 h 459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7771" h="459005">
                  <a:moveTo>
                    <a:pt x="467771" y="0"/>
                  </a:moveTo>
                  <a:lnTo>
                    <a:pt x="381289" y="445384"/>
                  </a:lnTo>
                  <a:lnTo>
                    <a:pt x="334640" y="446340"/>
                  </a:lnTo>
                  <a:lnTo>
                    <a:pt x="0" y="459005"/>
                  </a:lnTo>
                  <a:lnTo>
                    <a:pt x="75032" y="14620"/>
                  </a:lnTo>
                  <a:lnTo>
                    <a:pt x="46777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21249554">
              <a:off x="6497689" y="5590576"/>
              <a:ext cx="141503" cy="152315"/>
            </a:xfrm>
            <a:custGeom>
              <a:avLst/>
              <a:gdLst>
                <a:gd name="connsiteX0" fmla="*/ 432531 w 432531"/>
                <a:gd name="connsiteY0" fmla="*/ 0 h 465579"/>
                <a:gd name="connsiteX1" fmla="*/ 366221 w 432531"/>
                <a:gd name="connsiteY1" fmla="*/ 444141 h 465579"/>
                <a:gd name="connsiteX2" fmla="*/ 92179 w 432531"/>
                <a:gd name="connsiteY2" fmla="*/ 459085 h 465579"/>
                <a:gd name="connsiteX3" fmla="*/ 0 w 432531"/>
                <a:gd name="connsiteY3" fmla="*/ 465579 h 465579"/>
                <a:gd name="connsiteX4" fmla="*/ 121614 w 432531"/>
                <a:gd name="connsiteY4" fmla="*/ 18515 h 465579"/>
                <a:gd name="connsiteX5" fmla="*/ 432531 w 432531"/>
                <a:gd name="connsiteY5" fmla="*/ 0 h 46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531" h="465579">
                  <a:moveTo>
                    <a:pt x="432531" y="0"/>
                  </a:moveTo>
                  <a:lnTo>
                    <a:pt x="366221" y="444141"/>
                  </a:lnTo>
                  <a:lnTo>
                    <a:pt x="92179" y="459085"/>
                  </a:lnTo>
                  <a:lnTo>
                    <a:pt x="0" y="465579"/>
                  </a:lnTo>
                  <a:lnTo>
                    <a:pt x="121614" y="18515"/>
                  </a:lnTo>
                  <a:lnTo>
                    <a:pt x="4325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 rot="21249554">
              <a:off x="6309809" y="5661970"/>
              <a:ext cx="129155" cy="153710"/>
            </a:xfrm>
            <a:custGeom>
              <a:avLst/>
              <a:gdLst>
                <a:gd name="connsiteX0" fmla="*/ 394785 w 394785"/>
                <a:gd name="connsiteY0" fmla="*/ 0 h 469845"/>
                <a:gd name="connsiteX1" fmla="*/ 297901 w 394785"/>
                <a:gd name="connsiteY1" fmla="*/ 443953 h 469845"/>
                <a:gd name="connsiteX2" fmla="*/ 220153 w 394785"/>
                <a:gd name="connsiteY2" fmla="*/ 449431 h 469845"/>
                <a:gd name="connsiteX3" fmla="*/ 0 w 394785"/>
                <a:gd name="connsiteY3" fmla="*/ 469845 h 469845"/>
                <a:gd name="connsiteX4" fmla="*/ 97708 w 394785"/>
                <a:gd name="connsiteY4" fmla="*/ 24609 h 469845"/>
                <a:gd name="connsiteX5" fmla="*/ 239649 w 394785"/>
                <a:gd name="connsiteY5" fmla="*/ 11661 h 469845"/>
                <a:gd name="connsiteX6" fmla="*/ 394785 w 394785"/>
                <a:gd name="connsiteY6" fmla="*/ 0 h 46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785" h="469845">
                  <a:moveTo>
                    <a:pt x="394785" y="0"/>
                  </a:moveTo>
                  <a:lnTo>
                    <a:pt x="297901" y="443953"/>
                  </a:lnTo>
                  <a:lnTo>
                    <a:pt x="220153" y="449431"/>
                  </a:lnTo>
                  <a:lnTo>
                    <a:pt x="0" y="469845"/>
                  </a:lnTo>
                  <a:lnTo>
                    <a:pt x="97708" y="24609"/>
                  </a:lnTo>
                  <a:lnTo>
                    <a:pt x="239649" y="11661"/>
                  </a:lnTo>
                  <a:lnTo>
                    <a:pt x="39478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1249554">
              <a:off x="6118356" y="5570396"/>
              <a:ext cx="113154" cy="153324"/>
            </a:xfrm>
            <a:custGeom>
              <a:avLst/>
              <a:gdLst>
                <a:gd name="connsiteX0" fmla="*/ 345878 w 345878"/>
                <a:gd name="connsiteY0" fmla="*/ 0 h 468665"/>
                <a:gd name="connsiteX1" fmla="*/ 258180 w 345878"/>
                <a:gd name="connsiteY1" fmla="*/ 444725 h 468665"/>
                <a:gd name="connsiteX2" fmla="*/ 0 w 345878"/>
                <a:gd name="connsiteY2" fmla="*/ 468665 h 468665"/>
                <a:gd name="connsiteX3" fmla="*/ 53758 w 345878"/>
                <a:gd name="connsiteY3" fmla="*/ 30715 h 468665"/>
                <a:gd name="connsiteX4" fmla="*/ 301551 w 345878"/>
                <a:gd name="connsiteY4" fmla="*/ 4043 h 468665"/>
                <a:gd name="connsiteX5" fmla="*/ 345878 w 345878"/>
                <a:gd name="connsiteY5" fmla="*/ 0 h 46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878" h="468665">
                  <a:moveTo>
                    <a:pt x="345878" y="0"/>
                  </a:moveTo>
                  <a:lnTo>
                    <a:pt x="258180" y="444725"/>
                  </a:lnTo>
                  <a:lnTo>
                    <a:pt x="0" y="468665"/>
                  </a:lnTo>
                  <a:lnTo>
                    <a:pt x="53758" y="30715"/>
                  </a:lnTo>
                  <a:lnTo>
                    <a:pt x="301551" y="4043"/>
                  </a:lnTo>
                  <a:lnTo>
                    <a:pt x="34587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 rot="21249554">
              <a:off x="6415589" y="5823993"/>
              <a:ext cx="125834" cy="155856"/>
            </a:xfrm>
            <a:custGeom>
              <a:avLst/>
              <a:gdLst>
                <a:gd name="connsiteX0" fmla="*/ 384635 w 384635"/>
                <a:gd name="connsiteY0" fmla="*/ 26058 h 476402"/>
                <a:gd name="connsiteX1" fmla="*/ 286357 w 384635"/>
                <a:gd name="connsiteY1" fmla="*/ 476402 h 476402"/>
                <a:gd name="connsiteX2" fmla="*/ 0 w 384635"/>
                <a:gd name="connsiteY2" fmla="*/ 446277 h 476402"/>
                <a:gd name="connsiteX3" fmla="*/ 97936 w 384635"/>
                <a:gd name="connsiteY3" fmla="*/ 0 h 476402"/>
                <a:gd name="connsiteX4" fmla="*/ 384635 w 384635"/>
                <a:gd name="connsiteY4" fmla="*/ 26058 h 47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35" h="476402">
                  <a:moveTo>
                    <a:pt x="384635" y="26058"/>
                  </a:moveTo>
                  <a:lnTo>
                    <a:pt x="286357" y="476402"/>
                  </a:lnTo>
                  <a:lnTo>
                    <a:pt x="0" y="446277"/>
                  </a:lnTo>
                  <a:lnTo>
                    <a:pt x="97936" y="0"/>
                  </a:lnTo>
                  <a:lnTo>
                    <a:pt x="384635" y="26058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 rot="21249554">
              <a:off x="6584279" y="5711950"/>
              <a:ext cx="164876" cy="165924"/>
            </a:xfrm>
            <a:custGeom>
              <a:avLst/>
              <a:gdLst>
                <a:gd name="connsiteX0" fmla="*/ 122086 w 503974"/>
                <a:gd name="connsiteY0" fmla="*/ 0 h 507178"/>
                <a:gd name="connsiteX1" fmla="*/ 326327 w 503974"/>
                <a:gd name="connsiteY1" fmla="*/ 23073 h 507178"/>
                <a:gd name="connsiteX2" fmla="*/ 503974 w 503974"/>
                <a:gd name="connsiteY2" fmla="*/ 47279 h 507178"/>
                <a:gd name="connsiteX3" fmla="*/ 435312 w 503974"/>
                <a:gd name="connsiteY3" fmla="*/ 507178 h 507178"/>
                <a:gd name="connsiteX4" fmla="*/ 340339 w 503974"/>
                <a:gd name="connsiteY4" fmla="*/ 492626 h 507178"/>
                <a:gd name="connsiteX5" fmla="*/ 0 w 503974"/>
                <a:gd name="connsiteY5" fmla="*/ 448801 h 507178"/>
                <a:gd name="connsiteX6" fmla="*/ 122086 w 503974"/>
                <a:gd name="connsiteY6" fmla="*/ 0 h 50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974" h="507178">
                  <a:moveTo>
                    <a:pt x="122086" y="0"/>
                  </a:moveTo>
                  <a:lnTo>
                    <a:pt x="326327" y="23073"/>
                  </a:lnTo>
                  <a:lnTo>
                    <a:pt x="503974" y="47279"/>
                  </a:lnTo>
                  <a:lnTo>
                    <a:pt x="435312" y="507178"/>
                  </a:lnTo>
                  <a:lnTo>
                    <a:pt x="340339" y="492626"/>
                  </a:lnTo>
                  <a:lnTo>
                    <a:pt x="0" y="448801"/>
                  </a:lnTo>
                  <a:lnTo>
                    <a:pt x="12208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 rot="21249554">
              <a:off x="6082475" y="5749248"/>
              <a:ext cx="99137" cy="151618"/>
            </a:xfrm>
            <a:custGeom>
              <a:avLst/>
              <a:gdLst>
                <a:gd name="connsiteX0" fmla="*/ 303033 w 303033"/>
                <a:gd name="connsiteY0" fmla="*/ 17490 h 463447"/>
                <a:gd name="connsiteX1" fmla="*/ 215093 w 303033"/>
                <a:gd name="connsiteY1" fmla="*/ 463447 h 463447"/>
                <a:gd name="connsiteX2" fmla="*/ 0 w 303033"/>
                <a:gd name="connsiteY2" fmla="*/ 445639 h 463447"/>
                <a:gd name="connsiteX3" fmla="*/ 54702 w 303033"/>
                <a:gd name="connsiteY3" fmla="*/ 0 h 463447"/>
                <a:gd name="connsiteX4" fmla="*/ 303033 w 303033"/>
                <a:gd name="connsiteY4" fmla="*/ 17490 h 46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3" h="463447">
                  <a:moveTo>
                    <a:pt x="303033" y="17490"/>
                  </a:moveTo>
                  <a:lnTo>
                    <a:pt x="215093" y="463447"/>
                  </a:lnTo>
                  <a:lnTo>
                    <a:pt x="0" y="445639"/>
                  </a:lnTo>
                  <a:lnTo>
                    <a:pt x="54702" y="0"/>
                  </a:lnTo>
                  <a:lnTo>
                    <a:pt x="303033" y="1749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 rot="21249554">
              <a:off x="6809777" y="5934903"/>
              <a:ext cx="143029" cy="171018"/>
            </a:xfrm>
            <a:custGeom>
              <a:avLst/>
              <a:gdLst>
                <a:gd name="connsiteX0" fmla="*/ 78148 w 437197"/>
                <a:gd name="connsiteY0" fmla="*/ 0 h 522748"/>
                <a:gd name="connsiteX1" fmla="*/ 437197 w 437197"/>
                <a:gd name="connsiteY1" fmla="*/ 57545 h 522748"/>
                <a:gd name="connsiteX2" fmla="*/ 346866 w 437197"/>
                <a:gd name="connsiteY2" fmla="*/ 522748 h 522748"/>
                <a:gd name="connsiteX3" fmla="*/ 76620 w 437197"/>
                <a:gd name="connsiteY3" fmla="*/ 474578 h 522748"/>
                <a:gd name="connsiteX4" fmla="*/ 0 w 437197"/>
                <a:gd name="connsiteY4" fmla="*/ 462838 h 522748"/>
                <a:gd name="connsiteX5" fmla="*/ 78148 w 437197"/>
                <a:gd name="connsiteY5" fmla="*/ 0 h 52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197" h="522748">
                  <a:moveTo>
                    <a:pt x="78148" y="0"/>
                  </a:moveTo>
                  <a:lnTo>
                    <a:pt x="437197" y="57545"/>
                  </a:lnTo>
                  <a:lnTo>
                    <a:pt x="346866" y="522748"/>
                  </a:lnTo>
                  <a:lnTo>
                    <a:pt x="76620" y="474578"/>
                  </a:lnTo>
                  <a:lnTo>
                    <a:pt x="0" y="462838"/>
                  </a:lnTo>
                  <a:lnTo>
                    <a:pt x="7814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 rot="21249554">
              <a:off x="6984481" y="5881649"/>
              <a:ext cx="113830" cy="175058"/>
            </a:xfrm>
            <a:custGeom>
              <a:avLst/>
              <a:gdLst>
                <a:gd name="connsiteX0" fmla="*/ 48938 w 347942"/>
                <a:gd name="connsiteY0" fmla="*/ 0 h 535098"/>
                <a:gd name="connsiteX1" fmla="*/ 160784 w 347942"/>
                <a:gd name="connsiteY1" fmla="*/ 20627 h 535098"/>
                <a:gd name="connsiteX2" fmla="*/ 347942 w 347942"/>
                <a:gd name="connsiteY2" fmla="*/ 59576 h 535098"/>
                <a:gd name="connsiteX3" fmla="*/ 265269 w 347942"/>
                <a:gd name="connsiteY3" fmla="*/ 535098 h 535098"/>
                <a:gd name="connsiteX4" fmla="*/ 155909 w 347942"/>
                <a:gd name="connsiteY4" fmla="*/ 510122 h 535098"/>
                <a:gd name="connsiteX5" fmla="*/ 0 w 347942"/>
                <a:gd name="connsiteY5" fmla="*/ 478403 h 535098"/>
                <a:gd name="connsiteX6" fmla="*/ 48938 w 347942"/>
                <a:gd name="connsiteY6" fmla="*/ 0 h 53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942" h="535098">
                  <a:moveTo>
                    <a:pt x="48938" y="0"/>
                  </a:moveTo>
                  <a:lnTo>
                    <a:pt x="160784" y="20627"/>
                  </a:lnTo>
                  <a:lnTo>
                    <a:pt x="347942" y="59576"/>
                  </a:lnTo>
                  <a:lnTo>
                    <a:pt x="265269" y="535098"/>
                  </a:lnTo>
                  <a:lnTo>
                    <a:pt x="155909" y="510122"/>
                  </a:lnTo>
                  <a:lnTo>
                    <a:pt x="0" y="478403"/>
                  </a:lnTo>
                  <a:lnTo>
                    <a:pt x="4893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 rot="21249554">
              <a:off x="7415763" y="5833893"/>
              <a:ext cx="139978" cy="190670"/>
            </a:xfrm>
            <a:custGeom>
              <a:avLst/>
              <a:gdLst>
                <a:gd name="connsiteX0" fmla="*/ 53534 w 427868"/>
                <a:gd name="connsiteY0" fmla="*/ 0 h 582820"/>
                <a:gd name="connsiteX1" fmla="*/ 427868 w 427868"/>
                <a:gd name="connsiteY1" fmla="*/ 86374 h 582820"/>
                <a:gd name="connsiteX2" fmla="*/ 375881 w 427868"/>
                <a:gd name="connsiteY2" fmla="*/ 582820 h 582820"/>
                <a:gd name="connsiteX3" fmla="*/ 0 w 427868"/>
                <a:gd name="connsiteY3" fmla="*/ 487870 h 582820"/>
                <a:gd name="connsiteX4" fmla="*/ 53534 w 427868"/>
                <a:gd name="connsiteY4" fmla="*/ 0 h 58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68" h="582820">
                  <a:moveTo>
                    <a:pt x="53534" y="0"/>
                  </a:moveTo>
                  <a:lnTo>
                    <a:pt x="427868" y="86374"/>
                  </a:lnTo>
                  <a:lnTo>
                    <a:pt x="375881" y="582820"/>
                  </a:lnTo>
                  <a:lnTo>
                    <a:pt x="0" y="487870"/>
                  </a:lnTo>
                  <a:lnTo>
                    <a:pt x="5353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21249554">
              <a:off x="7267031" y="5523514"/>
              <a:ext cx="109056" cy="149309"/>
            </a:xfrm>
            <a:custGeom>
              <a:avLst/>
              <a:gdLst>
                <a:gd name="connsiteX0" fmla="*/ 333350 w 333350"/>
                <a:gd name="connsiteY0" fmla="*/ 0 h 456392"/>
                <a:gd name="connsiteX1" fmla="*/ 283269 w 333350"/>
                <a:gd name="connsiteY1" fmla="*/ 456392 h 456392"/>
                <a:gd name="connsiteX2" fmla="*/ 156426 w 333350"/>
                <a:gd name="connsiteY2" fmla="*/ 454359 h 456392"/>
                <a:gd name="connsiteX3" fmla="*/ 0 w 333350"/>
                <a:gd name="connsiteY3" fmla="*/ 454749 h 456392"/>
                <a:gd name="connsiteX4" fmla="*/ 78638 w 333350"/>
                <a:gd name="connsiteY4" fmla="*/ 2440 h 456392"/>
                <a:gd name="connsiteX5" fmla="*/ 333350 w 333350"/>
                <a:gd name="connsiteY5" fmla="*/ 0 h 45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50" h="456392">
                  <a:moveTo>
                    <a:pt x="333350" y="0"/>
                  </a:moveTo>
                  <a:lnTo>
                    <a:pt x="283269" y="456392"/>
                  </a:lnTo>
                  <a:lnTo>
                    <a:pt x="156426" y="454359"/>
                  </a:lnTo>
                  <a:lnTo>
                    <a:pt x="0" y="454749"/>
                  </a:lnTo>
                  <a:lnTo>
                    <a:pt x="78638" y="2440"/>
                  </a:lnTo>
                  <a:lnTo>
                    <a:pt x="33335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 rot="21249554">
              <a:off x="6863309" y="5662184"/>
              <a:ext cx="131023" cy="149532"/>
            </a:xfrm>
            <a:custGeom>
              <a:avLst/>
              <a:gdLst>
                <a:gd name="connsiteX0" fmla="*/ 400494 w 400494"/>
                <a:gd name="connsiteY0" fmla="*/ 0 h 457074"/>
                <a:gd name="connsiteX1" fmla="*/ 354480 w 400494"/>
                <a:gd name="connsiteY1" fmla="*/ 449813 h 457074"/>
                <a:gd name="connsiteX2" fmla="*/ 0 w 400494"/>
                <a:gd name="connsiteY2" fmla="*/ 457074 h 457074"/>
                <a:gd name="connsiteX3" fmla="*/ 86482 w 400494"/>
                <a:gd name="connsiteY3" fmla="*/ 11690 h 457074"/>
                <a:gd name="connsiteX4" fmla="*/ 400494 w 400494"/>
                <a:gd name="connsiteY4" fmla="*/ 0 h 45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494" h="457074">
                  <a:moveTo>
                    <a:pt x="400494" y="0"/>
                  </a:moveTo>
                  <a:lnTo>
                    <a:pt x="354480" y="449813"/>
                  </a:lnTo>
                  <a:lnTo>
                    <a:pt x="0" y="457074"/>
                  </a:lnTo>
                  <a:lnTo>
                    <a:pt x="86482" y="11690"/>
                  </a:lnTo>
                  <a:lnTo>
                    <a:pt x="40049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21249554">
              <a:off x="6662548" y="5532401"/>
              <a:ext cx="120635" cy="149987"/>
            </a:xfrm>
            <a:custGeom>
              <a:avLst/>
              <a:gdLst>
                <a:gd name="connsiteX0" fmla="*/ 368745 w 368745"/>
                <a:gd name="connsiteY0" fmla="*/ 0 h 458464"/>
                <a:gd name="connsiteX1" fmla="*/ 293713 w 368745"/>
                <a:gd name="connsiteY1" fmla="*/ 444385 h 458464"/>
                <a:gd name="connsiteX2" fmla="*/ 177562 w 368745"/>
                <a:gd name="connsiteY2" fmla="*/ 448782 h 458464"/>
                <a:gd name="connsiteX3" fmla="*/ 0 w 368745"/>
                <a:gd name="connsiteY3" fmla="*/ 458464 h 458464"/>
                <a:gd name="connsiteX4" fmla="*/ 66310 w 368745"/>
                <a:gd name="connsiteY4" fmla="*/ 14323 h 458464"/>
                <a:gd name="connsiteX5" fmla="*/ 203555 w 368745"/>
                <a:gd name="connsiteY5" fmla="*/ 6150 h 458464"/>
                <a:gd name="connsiteX6" fmla="*/ 368745 w 368745"/>
                <a:gd name="connsiteY6" fmla="*/ 0 h 45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8745" h="458464">
                  <a:moveTo>
                    <a:pt x="368745" y="0"/>
                  </a:moveTo>
                  <a:lnTo>
                    <a:pt x="293713" y="444385"/>
                  </a:lnTo>
                  <a:lnTo>
                    <a:pt x="177562" y="448782"/>
                  </a:lnTo>
                  <a:lnTo>
                    <a:pt x="0" y="458464"/>
                  </a:lnTo>
                  <a:lnTo>
                    <a:pt x="66310" y="14323"/>
                  </a:lnTo>
                  <a:lnTo>
                    <a:pt x="203555" y="6150"/>
                  </a:lnTo>
                  <a:lnTo>
                    <a:pt x="36874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 rot="21249554">
              <a:off x="6409473" y="5492226"/>
              <a:ext cx="132402" cy="152783"/>
            </a:xfrm>
            <a:custGeom>
              <a:avLst/>
              <a:gdLst>
                <a:gd name="connsiteX0" fmla="*/ 404711 w 404711"/>
                <a:gd name="connsiteY0" fmla="*/ 0 h 467011"/>
                <a:gd name="connsiteX1" fmla="*/ 283097 w 404711"/>
                <a:gd name="connsiteY1" fmla="*/ 447064 h 467011"/>
                <a:gd name="connsiteX2" fmla="*/ 0 w 404711"/>
                <a:gd name="connsiteY2" fmla="*/ 467011 h 467011"/>
                <a:gd name="connsiteX3" fmla="*/ 96884 w 404711"/>
                <a:gd name="connsiteY3" fmla="*/ 23058 h 467011"/>
                <a:gd name="connsiteX4" fmla="*/ 399645 w 404711"/>
                <a:gd name="connsiteY4" fmla="*/ 302 h 467011"/>
                <a:gd name="connsiteX5" fmla="*/ 404711 w 404711"/>
                <a:gd name="connsiteY5" fmla="*/ 0 h 46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711" h="467011">
                  <a:moveTo>
                    <a:pt x="404711" y="0"/>
                  </a:moveTo>
                  <a:lnTo>
                    <a:pt x="283097" y="447064"/>
                  </a:lnTo>
                  <a:lnTo>
                    <a:pt x="0" y="467011"/>
                  </a:lnTo>
                  <a:lnTo>
                    <a:pt x="96884" y="23058"/>
                  </a:lnTo>
                  <a:lnTo>
                    <a:pt x="399645" y="302"/>
                  </a:lnTo>
                  <a:lnTo>
                    <a:pt x="40471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 95"/>
            <p:cNvSpPr/>
            <p:nvPr/>
          </p:nvSpPr>
          <p:spPr>
            <a:xfrm rot="21249554">
              <a:off x="6243004" y="5565255"/>
              <a:ext cx="119282" cy="153756"/>
            </a:xfrm>
            <a:custGeom>
              <a:avLst/>
              <a:gdLst>
                <a:gd name="connsiteX0" fmla="*/ 364608 w 364608"/>
                <a:gd name="connsiteY0" fmla="*/ 0 h 469985"/>
                <a:gd name="connsiteX1" fmla="*/ 266900 w 364608"/>
                <a:gd name="connsiteY1" fmla="*/ 445236 h 469985"/>
                <a:gd name="connsiteX2" fmla="*/ 0 w 364608"/>
                <a:gd name="connsiteY2" fmla="*/ 469985 h 469985"/>
                <a:gd name="connsiteX3" fmla="*/ 87698 w 364608"/>
                <a:gd name="connsiteY3" fmla="*/ 25260 h 469985"/>
                <a:gd name="connsiteX4" fmla="*/ 364608 w 364608"/>
                <a:gd name="connsiteY4" fmla="*/ 0 h 46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08" h="469985">
                  <a:moveTo>
                    <a:pt x="364608" y="0"/>
                  </a:moveTo>
                  <a:lnTo>
                    <a:pt x="266900" y="445236"/>
                  </a:lnTo>
                  <a:lnTo>
                    <a:pt x="0" y="469985"/>
                  </a:lnTo>
                  <a:lnTo>
                    <a:pt x="87698" y="25260"/>
                  </a:lnTo>
                  <a:lnTo>
                    <a:pt x="36460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 rot="21249554">
              <a:off x="5992889" y="5625366"/>
              <a:ext cx="72391" cy="148358"/>
            </a:xfrm>
            <a:custGeom>
              <a:avLst/>
              <a:gdLst>
                <a:gd name="connsiteX0" fmla="*/ 221276 w 221276"/>
                <a:gd name="connsiteY0" fmla="*/ 0 h 453484"/>
                <a:gd name="connsiteX1" fmla="*/ 167518 w 221276"/>
                <a:gd name="connsiteY1" fmla="*/ 437950 h 453484"/>
                <a:gd name="connsiteX2" fmla="*/ 28030 w 221276"/>
                <a:gd name="connsiteY2" fmla="*/ 450884 h 453484"/>
                <a:gd name="connsiteX3" fmla="*/ 17332 w 221276"/>
                <a:gd name="connsiteY3" fmla="*/ 450131 h 453484"/>
                <a:gd name="connsiteX4" fmla="*/ 17332 w 221276"/>
                <a:gd name="connsiteY4" fmla="*/ 451877 h 453484"/>
                <a:gd name="connsiteX5" fmla="*/ 0 w 221276"/>
                <a:gd name="connsiteY5" fmla="*/ 453484 h 453484"/>
                <a:gd name="connsiteX6" fmla="*/ 0 w 221276"/>
                <a:gd name="connsiteY6" fmla="*/ 23818 h 453484"/>
                <a:gd name="connsiteX7" fmla="*/ 221276 w 221276"/>
                <a:gd name="connsiteY7" fmla="*/ 0 h 45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1276" h="453484">
                  <a:moveTo>
                    <a:pt x="221276" y="0"/>
                  </a:moveTo>
                  <a:lnTo>
                    <a:pt x="167518" y="437950"/>
                  </a:lnTo>
                  <a:lnTo>
                    <a:pt x="28030" y="450884"/>
                  </a:lnTo>
                  <a:lnTo>
                    <a:pt x="17332" y="450131"/>
                  </a:lnTo>
                  <a:lnTo>
                    <a:pt x="17332" y="451877"/>
                  </a:lnTo>
                  <a:lnTo>
                    <a:pt x="0" y="453484"/>
                  </a:lnTo>
                  <a:lnTo>
                    <a:pt x="0" y="23818"/>
                  </a:lnTo>
                  <a:lnTo>
                    <a:pt x="22127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 97"/>
            <p:cNvSpPr/>
            <p:nvPr/>
          </p:nvSpPr>
          <p:spPr>
            <a:xfrm rot="21249554">
              <a:off x="6470677" y="5910406"/>
              <a:ext cx="117540" cy="156380"/>
            </a:xfrm>
            <a:custGeom>
              <a:avLst/>
              <a:gdLst>
                <a:gd name="connsiteX0" fmla="*/ 110871 w 359282"/>
                <a:gd name="connsiteY0" fmla="*/ 1144 h 478007"/>
                <a:gd name="connsiteX1" fmla="*/ 359282 w 359282"/>
                <a:gd name="connsiteY1" fmla="*/ 29206 h 478007"/>
                <a:gd name="connsiteX2" fmla="*/ 237196 w 359282"/>
                <a:gd name="connsiteY2" fmla="*/ 478007 h 478007"/>
                <a:gd name="connsiteX3" fmla="*/ 122243 w 359282"/>
                <a:gd name="connsiteY3" fmla="*/ 463205 h 478007"/>
                <a:gd name="connsiteX4" fmla="*/ 0 w 359282"/>
                <a:gd name="connsiteY4" fmla="*/ 450344 h 478007"/>
                <a:gd name="connsiteX5" fmla="*/ 98278 w 359282"/>
                <a:gd name="connsiteY5" fmla="*/ 0 h 478007"/>
                <a:gd name="connsiteX6" fmla="*/ 110871 w 359282"/>
                <a:gd name="connsiteY6" fmla="*/ 1144 h 4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282" h="478007">
                  <a:moveTo>
                    <a:pt x="110871" y="1144"/>
                  </a:moveTo>
                  <a:lnTo>
                    <a:pt x="359282" y="29206"/>
                  </a:lnTo>
                  <a:lnTo>
                    <a:pt x="237196" y="478007"/>
                  </a:lnTo>
                  <a:lnTo>
                    <a:pt x="122243" y="463205"/>
                  </a:lnTo>
                  <a:lnTo>
                    <a:pt x="0" y="450344"/>
                  </a:lnTo>
                  <a:lnTo>
                    <a:pt x="98278" y="0"/>
                  </a:lnTo>
                  <a:lnTo>
                    <a:pt x="110871" y="1144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 rot="21249554">
              <a:off x="6205066" y="5894267"/>
              <a:ext cx="112307" cy="153003"/>
            </a:xfrm>
            <a:custGeom>
              <a:avLst/>
              <a:gdLst>
                <a:gd name="connsiteX0" fmla="*/ 343288 w 343288"/>
                <a:gd name="connsiteY0" fmla="*/ 21405 h 467682"/>
                <a:gd name="connsiteX1" fmla="*/ 245352 w 343288"/>
                <a:gd name="connsiteY1" fmla="*/ 467682 h 467682"/>
                <a:gd name="connsiteX2" fmla="*/ 182414 w 343288"/>
                <a:gd name="connsiteY2" fmla="*/ 461060 h 467682"/>
                <a:gd name="connsiteX3" fmla="*/ 0 w 343288"/>
                <a:gd name="connsiteY3" fmla="*/ 445957 h 467682"/>
                <a:gd name="connsiteX4" fmla="*/ 87940 w 343288"/>
                <a:gd name="connsiteY4" fmla="*/ 0 h 467682"/>
                <a:gd name="connsiteX5" fmla="*/ 176119 w 343288"/>
                <a:gd name="connsiteY5" fmla="*/ 6210 h 467682"/>
                <a:gd name="connsiteX6" fmla="*/ 343288 w 343288"/>
                <a:gd name="connsiteY6" fmla="*/ 21405 h 4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288" h="467682">
                  <a:moveTo>
                    <a:pt x="343288" y="21405"/>
                  </a:moveTo>
                  <a:lnTo>
                    <a:pt x="245352" y="467682"/>
                  </a:lnTo>
                  <a:lnTo>
                    <a:pt x="182414" y="461060"/>
                  </a:lnTo>
                  <a:lnTo>
                    <a:pt x="0" y="445957"/>
                  </a:lnTo>
                  <a:lnTo>
                    <a:pt x="87940" y="0"/>
                  </a:lnTo>
                  <a:lnTo>
                    <a:pt x="176119" y="6210"/>
                  </a:lnTo>
                  <a:lnTo>
                    <a:pt x="343288" y="21405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 rot="21249554">
              <a:off x="6682424" y="5887185"/>
              <a:ext cx="113861" cy="163986"/>
            </a:xfrm>
            <a:custGeom>
              <a:avLst/>
              <a:gdLst>
                <a:gd name="connsiteX0" fmla="*/ 68662 w 348039"/>
                <a:gd name="connsiteY0" fmla="*/ 0 h 501254"/>
                <a:gd name="connsiteX1" fmla="*/ 333514 w 348039"/>
                <a:gd name="connsiteY1" fmla="*/ 36088 h 501254"/>
                <a:gd name="connsiteX2" fmla="*/ 348039 w 348039"/>
                <a:gd name="connsiteY2" fmla="*/ 38416 h 501254"/>
                <a:gd name="connsiteX3" fmla="*/ 269891 w 348039"/>
                <a:gd name="connsiteY3" fmla="*/ 501254 h 501254"/>
                <a:gd name="connsiteX4" fmla="*/ 0 w 348039"/>
                <a:gd name="connsiteY4" fmla="*/ 459899 h 501254"/>
                <a:gd name="connsiteX5" fmla="*/ 68662 w 348039"/>
                <a:gd name="connsiteY5" fmla="*/ 0 h 50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039" h="501254">
                  <a:moveTo>
                    <a:pt x="68662" y="0"/>
                  </a:moveTo>
                  <a:lnTo>
                    <a:pt x="333514" y="36088"/>
                  </a:lnTo>
                  <a:lnTo>
                    <a:pt x="348039" y="38416"/>
                  </a:lnTo>
                  <a:lnTo>
                    <a:pt x="269891" y="501254"/>
                  </a:lnTo>
                  <a:lnTo>
                    <a:pt x="0" y="459899"/>
                  </a:lnTo>
                  <a:lnTo>
                    <a:pt x="68662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 rot="21249554">
              <a:off x="6003712" y="5822044"/>
              <a:ext cx="48227" cy="148941"/>
            </a:xfrm>
            <a:custGeom>
              <a:avLst/>
              <a:gdLst>
                <a:gd name="connsiteX0" fmla="*/ 147416 w 147416"/>
                <a:gd name="connsiteY0" fmla="*/ 9629 h 455268"/>
                <a:gd name="connsiteX1" fmla="*/ 92714 w 147416"/>
                <a:gd name="connsiteY1" fmla="*/ 455268 h 455268"/>
                <a:gd name="connsiteX2" fmla="*/ 0 w 147416"/>
                <a:gd name="connsiteY2" fmla="*/ 447592 h 455268"/>
                <a:gd name="connsiteX3" fmla="*/ 0 w 147416"/>
                <a:gd name="connsiteY3" fmla="*/ 993 h 455268"/>
                <a:gd name="connsiteX4" fmla="*/ 10698 w 147416"/>
                <a:gd name="connsiteY4" fmla="*/ 0 h 455268"/>
                <a:gd name="connsiteX5" fmla="*/ 147416 w 147416"/>
                <a:gd name="connsiteY5" fmla="*/ 9629 h 4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16" h="455268">
                  <a:moveTo>
                    <a:pt x="147416" y="9629"/>
                  </a:moveTo>
                  <a:lnTo>
                    <a:pt x="92714" y="455268"/>
                  </a:lnTo>
                  <a:lnTo>
                    <a:pt x="0" y="447592"/>
                  </a:lnTo>
                  <a:lnTo>
                    <a:pt x="0" y="993"/>
                  </a:lnTo>
                  <a:lnTo>
                    <a:pt x="10698" y="0"/>
                  </a:lnTo>
                  <a:lnTo>
                    <a:pt x="147416" y="9629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21249554">
              <a:off x="7209942" y="5884571"/>
              <a:ext cx="155093" cy="179169"/>
            </a:xfrm>
            <a:custGeom>
              <a:avLst/>
              <a:gdLst>
                <a:gd name="connsiteX0" fmla="*/ 90331 w 474069"/>
                <a:gd name="connsiteY0" fmla="*/ 0 h 547666"/>
                <a:gd name="connsiteX1" fmla="*/ 152757 w 474069"/>
                <a:gd name="connsiteY1" fmla="*/ 10005 h 547666"/>
                <a:gd name="connsiteX2" fmla="*/ 474069 w 474069"/>
                <a:gd name="connsiteY2" fmla="*/ 69263 h 547666"/>
                <a:gd name="connsiteX3" fmla="*/ 425131 w 474069"/>
                <a:gd name="connsiteY3" fmla="*/ 547666 h 547666"/>
                <a:gd name="connsiteX4" fmla="*/ 159865 w 474069"/>
                <a:gd name="connsiteY4" fmla="*/ 493699 h 547666"/>
                <a:gd name="connsiteX5" fmla="*/ 0 w 474069"/>
                <a:gd name="connsiteY5" fmla="*/ 465203 h 547666"/>
                <a:gd name="connsiteX6" fmla="*/ 90331 w 474069"/>
                <a:gd name="connsiteY6" fmla="*/ 0 h 54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69" h="547666">
                  <a:moveTo>
                    <a:pt x="90331" y="0"/>
                  </a:moveTo>
                  <a:lnTo>
                    <a:pt x="152757" y="10005"/>
                  </a:lnTo>
                  <a:lnTo>
                    <a:pt x="474069" y="69263"/>
                  </a:lnTo>
                  <a:lnTo>
                    <a:pt x="425131" y="547666"/>
                  </a:lnTo>
                  <a:lnTo>
                    <a:pt x="159865" y="493699"/>
                  </a:lnTo>
                  <a:lnTo>
                    <a:pt x="0" y="465203"/>
                  </a:lnTo>
                  <a:lnTo>
                    <a:pt x="903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 rot="21249554">
              <a:off x="7145907" y="5707448"/>
              <a:ext cx="128763" cy="181250"/>
            </a:xfrm>
            <a:custGeom>
              <a:avLst/>
              <a:gdLst>
                <a:gd name="connsiteX0" fmla="*/ 82673 w 393587"/>
                <a:gd name="connsiteY0" fmla="*/ 0 h 554025"/>
                <a:gd name="connsiteX1" fmla="*/ 329484 w 393587"/>
                <a:gd name="connsiteY1" fmla="*/ 51364 h 554025"/>
                <a:gd name="connsiteX2" fmla="*/ 393587 w 393587"/>
                <a:gd name="connsiteY2" fmla="*/ 66155 h 554025"/>
                <a:gd name="connsiteX3" fmla="*/ 340053 w 393587"/>
                <a:gd name="connsiteY3" fmla="*/ 554025 h 554025"/>
                <a:gd name="connsiteX4" fmla="*/ 305318 w 393587"/>
                <a:gd name="connsiteY4" fmla="*/ 545251 h 554025"/>
                <a:gd name="connsiteX5" fmla="*/ 0 w 393587"/>
                <a:gd name="connsiteY5" fmla="*/ 475522 h 554025"/>
                <a:gd name="connsiteX6" fmla="*/ 82673 w 393587"/>
                <a:gd name="connsiteY6" fmla="*/ 0 h 5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587" h="554025">
                  <a:moveTo>
                    <a:pt x="82673" y="0"/>
                  </a:moveTo>
                  <a:lnTo>
                    <a:pt x="329484" y="51364"/>
                  </a:lnTo>
                  <a:lnTo>
                    <a:pt x="393587" y="66155"/>
                  </a:lnTo>
                  <a:lnTo>
                    <a:pt x="340053" y="554025"/>
                  </a:lnTo>
                  <a:lnTo>
                    <a:pt x="305318" y="545251"/>
                  </a:lnTo>
                  <a:lnTo>
                    <a:pt x="0" y="475522"/>
                  </a:lnTo>
                  <a:lnTo>
                    <a:pt x="82673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下箭头 103"/>
          <p:cNvSpPr/>
          <p:nvPr/>
        </p:nvSpPr>
        <p:spPr>
          <a:xfrm rot="19331541">
            <a:off x="3101723" y="2380343"/>
            <a:ext cx="381706" cy="609600"/>
          </a:xfrm>
          <a:prstGeom prst="downArrow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下箭头 104"/>
          <p:cNvSpPr/>
          <p:nvPr/>
        </p:nvSpPr>
        <p:spPr>
          <a:xfrm rot="2659498">
            <a:off x="5478382" y="2278895"/>
            <a:ext cx="399904" cy="648361"/>
          </a:xfrm>
          <a:prstGeom prst="downArrow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下箭头 105"/>
          <p:cNvSpPr/>
          <p:nvPr/>
        </p:nvSpPr>
        <p:spPr>
          <a:xfrm>
            <a:off x="4180114" y="4557486"/>
            <a:ext cx="391886" cy="522514"/>
          </a:xfrm>
          <a:prstGeom prst="downArrow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2" name="组合 171"/>
          <p:cNvGrpSpPr/>
          <p:nvPr/>
        </p:nvGrpSpPr>
        <p:grpSpPr>
          <a:xfrm>
            <a:off x="2767377" y="5504543"/>
            <a:ext cx="3609245" cy="900950"/>
            <a:chOff x="2767377" y="5722257"/>
            <a:chExt cx="3609245" cy="900950"/>
          </a:xfrm>
        </p:grpSpPr>
        <p:sp>
          <p:nvSpPr>
            <p:cNvPr id="108" name="矩形 107"/>
            <p:cNvSpPr/>
            <p:nvPr/>
          </p:nvSpPr>
          <p:spPr>
            <a:xfrm>
              <a:off x="5454883" y="6034027"/>
              <a:ext cx="150127" cy="105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>
              <a:off x="2770926" y="5722257"/>
              <a:ext cx="2707456" cy="620145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3218632" y="6086570"/>
              <a:ext cx="1834960" cy="3126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3062676" y="5939531"/>
              <a:ext cx="2100458" cy="543273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2767377" y="6048992"/>
              <a:ext cx="2714554" cy="574215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>
              <a:off x="5597158" y="6002982"/>
              <a:ext cx="779464" cy="15390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0" name="饼上的火腿肠"/>
            <p:cNvGrpSpPr/>
            <p:nvPr/>
          </p:nvGrpSpPr>
          <p:grpSpPr>
            <a:xfrm>
              <a:off x="3141495" y="5978738"/>
              <a:ext cx="1881396" cy="318348"/>
              <a:chOff x="3141495" y="5978738"/>
              <a:chExt cx="1881396" cy="318348"/>
            </a:xfrm>
          </p:grpSpPr>
          <p:sp>
            <p:nvSpPr>
              <p:cNvPr id="115" name="任意多边形 114"/>
              <p:cNvSpPr/>
              <p:nvPr/>
            </p:nvSpPr>
            <p:spPr>
              <a:xfrm rot="21367724">
                <a:off x="4813173" y="6144288"/>
                <a:ext cx="54051" cy="73903"/>
              </a:xfrm>
              <a:custGeom>
                <a:avLst/>
                <a:gdLst>
                  <a:gd name="connsiteX0" fmla="*/ 131854 w 189509"/>
                  <a:gd name="connsiteY0" fmla="*/ 0 h 259112"/>
                  <a:gd name="connsiteX1" fmla="*/ 189509 w 189509"/>
                  <a:gd name="connsiteY1" fmla="*/ 256865 h 259112"/>
                  <a:gd name="connsiteX2" fmla="*/ 0 w 189509"/>
                  <a:gd name="connsiteY2" fmla="*/ 259112 h 259112"/>
                  <a:gd name="connsiteX3" fmla="*/ 33016 w 189509"/>
                  <a:gd name="connsiteY3" fmla="*/ 0 h 259112"/>
                  <a:gd name="connsiteX4" fmla="*/ 131854 w 189509"/>
                  <a:gd name="connsiteY4" fmla="*/ 0 h 25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509" h="259112">
                    <a:moveTo>
                      <a:pt x="131854" y="0"/>
                    </a:moveTo>
                    <a:lnTo>
                      <a:pt x="189509" y="256865"/>
                    </a:lnTo>
                    <a:lnTo>
                      <a:pt x="0" y="259112"/>
                    </a:lnTo>
                    <a:lnTo>
                      <a:pt x="33016" y="0"/>
                    </a:lnTo>
                    <a:lnTo>
                      <a:pt x="13185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任意多边形 115"/>
              <p:cNvSpPr/>
              <p:nvPr/>
            </p:nvSpPr>
            <p:spPr>
              <a:xfrm rot="21367724">
                <a:off x="4494579" y="6098266"/>
                <a:ext cx="62923" cy="75055"/>
              </a:xfrm>
              <a:custGeom>
                <a:avLst/>
                <a:gdLst>
                  <a:gd name="connsiteX0" fmla="*/ 203280 w 220614"/>
                  <a:gd name="connsiteY0" fmla="*/ 0 h 263152"/>
                  <a:gd name="connsiteX1" fmla="*/ 220614 w 220614"/>
                  <a:gd name="connsiteY1" fmla="*/ 260536 h 263152"/>
                  <a:gd name="connsiteX2" fmla="*/ 0 w 220614"/>
                  <a:gd name="connsiteY2" fmla="*/ 263152 h 263152"/>
                  <a:gd name="connsiteX3" fmla="*/ 124947 w 220614"/>
                  <a:gd name="connsiteY3" fmla="*/ 0 h 263152"/>
                  <a:gd name="connsiteX4" fmla="*/ 203280 w 220614"/>
                  <a:gd name="connsiteY4" fmla="*/ 0 h 26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14" h="263152">
                    <a:moveTo>
                      <a:pt x="203280" y="0"/>
                    </a:moveTo>
                    <a:lnTo>
                      <a:pt x="220614" y="260536"/>
                    </a:lnTo>
                    <a:lnTo>
                      <a:pt x="0" y="263152"/>
                    </a:lnTo>
                    <a:lnTo>
                      <a:pt x="124947" y="0"/>
                    </a:lnTo>
                    <a:lnTo>
                      <a:pt x="203280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任意多边形 116"/>
              <p:cNvSpPr/>
              <p:nvPr/>
            </p:nvSpPr>
            <p:spPr>
              <a:xfrm rot="21367724">
                <a:off x="4180590" y="6000505"/>
                <a:ext cx="56290" cy="76736"/>
              </a:xfrm>
              <a:custGeom>
                <a:avLst/>
                <a:gdLst>
                  <a:gd name="connsiteX0" fmla="*/ 176634 w 197359"/>
                  <a:gd name="connsiteY0" fmla="*/ 0 h 269045"/>
                  <a:gd name="connsiteX1" fmla="*/ 197359 w 197359"/>
                  <a:gd name="connsiteY1" fmla="*/ 266705 h 269045"/>
                  <a:gd name="connsiteX2" fmla="*/ 0 w 197359"/>
                  <a:gd name="connsiteY2" fmla="*/ 269045 h 269045"/>
                  <a:gd name="connsiteX3" fmla="*/ 84615 w 197359"/>
                  <a:gd name="connsiteY3" fmla="*/ 0 h 269045"/>
                  <a:gd name="connsiteX4" fmla="*/ 176634 w 197359"/>
                  <a:gd name="connsiteY4" fmla="*/ 0 h 26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359" h="269045">
                    <a:moveTo>
                      <a:pt x="176634" y="0"/>
                    </a:moveTo>
                    <a:lnTo>
                      <a:pt x="197359" y="266705"/>
                    </a:lnTo>
                    <a:lnTo>
                      <a:pt x="0" y="269045"/>
                    </a:lnTo>
                    <a:lnTo>
                      <a:pt x="84615" y="0"/>
                    </a:lnTo>
                    <a:lnTo>
                      <a:pt x="17663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任意多边形 117"/>
              <p:cNvSpPr/>
              <p:nvPr/>
            </p:nvSpPr>
            <p:spPr>
              <a:xfrm rot="21367724">
                <a:off x="4034775" y="6050310"/>
                <a:ext cx="50989" cy="78180"/>
              </a:xfrm>
              <a:custGeom>
                <a:avLst/>
                <a:gdLst>
                  <a:gd name="connsiteX0" fmla="*/ 139106 w 178775"/>
                  <a:gd name="connsiteY0" fmla="*/ 0 h 274107"/>
                  <a:gd name="connsiteX1" fmla="*/ 178775 w 178775"/>
                  <a:gd name="connsiteY1" fmla="*/ 271988 h 274107"/>
                  <a:gd name="connsiteX2" fmla="*/ 0 w 178775"/>
                  <a:gd name="connsiteY2" fmla="*/ 274107 h 274107"/>
                  <a:gd name="connsiteX3" fmla="*/ 64587 w 178775"/>
                  <a:gd name="connsiteY3" fmla="*/ 0 h 274107"/>
                  <a:gd name="connsiteX4" fmla="*/ 139106 w 178775"/>
                  <a:gd name="connsiteY4" fmla="*/ 0 h 2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775" h="274107">
                    <a:moveTo>
                      <a:pt x="139106" y="0"/>
                    </a:moveTo>
                    <a:lnTo>
                      <a:pt x="178775" y="271988"/>
                    </a:lnTo>
                    <a:lnTo>
                      <a:pt x="0" y="274107"/>
                    </a:lnTo>
                    <a:lnTo>
                      <a:pt x="64587" y="0"/>
                    </a:lnTo>
                    <a:lnTo>
                      <a:pt x="13910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任意多边形 118"/>
              <p:cNvSpPr/>
              <p:nvPr/>
            </p:nvSpPr>
            <p:spPr>
              <a:xfrm rot="21367724">
                <a:off x="4616205" y="6018324"/>
                <a:ext cx="68319" cy="92468"/>
              </a:xfrm>
              <a:custGeom>
                <a:avLst/>
                <a:gdLst>
                  <a:gd name="connsiteX0" fmla="*/ 239533 w 239533"/>
                  <a:gd name="connsiteY0" fmla="*/ 0 h 324202"/>
                  <a:gd name="connsiteX1" fmla="*/ 169058 w 239533"/>
                  <a:gd name="connsiteY1" fmla="*/ 324202 h 324202"/>
                  <a:gd name="connsiteX2" fmla="*/ 72133 w 239533"/>
                  <a:gd name="connsiteY2" fmla="*/ 324202 h 324202"/>
                  <a:gd name="connsiteX3" fmla="*/ 0 w 239533"/>
                  <a:gd name="connsiteY3" fmla="*/ 2840 h 324202"/>
                  <a:gd name="connsiteX4" fmla="*/ 239533 w 239533"/>
                  <a:gd name="connsiteY4" fmla="*/ 0 h 324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533" h="324202">
                    <a:moveTo>
                      <a:pt x="239533" y="0"/>
                    </a:moveTo>
                    <a:lnTo>
                      <a:pt x="169058" y="324202"/>
                    </a:lnTo>
                    <a:lnTo>
                      <a:pt x="72133" y="324202"/>
                    </a:lnTo>
                    <a:lnTo>
                      <a:pt x="0" y="2840"/>
                    </a:lnTo>
                    <a:lnTo>
                      <a:pt x="23953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任意多边形 119"/>
              <p:cNvSpPr/>
              <p:nvPr/>
            </p:nvSpPr>
            <p:spPr>
              <a:xfrm rot="21367724">
                <a:off x="3823294" y="6047978"/>
                <a:ext cx="58828" cy="79725"/>
              </a:xfrm>
              <a:custGeom>
                <a:avLst/>
                <a:gdLst>
                  <a:gd name="connsiteX0" fmla="*/ 163489 w 206260"/>
                  <a:gd name="connsiteY0" fmla="*/ 0 h 279525"/>
                  <a:gd name="connsiteX1" fmla="*/ 206260 w 206260"/>
                  <a:gd name="connsiteY1" fmla="*/ 277080 h 279525"/>
                  <a:gd name="connsiteX2" fmla="*/ 0 w 206260"/>
                  <a:gd name="connsiteY2" fmla="*/ 279525 h 279525"/>
                  <a:gd name="connsiteX3" fmla="*/ 74535 w 206260"/>
                  <a:gd name="connsiteY3" fmla="*/ 0 h 279525"/>
                  <a:gd name="connsiteX4" fmla="*/ 163489 w 206260"/>
                  <a:gd name="connsiteY4" fmla="*/ 0 h 27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260" h="279525">
                    <a:moveTo>
                      <a:pt x="163489" y="0"/>
                    </a:moveTo>
                    <a:lnTo>
                      <a:pt x="206260" y="277080"/>
                    </a:lnTo>
                    <a:lnTo>
                      <a:pt x="0" y="279525"/>
                    </a:lnTo>
                    <a:lnTo>
                      <a:pt x="74535" y="0"/>
                    </a:lnTo>
                    <a:lnTo>
                      <a:pt x="16348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任意多边形 120"/>
              <p:cNvSpPr/>
              <p:nvPr/>
            </p:nvSpPr>
            <p:spPr>
              <a:xfrm rot="21367724">
                <a:off x="4673646" y="6146577"/>
                <a:ext cx="34268" cy="91016"/>
              </a:xfrm>
              <a:custGeom>
                <a:avLst/>
                <a:gdLst>
                  <a:gd name="connsiteX0" fmla="*/ 120147 w 120147"/>
                  <a:gd name="connsiteY0" fmla="*/ 0 h 319115"/>
                  <a:gd name="connsiteX1" fmla="*/ 79484 w 120147"/>
                  <a:gd name="connsiteY1" fmla="*/ 319115 h 319115"/>
                  <a:gd name="connsiteX2" fmla="*/ 21136 w 120147"/>
                  <a:gd name="connsiteY2" fmla="*/ 319115 h 319115"/>
                  <a:gd name="connsiteX3" fmla="*/ 0 w 120147"/>
                  <a:gd name="connsiteY3" fmla="*/ 1424 h 319115"/>
                  <a:gd name="connsiteX4" fmla="*/ 120147 w 120147"/>
                  <a:gd name="connsiteY4" fmla="*/ 0 h 31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47" h="319115">
                    <a:moveTo>
                      <a:pt x="120147" y="0"/>
                    </a:moveTo>
                    <a:lnTo>
                      <a:pt x="79484" y="319115"/>
                    </a:lnTo>
                    <a:lnTo>
                      <a:pt x="21136" y="319115"/>
                    </a:lnTo>
                    <a:lnTo>
                      <a:pt x="0" y="1424"/>
                    </a:lnTo>
                    <a:lnTo>
                      <a:pt x="12014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任意多边形 121"/>
              <p:cNvSpPr/>
              <p:nvPr/>
            </p:nvSpPr>
            <p:spPr>
              <a:xfrm rot="21367724">
                <a:off x="3650730" y="6213141"/>
                <a:ext cx="61247" cy="81150"/>
              </a:xfrm>
              <a:custGeom>
                <a:avLst/>
                <a:gdLst>
                  <a:gd name="connsiteX0" fmla="*/ 190867 w 214741"/>
                  <a:gd name="connsiteY0" fmla="*/ 0 h 284522"/>
                  <a:gd name="connsiteX1" fmla="*/ 214741 w 214741"/>
                  <a:gd name="connsiteY1" fmla="*/ 281976 h 284522"/>
                  <a:gd name="connsiteX2" fmla="*/ 0 w 214741"/>
                  <a:gd name="connsiteY2" fmla="*/ 284522 h 284522"/>
                  <a:gd name="connsiteX3" fmla="*/ 73559 w 214741"/>
                  <a:gd name="connsiteY3" fmla="*/ 0 h 284522"/>
                  <a:gd name="connsiteX4" fmla="*/ 190867 w 214741"/>
                  <a:gd name="connsiteY4" fmla="*/ 0 h 284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41" h="284522">
                    <a:moveTo>
                      <a:pt x="190867" y="0"/>
                    </a:moveTo>
                    <a:lnTo>
                      <a:pt x="214741" y="281976"/>
                    </a:lnTo>
                    <a:lnTo>
                      <a:pt x="0" y="284522"/>
                    </a:lnTo>
                    <a:lnTo>
                      <a:pt x="73559" y="0"/>
                    </a:lnTo>
                    <a:lnTo>
                      <a:pt x="19086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任意多边形 122"/>
              <p:cNvSpPr/>
              <p:nvPr/>
            </p:nvSpPr>
            <p:spPr>
              <a:xfrm rot="21367724">
                <a:off x="4367207" y="6194868"/>
                <a:ext cx="85480" cy="89865"/>
              </a:xfrm>
              <a:custGeom>
                <a:avLst/>
                <a:gdLst>
                  <a:gd name="connsiteX0" fmla="*/ 299704 w 299704"/>
                  <a:gd name="connsiteY0" fmla="*/ 0 h 315075"/>
                  <a:gd name="connsiteX1" fmla="*/ 150102 w 299704"/>
                  <a:gd name="connsiteY1" fmla="*/ 315075 h 315075"/>
                  <a:gd name="connsiteX2" fmla="*/ 24207 w 299704"/>
                  <a:gd name="connsiteY2" fmla="*/ 315075 h 315075"/>
                  <a:gd name="connsiteX3" fmla="*/ 0 w 299704"/>
                  <a:gd name="connsiteY3" fmla="*/ 3553 h 315075"/>
                  <a:gd name="connsiteX4" fmla="*/ 299704 w 299704"/>
                  <a:gd name="connsiteY4" fmla="*/ 0 h 31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704" h="315075">
                    <a:moveTo>
                      <a:pt x="299704" y="0"/>
                    </a:moveTo>
                    <a:lnTo>
                      <a:pt x="150102" y="315075"/>
                    </a:lnTo>
                    <a:lnTo>
                      <a:pt x="24207" y="315075"/>
                    </a:lnTo>
                    <a:lnTo>
                      <a:pt x="0" y="3553"/>
                    </a:lnTo>
                    <a:lnTo>
                      <a:pt x="29970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任意多边形 123"/>
              <p:cNvSpPr/>
              <p:nvPr/>
            </p:nvSpPr>
            <p:spPr>
              <a:xfrm rot="21367724">
                <a:off x="3141495" y="6120393"/>
                <a:ext cx="52517" cy="80894"/>
              </a:xfrm>
              <a:custGeom>
                <a:avLst/>
                <a:gdLst>
                  <a:gd name="connsiteX0" fmla="*/ 173419 w 184129"/>
                  <a:gd name="connsiteY0" fmla="*/ 0 h 283622"/>
                  <a:gd name="connsiteX1" fmla="*/ 184129 w 184129"/>
                  <a:gd name="connsiteY1" fmla="*/ 281439 h 283622"/>
                  <a:gd name="connsiteX2" fmla="*/ 0 w 184129"/>
                  <a:gd name="connsiteY2" fmla="*/ 283622 h 283622"/>
                  <a:gd name="connsiteX3" fmla="*/ 56459 w 184129"/>
                  <a:gd name="connsiteY3" fmla="*/ 47974 h 283622"/>
                  <a:gd name="connsiteX4" fmla="*/ 60743 w 184129"/>
                  <a:gd name="connsiteY4" fmla="*/ 44439 h 283622"/>
                  <a:gd name="connsiteX5" fmla="*/ 164122 w 184129"/>
                  <a:gd name="connsiteY5" fmla="*/ 937 h 283622"/>
                  <a:gd name="connsiteX6" fmla="*/ 173419 w 184129"/>
                  <a:gd name="connsiteY6" fmla="*/ 0 h 2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129" h="283622">
                    <a:moveTo>
                      <a:pt x="173419" y="0"/>
                    </a:moveTo>
                    <a:lnTo>
                      <a:pt x="184129" y="281439"/>
                    </a:lnTo>
                    <a:lnTo>
                      <a:pt x="0" y="283622"/>
                    </a:lnTo>
                    <a:lnTo>
                      <a:pt x="56459" y="47974"/>
                    </a:lnTo>
                    <a:lnTo>
                      <a:pt x="60743" y="44439"/>
                    </a:lnTo>
                    <a:cubicBezTo>
                      <a:pt x="91505" y="23657"/>
                      <a:pt x="126481" y="8639"/>
                      <a:pt x="164122" y="937"/>
                    </a:cubicBezTo>
                    <a:lnTo>
                      <a:pt x="17341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任意多边形 124"/>
              <p:cNvSpPr/>
              <p:nvPr/>
            </p:nvSpPr>
            <p:spPr>
              <a:xfrm rot="21367724">
                <a:off x="4103843" y="6131687"/>
                <a:ext cx="70794" cy="88184"/>
              </a:xfrm>
              <a:custGeom>
                <a:avLst/>
                <a:gdLst>
                  <a:gd name="connsiteX0" fmla="*/ 248212 w 248212"/>
                  <a:gd name="connsiteY0" fmla="*/ 0 h 309182"/>
                  <a:gd name="connsiteX1" fmla="*/ 150974 w 248212"/>
                  <a:gd name="connsiteY1" fmla="*/ 309182 h 309182"/>
                  <a:gd name="connsiteX2" fmla="*/ 44664 w 248212"/>
                  <a:gd name="connsiteY2" fmla="*/ 309182 h 309182"/>
                  <a:gd name="connsiteX3" fmla="*/ 0 w 248212"/>
                  <a:gd name="connsiteY3" fmla="*/ 2943 h 309182"/>
                  <a:gd name="connsiteX4" fmla="*/ 248212 w 248212"/>
                  <a:gd name="connsiteY4" fmla="*/ 0 h 30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12" h="309182">
                    <a:moveTo>
                      <a:pt x="248212" y="0"/>
                    </a:moveTo>
                    <a:lnTo>
                      <a:pt x="150974" y="309182"/>
                    </a:lnTo>
                    <a:lnTo>
                      <a:pt x="44664" y="309182"/>
                    </a:lnTo>
                    <a:lnTo>
                      <a:pt x="0" y="2943"/>
                    </a:lnTo>
                    <a:lnTo>
                      <a:pt x="248212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任意多边形 125"/>
              <p:cNvSpPr/>
              <p:nvPr/>
            </p:nvSpPr>
            <p:spPr>
              <a:xfrm rot="21367724">
                <a:off x="3851365" y="6210346"/>
                <a:ext cx="71515" cy="86740"/>
              </a:xfrm>
              <a:custGeom>
                <a:avLst/>
                <a:gdLst>
                  <a:gd name="connsiteX0" fmla="*/ 250743 w 250743"/>
                  <a:gd name="connsiteY0" fmla="*/ 0 h 304120"/>
                  <a:gd name="connsiteX1" fmla="*/ 179085 w 250743"/>
                  <a:gd name="connsiteY1" fmla="*/ 304120 h 304120"/>
                  <a:gd name="connsiteX2" fmla="*/ 46487 w 250743"/>
                  <a:gd name="connsiteY2" fmla="*/ 304120 h 304120"/>
                  <a:gd name="connsiteX3" fmla="*/ 0 w 250743"/>
                  <a:gd name="connsiteY3" fmla="*/ 2973 h 304120"/>
                  <a:gd name="connsiteX4" fmla="*/ 250743 w 250743"/>
                  <a:gd name="connsiteY4" fmla="*/ 0 h 3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743" h="304120">
                    <a:moveTo>
                      <a:pt x="250743" y="0"/>
                    </a:moveTo>
                    <a:lnTo>
                      <a:pt x="179085" y="304120"/>
                    </a:lnTo>
                    <a:lnTo>
                      <a:pt x="46487" y="304120"/>
                    </a:lnTo>
                    <a:lnTo>
                      <a:pt x="0" y="2973"/>
                    </a:lnTo>
                    <a:lnTo>
                      <a:pt x="25074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任意多边形 126"/>
              <p:cNvSpPr/>
              <p:nvPr/>
            </p:nvSpPr>
            <p:spPr>
              <a:xfrm rot="21367724">
                <a:off x="3523426" y="6151559"/>
                <a:ext cx="58950" cy="85195"/>
              </a:xfrm>
              <a:custGeom>
                <a:avLst/>
                <a:gdLst>
                  <a:gd name="connsiteX0" fmla="*/ 206685 w 206685"/>
                  <a:gd name="connsiteY0" fmla="*/ 0 h 298702"/>
                  <a:gd name="connsiteX1" fmla="*/ 127036 w 206685"/>
                  <a:gd name="connsiteY1" fmla="*/ 298702 h 298702"/>
                  <a:gd name="connsiteX2" fmla="*/ 25082 w 206685"/>
                  <a:gd name="connsiteY2" fmla="*/ 298702 h 298702"/>
                  <a:gd name="connsiteX3" fmla="*/ 0 w 206685"/>
                  <a:gd name="connsiteY3" fmla="*/ 2451 h 298702"/>
                  <a:gd name="connsiteX4" fmla="*/ 206685 w 206685"/>
                  <a:gd name="connsiteY4" fmla="*/ 0 h 29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685" h="298702">
                    <a:moveTo>
                      <a:pt x="206685" y="0"/>
                    </a:moveTo>
                    <a:lnTo>
                      <a:pt x="127036" y="298702"/>
                    </a:lnTo>
                    <a:lnTo>
                      <a:pt x="25082" y="298702"/>
                    </a:lnTo>
                    <a:lnTo>
                      <a:pt x="0" y="2451"/>
                    </a:lnTo>
                    <a:lnTo>
                      <a:pt x="206685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任意多边形 127"/>
              <p:cNvSpPr/>
              <p:nvPr/>
            </p:nvSpPr>
            <p:spPr>
              <a:xfrm rot="21367724">
                <a:off x="3453543" y="6188053"/>
                <a:ext cx="44612" cy="83769"/>
              </a:xfrm>
              <a:custGeom>
                <a:avLst/>
                <a:gdLst>
                  <a:gd name="connsiteX0" fmla="*/ 156414 w 156414"/>
                  <a:gd name="connsiteY0" fmla="*/ 0 h 293705"/>
                  <a:gd name="connsiteX1" fmla="*/ 80481 w 156414"/>
                  <a:gd name="connsiteY1" fmla="*/ 293705 h 293705"/>
                  <a:gd name="connsiteX2" fmla="*/ 38260 w 156414"/>
                  <a:gd name="connsiteY2" fmla="*/ 293705 h 293705"/>
                  <a:gd name="connsiteX3" fmla="*/ 11002 w 156414"/>
                  <a:gd name="connsiteY3" fmla="*/ 290957 h 293705"/>
                  <a:gd name="connsiteX4" fmla="*/ 0 w 156414"/>
                  <a:gd name="connsiteY4" fmla="*/ 1854 h 293705"/>
                  <a:gd name="connsiteX5" fmla="*/ 156414 w 156414"/>
                  <a:gd name="connsiteY5" fmla="*/ 0 h 293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6414" h="293705">
                    <a:moveTo>
                      <a:pt x="156414" y="0"/>
                    </a:moveTo>
                    <a:lnTo>
                      <a:pt x="80481" y="293705"/>
                    </a:lnTo>
                    <a:lnTo>
                      <a:pt x="38260" y="293705"/>
                    </a:lnTo>
                    <a:lnTo>
                      <a:pt x="11002" y="290957"/>
                    </a:lnTo>
                    <a:lnTo>
                      <a:pt x="0" y="1854"/>
                    </a:lnTo>
                    <a:lnTo>
                      <a:pt x="15641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任意多边形 128"/>
              <p:cNvSpPr/>
              <p:nvPr/>
            </p:nvSpPr>
            <p:spPr>
              <a:xfrm rot="21367724">
                <a:off x="4750693" y="6035581"/>
                <a:ext cx="100512" cy="73262"/>
              </a:xfrm>
              <a:custGeom>
                <a:avLst/>
                <a:gdLst>
                  <a:gd name="connsiteX0" fmla="*/ 352407 w 352407"/>
                  <a:gd name="connsiteY0" fmla="*/ 0 h 256865"/>
                  <a:gd name="connsiteX1" fmla="*/ 297188 w 352407"/>
                  <a:gd name="connsiteY1" fmla="*/ 254025 h 256865"/>
                  <a:gd name="connsiteX2" fmla="*/ 57655 w 352407"/>
                  <a:gd name="connsiteY2" fmla="*/ 256865 h 256865"/>
                  <a:gd name="connsiteX3" fmla="*/ 0 w 352407"/>
                  <a:gd name="connsiteY3" fmla="*/ 0 h 256865"/>
                  <a:gd name="connsiteX4" fmla="*/ 352407 w 352407"/>
                  <a:gd name="connsiteY4" fmla="*/ 0 h 25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07" h="256865">
                    <a:moveTo>
                      <a:pt x="352407" y="0"/>
                    </a:moveTo>
                    <a:lnTo>
                      <a:pt x="297188" y="254025"/>
                    </a:lnTo>
                    <a:lnTo>
                      <a:pt x="57655" y="256865"/>
                    </a:lnTo>
                    <a:lnTo>
                      <a:pt x="0" y="0"/>
                    </a:lnTo>
                    <a:lnTo>
                      <a:pt x="35240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任意多边形 129"/>
              <p:cNvSpPr/>
              <p:nvPr/>
            </p:nvSpPr>
            <p:spPr>
              <a:xfrm rot="21367724">
                <a:off x="4479477" y="5978738"/>
                <a:ext cx="48629" cy="74309"/>
              </a:xfrm>
              <a:custGeom>
                <a:avLst/>
                <a:gdLst>
                  <a:gd name="connsiteX0" fmla="*/ 170497 w 170497"/>
                  <a:gd name="connsiteY0" fmla="*/ 0 h 260536"/>
                  <a:gd name="connsiteX1" fmla="*/ 137481 w 170497"/>
                  <a:gd name="connsiteY1" fmla="*/ 259112 h 260536"/>
                  <a:gd name="connsiteX2" fmla="*/ 17334 w 170497"/>
                  <a:gd name="connsiteY2" fmla="*/ 260536 h 260536"/>
                  <a:gd name="connsiteX3" fmla="*/ 0 w 170497"/>
                  <a:gd name="connsiteY3" fmla="*/ 0 h 260536"/>
                  <a:gd name="connsiteX4" fmla="*/ 170497 w 170497"/>
                  <a:gd name="connsiteY4" fmla="*/ 0 h 26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497" h="260536">
                    <a:moveTo>
                      <a:pt x="170497" y="0"/>
                    </a:moveTo>
                    <a:lnTo>
                      <a:pt x="137481" y="259112"/>
                    </a:lnTo>
                    <a:lnTo>
                      <a:pt x="17334" y="260536"/>
                    </a:lnTo>
                    <a:lnTo>
                      <a:pt x="0" y="0"/>
                    </a:lnTo>
                    <a:lnTo>
                      <a:pt x="17049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任意多边形 130"/>
              <p:cNvSpPr/>
              <p:nvPr/>
            </p:nvSpPr>
            <p:spPr>
              <a:xfrm rot="21367724">
                <a:off x="4315617" y="5984445"/>
                <a:ext cx="127028" cy="76069"/>
              </a:xfrm>
              <a:custGeom>
                <a:avLst/>
                <a:gdLst>
                  <a:gd name="connsiteX0" fmla="*/ 445376 w 445376"/>
                  <a:gd name="connsiteY0" fmla="*/ 0 h 266705"/>
                  <a:gd name="connsiteX1" fmla="*/ 320429 w 445376"/>
                  <a:gd name="connsiteY1" fmla="*/ 263152 h 266705"/>
                  <a:gd name="connsiteX2" fmla="*/ 20725 w 445376"/>
                  <a:gd name="connsiteY2" fmla="*/ 266705 h 266705"/>
                  <a:gd name="connsiteX3" fmla="*/ 0 w 445376"/>
                  <a:gd name="connsiteY3" fmla="*/ 0 h 266705"/>
                  <a:gd name="connsiteX4" fmla="*/ 445376 w 445376"/>
                  <a:gd name="connsiteY4" fmla="*/ 0 h 2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5376" h="266705">
                    <a:moveTo>
                      <a:pt x="445376" y="0"/>
                    </a:moveTo>
                    <a:lnTo>
                      <a:pt x="320429" y="263152"/>
                    </a:lnTo>
                    <a:lnTo>
                      <a:pt x="20725" y="266705"/>
                    </a:lnTo>
                    <a:lnTo>
                      <a:pt x="0" y="0"/>
                    </a:lnTo>
                    <a:lnTo>
                      <a:pt x="44537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任意多边形 131"/>
              <p:cNvSpPr/>
              <p:nvPr/>
            </p:nvSpPr>
            <p:spPr>
              <a:xfrm rot="21367724">
                <a:off x="4269140" y="6090610"/>
                <a:ext cx="106242" cy="77575"/>
              </a:xfrm>
              <a:custGeom>
                <a:avLst/>
                <a:gdLst>
                  <a:gd name="connsiteX0" fmla="*/ 372496 w 372496"/>
                  <a:gd name="connsiteY0" fmla="*/ 0 h 271988"/>
                  <a:gd name="connsiteX1" fmla="*/ 287881 w 372496"/>
                  <a:gd name="connsiteY1" fmla="*/ 269045 h 271988"/>
                  <a:gd name="connsiteX2" fmla="*/ 39669 w 372496"/>
                  <a:gd name="connsiteY2" fmla="*/ 271988 h 271988"/>
                  <a:gd name="connsiteX3" fmla="*/ 0 w 372496"/>
                  <a:gd name="connsiteY3" fmla="*/ 0 h 271988"/>
                  <a:gd name="connsiteX4" fmla="*/ 372496 w 372496"/>
                  <a:gd name="connsiteY4" fmla="*/ 0 h 271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496" h="271988">
                    <a:moveTo>
                      <a:pt x="372496" y="0"/>
                    </a:moveTo>
                    <a:lnTo>
                      <a:pt x="287881" y="269045"/>
                    </a:lnTo>
                    <a:lnTo>
                      <a:pt x="39669" y="271988"/>
                    </a:lnTo>
                    <a:lnTo>
                      <a:pt x="0" y="0"/>
                    </a:lnTo>
                    <a:lnTo>
                      <a:pt x="37249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任意多边形 132"/>
              <p:cNvSpPr/>
              <p:nvPr/>
            </p:nvSpPr>
            <p:spPr>
              <a:xfrm rot="21367724">
                <a:off x="3989383" y="6199045"/>
                <a:ext cx="102136" cy="79028"/>
              </a:xfrm>
              <a:custGeom>
                <a:avLst/>
                <a:gdLst>
                  <a:gd name="connsiteX0" fmla="*/ 358101 w 358101"/>
                  <a:gd name="connsiteY0" fmla="*/ 0 h 277080"/>
                  <a:gd name="connsiteX1" fmla="*/ 293514 w 358101"/>
                  <a:gd name="connsiteY1" fmla="*/ 274107 h 277080"/>
                  <a:gd name="connsiteX2" fmla="*/ 42771 w 358101"/>
                  <a:gd name="connsiteY2" fmla="*/ 277080 h 277080"/>
                  <a:gd name="connsiteX3" fmla="*/ 0 w 358101"/>
                  <a:gd name="connsiteY3" fmla="*/ 0 h 277080"/>
                  <a:gd name="connsiteX4" fmla="*/ 358101 w 358101"/>
                  <a:gd name="connsiteY4" fmla="*/ 0 h 277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8101" h="277080">
                    <a:moveTo>
                      <a:pt x="358101" y="0"/>
                    </a:moveTo>
                    <a:lnTo>
                      <a:pt x="293514" y="274107"/>
                    </a:lnTo>
                    <a:lnTo>
                      <a:pt x="42771" y="277080"/>
                    </a:lnTo>
                    <a:lnTo>
                      <a:pt x="0" y="0"/>
                    </a:lnTo>
                    <a:lnTo>
                      <a:pt x="358101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任意多边形 133"/>
              <p:cNvSpPr/>
              <p:nvPr/>
            </p:nvSpPr>
            <p:spPr>
              <a:xfrm rot="21367724">
                <a:off x="4936669" y="6136504"/>
                <a:ext cx="86222" cy="91657"/>
              </a:xfrm>
              <a:custGeom>
                <a:avLst/>
                <a:gdLst>
                  <a:gd name="connsiteX0" fmla="*/ 230172 w 302305"/>
                  <a:gd name="connsiteY0" fmla="*/ 0 h 321362"/>
                  <a:gd name="connsiteX1" fmla="*/ 302305 w 302305"/>
                  <a:gd name="connsiteY1" fmla="*/ 321362 h 321362"/>
                  <a:gd name="connsiteX2" fmla="*/ 0 w 302305"/>
                  <a:gd name="connsiteY2" fmla="*/ 321362 h 321362"/>
                  <a:gd name="connsiteX3" fmla="*/ 40663 w 302305"/>
                  <a:gd name="connsiteY3" fmla="*/ 2247 h 321362"/>
                  <a:gd name="connsiteX4" fmla="*/ 230172 w 302305"/>
                  <a:gd name="connsiteY4" fmla="*/ 0 h 321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05" h="321362">
                    <a:moveTo>
                      <a:pt x="230172" y="0"/>
                    </a:moveTo>
                    <a:lnTo>
                      <a:pt x="302305" y="321362"/>
                    </a:lnTo>
                    <a:lnTo>
                      <a:pt x="0" y="321362"/>
                    </a:lnTo>
                    <a:lnTo>
                      <a:pt x="40663" y="2247"/>
                    </a:lnTo>
                    <a:lnTo>
                      <a:pt x="230172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任意多边形 134"/>
              <p:cNvSpPr/>
              <p:nvPr/>
            </p:nvSpPr>
            <p:spPr>
              <a:xfrm rot="21367724">
                <a:off x="3741344" y="5990159"/>
                <a:ext cx="87018" cy="80424"/>
              </a:xfrm>
              <a:custGeom>
                <a:avLst/>
                <a:gdLst>
                  <a:gd name="connsiteX0" fmla="*/ 305094 w 305094"/>
                  <a:gd name="connsiteY0" fmla="*/ 0 h 281976"/>
                  <a:gd name="connsiteX1" fmla="*/ 230559 w 305094"/>
                  <a:gd name="connsiteY1" fmla="*/ 279525 h 281976"/>
                  <a:gd name="connsiteX2" fmla="*/ 23874 w 305094"/>
                  <a:gd name="connsiteY2" fmla="*/ 281976 h 281976"/>
                  <a:gd name="connsiteX3" fmla="*/ 0 w 305094"/>
                  <a:gd name="connsiteY3" fmla="*/ 0 h 281976"/>
                  <a:gd name="connsiteX4" fmla="*/ 305094 w 305094"/>
                  <a:gd name="connsiteY4" fmla="*/ 0 h 28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094" h="281976">
                    <a:moveTo>
                      <a:pt x="305094" y="0"/>
                    </a:moveTo>
                    <a:lnTo>
                      <a:pt x="230559" y="279525"/>
                    </a:lnTo>
                    <a:lnTo>
                      <a:pt x="23874" y="281976"/>
                    </a:lnTo>
                    <a:lnTo>
                      <a:pt x="0" y="0"/>
                    </a:lnTo>
                    <a:lnTo>
                      <a:pt x="30509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任意多边形 135"/>
              <p:cNvSpPr/>
              <p:nvPr/>
            </p:nvSpPr>
            <p:spPr>
              <a:xfrm rot="21367724">
                <a:off x="4516190" y="6200425"/>
                <a:ext cx="111620" cy="90611"/>
              </a:xfrm>
              <a:custGeom>
                <a:avLst/>
                <a:gdLst>
                  <a:gd name="connsiteX0" fmla="*/ 370216 w 391352"/>
                  <a:gd name="connsiteY0" fmla="*/ 0 h 317691"/>
                  <a:gd name="connsiteX1" fmla="*/ 391352 w 391352"/>
                  <a:gd name="connsiteY1" fmla="*/ 317691 h 317691"/>
                  <a:gd name="connsiteX2" fmla="*/ 0 w 391352"/>
                  <a:gd name="connsiteY2" fmla="*/ 317691 h 317691"/>
                  <a:gd name="connsiteX3" fmla="*/ 149602 w 391352"/>
                  <a:gd name="connsiteY3" fmla="*/ 2616 h 317691"/>
                  <a:gd name="connsiteX4" fmla="*/ 370216 w 391352"/>
                  <a:gd name="connsiteY4" fmla="*/ 0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352" h="317691">
                    <a:moveTo>
                      <a:pt x="370216" y="0"/>
                    </a:moveTo>
                    <a:lnTo>
                      <a:pt x="391352" y="317691"/>
                    </a:lnTo>
                    <a:lnTo>
                      <a:pt x="0" y="317691"/>
                    </a:lnTo>
                    <a:lnTo>
                      <a:pt x="149602" y="2616"/>
                    </a:lnTo>
                    <a:lnTo>
                      <a:pt x="37021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任意多边形 136"/>
              <p:cNvSpPr/>
              <p:nvPr/>
            </p:nvSpPr>
            <p:spPr>
              <a:xfrm rot="21367724">
                <a:off x="3578124" y="6015066"/>
                <a:ext cx="68646" cy="81679"/>
              </a:xfrm>
              <a:custGeom>
                <a:avLst/>
                <a:gdLst>
                  <a:gd name="connsiteX0" fmla="*/ 240683 w 240683"/>
                  <a:gd name="connsiteY0" fmla="*/ 0 h 286376"/>
                  <a:gd name="connsiteX1" fmla="*/ 167124 w 240683"/>
                  <a:gd name="connsiteY1" fmla="*/ 284522 h 286376"/>
                  <a:gd name="connsiteX2" fmla="*/ 10710 w 240683"/>
                  <a:gd name="connsiteY2" fmla="*/ 286376 h 286376"/>
                  <a:gd name="connsiteX3" fmla="*/ 0 w 240683"/>
                  <a:gd name="connsiteY3" fmla="*/ 4937 h 286376"/>
                  <a:gd name="connsiteX4" fmla="*/ 48970 w 240683"/>
                  <a:gd name="connsiteY4" fmla="*/ 0 h 286376"/>
                  <a:gd name="connsiteX5" fmla="*/ 240683 w 240683"/>
                  <a:gd name="connsiteY5" fmla="*/ 0 h 286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0683" h="286376">
                    <a:moveTo>
                      <a:pt x="240683" y="0"/>
                    </a:moveTo>
                    <a:lnTo>
                      <a:pt x="167124" y="284522"/>
                    </a:lnTo>
                    <a:lnTo>
                      <a:pt x="10710" y="286376"/>
                    </a:lnTo>
                    <a:lnTo>
                      <a:pt x="0" y="4937"/>
                    </a:lnTo>
                    <a:lnTo>
                      <a:pt x="48970" y="0"/>
                    </a:lnTo>
                    <a:lnTo>
                      <a:pt x="24068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任意多边形 137"/>
              <p:cNvSpPr/>
              <p:nvPr/>
            </p:nvSpPr>
            <p:spPr>
              <a:xfrm rot="21367724">
                <a:off x="4199392" y="6189610"/>
                <a:ext cx="90928" cy="88851"/>
              </a:xfrm>
              <a:custGeom>
                <a:avLst/>
                <a:gdLst>
                  <a:gd name="connsiteX0" fmla="*/ 294597 w 318804"/>
                  <a:gd name="connsiteY0" fmla="*/ 0 h 311522"/>
                  <a:gd name="connsiteX1" fmla="*/ 318804 w 318804"/>
                  <a:gd name="connsiteY1" fmla="*/ 311522 h 311522"/>
                  <a:gd name="connsiteX2" fmla="*/ 0 w 318804"/>
                  <a:gd name="connsiteY2" fmla="*/ 311522 h 311522"/>
                  <a:gd name="connsiteX3" fmla="*/ 97238 w 318804"/>
                  <a:gd name="connsiteY3" fmla="*/ 2340 h 311522"/>
                  <a:gd name="connsiteX4" fmla="*/ 294597 w 318804"/>
                  <a:gd name="connsiteY4" fmla="*/ 0 h 311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804" h="311522">
                    <a:moveTo>
                      <a:pt x="294597" y="0"/>
                    </a:moveTo>
                    <a:lnTo>
                      <a:pt x="318804" y="311522"/>
                    </a:lnTo>
                    <a:lnTo>
                      <a:pt x="0" y="311522"/>
                    </a:lnTo>
                    <a:lnTo>
                      <a:pt x="97238" y="2340"/>
                    </a:lnTo>
                    <a:lnTo>
                      <a:pt x="29459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任意多边形 138"/>
              <p:cNvSpPr/>
              <p:nvPr/>
            </p:nvSpPr>
            <p:spPr>
              <a:xfrm rot="21367724">
                <a:off x="3258308" y="6080163"/>
                <a:ext cx="35134" cy="67436"/>
              </a:xfrm>
              <a:custGeom>
                <a:avLst/>
                <a:gdLst>
                  <a:gd name="connsiteX0" fmla="*/ 123184 w 123184"/>
                  <a:gd name="connsiteY0" fmla="*/ 0 h 236439"/>
                  <a:gd name="connsiteX1" fmla="*/ 66725 w 123184"/>
                  <a:gd name="connsiteY1" fmla="*/ 235648 h 236439"/>
                  <a:gd name="connsiteX2" fmla="*/ 24 w 123184"/>
                  <a:gd name="connsiteY2" fmla="*/ 236439 h 236439"/>
                  <a:gd name="connsiteX3" fmla="*/ 0 w 123184"/>
                  <a:gd name="connsiteY3" fmla="*/ 236202 h 236439"/>
                  <a:gd name="connsiteX4" fmla="*/ 0 w 123184"/>
                  <a:gd name="connsiteY4" fmla="*/ 236203 h 236439"/>
                  <a:gd name="connsiteX5" fmla="*/ 84680 w 123184"/>
                  <a:gd name="connsiteY5" fmla="*/ 31769 h 236439"/>
                  <a:gd name="connsiteX6" fmla="*/ 123184 w 123184"/>
                  <a:gd name="connsiteY6" fmla="*/ 0 h 23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184" h="236439">
                    <a:moveTo>
                      <a:pt x="123184" y="0"/>
                    </a:moveTo>
                    <a:lnTo>
                      <a:pt x="66725" y="235648"/>
                    </a:lnTo>
                    <a:lnTo>
                      <a:pt x="24" y="236439"/>
                    </a:lnTo>
                    <a:lnTo>
                      <a:pt x="0" y="236202"/>
                    </a:lnTo>
                    <a:lnTo>
                      <a:pt x="0" y="236203"/>
                    </a:lnTo>
                    <a:cubicBezTo>
                      <a:pt x="0" y="156367"/>
                      <a:pt x="32360" y="84088"/>
                      <a:pt x="84680" y="31769"/>
                    </a:cubicBezTo>
                    <a:lnTo>
                      <a:pt x="12318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任意多边形 139"/>
              <p:cNvSpPr/>
              <p:nvPr/>
            </p:nvSpPr>
            <p:spPr>
              <a:xfrm rot="21367724">
                <a:off x="3934768" y="5985557"/>
                <a:ext cx="84167" cy="87344"/>
              </a:xfrm>
              <a:custGeom>
                <a:avLst/>
                <a:gdLst>
                  <a:gd name="connsiteX0" fmla="*/ 250433 w 295097"/>
                  <a:gd name="connsiteY0" fmla="*/ 0 h 306239"/>
                  <a:gd name="connsiteX1" fmla="*/ 295097 w 295097"/>
                  <a:gd name="connsiteY1" fmla="*/ 306239 h 306239"/>
                  <a:gd name="connsiteX2" fmla="*/ 0 w 295097"/>
                  <a:gd name="connsiteY2" fmla="*/ 306239 h 306239"/>
                  <a:gd name="connsiteX3" fmla="*/ 71658 w 295097"/>
                  <a:gd name="connsiteY3" fmla="*/ 2119 h 306239"/>
                  <a:gd name="connsiteX4" fmla="*/ 250433 w 295097"/>
                  <a:gd name="connsiteY4" fmla="*/ 0 h 306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97" h="306239">
                    <a:moveTo>
                      <a:pt x="250433" y="0"/>
                    </a:moveTo>
                    <a:lnTo>
                      <a:pt x="295097" y="306239"/>
                    </a:lnTo>
                    <a:lnTo>
                      <a:pt x="0" y="306239"/>
                    </a:lnTo>
                    <a:lnTo>
                      <a:pt x="71658" y="2119"/>
                    </a:lnTo>
                    <a:lnTo>
                      <a:pt x="25043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 rot="21367724">
                <a:off x="3726864" y="6116526"/>
                <a:ext cx="94805" cy="85891"/>
              </a:xfrm>
              <a:custGeom>
                <a:avLst/>
                <a:gdLst>
                  <a:gd name="connsiteX0" fmla="*/ 285909 w 332396"/>
                  <a:gd name="connsiteY0" fmla="*/ 0 h 301147"/>
                  <a:gd name="connsiteX1" fmla="*/ 332396 w 332396"/>
                  <a:gd name="connsiteY1" fmla="*/ 301147 h 301147"/>
                  <a:gd name="connsiteX2" fmla="*/ 0 w 332396"/>
                  <a:gd name="connsiteY2" fmla="*/ 301147 h 301147"/>
                  <a:gd name="connsiteX3" fmla="*/ 79649 w 332396"/>
                  <a:gd name="connsiteY3" fmla="*/ 2445 h 301147"/>
                  <a:gd name="connsiteX4" fmla="*/ 285909 w 332396"/>
                  <a:gd name="connsiteY4" fmla="*/ 0 h 30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396" h="301147">
                    <a:moveTo>
                      <a:pt x="285909" y="0"/>
                    </a:moveTo>
                    <a:lnTo>
                      <a:pt x="332396" y="301147"/>
                    </a:lnTo>
                    <a:lnTo>
                      <a:pt x="0" y="301147"/>
                    </a:lnTo>
                    <a:lnTo>
                      <a:pt x="79649" y="2445"/>
                    </a:lnTo>
                    <a:lnTo>
                      <a:pt x="28590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任意多边形 141"/>
              <p:cNvSpPr/>
              <p:nvPr/>
            </p:nvSpPr>
            <p:spPr>
              <a:xfrm rot="21367724">
                <a:off x="3372205" y="6057547"/>
                <a:ext cx="90059" cy="84495"/>
              </a:xfrm>
              <a:custGeom>
                <a:avLst/>
                <a:gdLst>
                  <a:gd name="connsiteX0" fmla="*/ 290674 w 315756"/>
                  <a:gd name="connsiteY0" fmla="*/ 0 h 296251"/>
                  <a:gd name="connsiteX1" fmla="*/ 315756 w 315756"/>
                  <a:gd name="connsiteY1" fmla="*/ 296251 h 296251"/>
                  <a:gd name="connsiteX2" fmla="*/ 0 w 315756"/>
                  <a:gd name="connsiteY2" fmla="*/ 296251 h 296251"/>
                  <a:gd name="connsiteX3" fmla="*/ 75933 w 315756"/>
                  <a:gd name="connsiteY3" fmla="*/ 2546 h 296251"/>
                  <a:gd name="connsiteX4" fmla="*/ 290674 w 315756"/>
                  <a:gd name="connsiteY4" fmla="*/ 0 h 29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5756" h="296251">
                    <a:moveTo>
                      <a:pt x="290674" y="0"/>
                    </a:moveTo>
                    <a:lnTo>
                      <a:pt x="315756" y="296251"/>
                    </a:lnTo>
                    <a:lnTo>
                      <a:pt x="0" y="296251"/>
                    </a:lnTo>
                    <a:lnTo>
                      <a:pt x="75933" y="2546"/>
                    </a:lnTo>
                    <a:lnTo>
                      <a:pt x="29067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任意多边形 142"/>
              <p:cNvSpPr/>
              <p:nvPr/>
            </p:nvSpPr>
            <p:spPr>
              <a:xfrm rot="21367724">
                <a:off x="3267272" y="6178704"/>
                <a:ext cx="64860" cy="82457"/>
              </a:xfrm>
              <a:custGeom>
                <a:avLst/>
                <a:gdLst>
                  <a:gd name="connsiteX0" fmla="*/ 216403 w 227405"/>
                  <a:gd name="connsiteY0" fmla="*/ 0 h 289103"/>
                  <a:gd name="connsiteX1" fmla="*/ 227405 w 227405"/>
                  <a:gd name="connsiteY1" fmla="*/ 289103 h 289103"/>
                  <a:gd name="connsiteX2" fmla="*/ 196396 w 227405"/>
                  <a:gd name="connsiteY2" fmla="*/ 285978 h 289103"/>
                  <a:gd name="connsiteX3" fmla="*/ 14925 w 227405"/>
                  <a:gd name="connsiteY3" fmla="*/ 164384 h 289103"/>
                  <a:gd name="connsiteX4" fmla="*/ 0 w 227405"/>
                  <a:gd name="connsiteY4" fmla="*/ 136886 h 289103"/>
                  <a:gd name="connsiteX5" fmla="*/ 32274 w 227405"/>
                  <a:gd name="connsiteY5" fmla="*/ 2183 h 289103"/>
                  <a:gd name="connsiteX6" fmla="*/ 216403 w 227405"/>
                  <a:gd name="connsiteY6" fmla="*/ 0 h 28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7405" h="289103">
                    <a:moveTo>
                      <a:pt x="216403" y="0"/>
                    </a:moveTo>
                    <a:lnTo>
                      <a:pt x="227405" y="289103"/>
                    </a:lnTo>
                    <a:lnTo>
                      <a:pt x="196396" y="285978"/>
                    </a:lnTo>
                    <a:cubicBezTo>
                      <a:pt x="121114" y="270572"/>
                      <a:pt x="56490" y="225907"/>
                      <a:pt x="14925" y="164384"/>
                    </a:cubicBezTo>
                    <a:lnTo>
                      <a:pt x="0" y="136886"/>
                    </a:lnTo>
                    <a:lnTo>
                      <a:pt x="32274" y="2183"/>
                    </a:lnTo>
                    <a:lnTo>
                      <a:pt x="21640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9" name="饼上的葱花"/>
            <p:cNvGrpSpPr/>
            <p:nvPr/>
          </p:nvGrpSpPr>
          <p:grpSpPr>
            <a:xfrm>
              <a:off x="3230871" y="5965459"/>
              <a:ext cx="1779549" cy="315549"/>
              <a:chOff x="3230871" y="5965459"/>
              <a:chExt cx="1779549" cy="315549"/>
            </a:xfrm>
          </p:grpSpPr>
          <p:sp>
            <p:nvSpPr>
              <p:cNvPr id="145" name="任意多边形 144"/>
              <p:cNvSpPr/>
              <p:nvPr/>
            </p:nvSpPr>
            <p:spPr>
              <a:xfrm rot="21249554">
                <a:off x="4437521" y="6021648"/>
                <a:ext cx="50843" cy="72589"/>
              </a:xfrm>
              <a:custGeom>
                <a:avLst/>
                <a:gdLst>
                  <a:gd name="connsiteX0" fmla="*/ 325164 w 325166"/>
                  <a:gd name="connsiteY0" fmla="*/ 0 h 464241"/>
                  <a:gd name="connsiteX1" fmla="*/ 325166 w 325166"/>
                  <a:gd name="connsiteY1" fmla="*/ 464241 h 464241"/>
                  <a:gd name="connsiteX2" fmla="*/ 0 w 325166"/>
                  <a:gd name="connsiteY2" fmla="*/ 459027 h 464241"/>
                  <a:gd name="connsiteX3" fmla="*/ 50081 w 325166"/>
                  <a:gd name="connsiteY3" fmla="*/ 2635 h 464241"/>
                  <a:gd name="connsiteX4" fmla="*/ 325164 w 325166"/>
                  <a:gd name="connsiteY4" fmla="*/ 0 h 46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166" h="464241">
                    <a:moveTo>
                      <a:pt x="325164" y="0"/>
                    </a:moveTo>
                    <a:cubicBezTo>
                      <a:pt x="325164" y="158589"/>
                      <a:pt x="325165" y="305653"/>
                      <a:pt x="325166" y="464241"/>
                    </a:cubicBezTo>
                    <a:lnTo>
                      <a:pt x="0" y="459027"/>
                    </a:lnTo>
                    <a:lnTo>
                      <a:pt x="50081" y="2635"/>
                    </a:lnTo>
                    <a:lnTo>
                      <a:pt x="32516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任意多边形 145"/>
              <p:cNvSpPr/>
              <p:nvPr/>
            </p:nvSpPr>
            <p:spPr>
              <a:xfrm rot="21249554">
                <a:off x="4041407" y="6071679"/>
                <a:ext cx="66088" cy="70996"/>
              </a:xfrm>
              <a:custGeom>
                <a:avLst/>
                <a:gdLst>
                  <a:gd name="connsiteX0" fmla="*/ 422665 w 422665"/>
                  <a:gd name="connsiteY0" fmla="*/ 0 h 454056"/>
                  <a:gd name="connsiteX1" fmla="*/ 344027 w 422665"/>
                  <a:gd name="connsiteY1" fmla="*/ 452309 h 454056"/>
                  <a:gd name="connsiteX2" fmla="*/ 49459 w 422665"/>
                  <a:gd name="connsiteY2" fmla="*/ 453043 h 454056"/>
                  <a:gd name="connsiteX3" fmla="*/ 0 w 422665"/>
                  <a:gd name="connsiteY3" fmla="*/ 454056 h 454056"/>
                  <a:gd name="connsiteX4" fmla="*/ 46014 w 422665"/>
                  <a:gd name="connsiteY4" fmla="*/ 4243 h 454056"/>
                  <a:gd name="connsiteX5" fmla="*/ 68953 w 422665"/>
                  <a:gd name="connsiteY5" fmla="*/ 3389 h 454056"/>
                  <a:gd name="connsiteX6" fmla="*/ 422665 w 422665"/>
                  <a:gd name="connsiteY6" fmla="*/ 0 h 454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2665" h="454056">
                    <a:moveTo>
                      <a:pt x="422665" y="0"/>
                    </a:moveTo>
                    <a:lnTo>
                      <a:pt x="344027" y="452309"/>
                    </a:lnTo>
                    <a:lnTo>
                      <a:pt x="49459" y="453043"/>
                    </a:lnTo>
                    <a:lnTo>
                      <a:pt x="0" y="454056"/>
                    </a:lnTo>
                    <a:lnTo>
                      <a:pt x="46014" y="4243"/>
                    </a:lnTo>
                    <a:lnTo>
                      <a:pt x="68953" y="3389"/>
                    </a:lnTo>
                    <a:lnTo>
                      <a:pt x="42266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任意多边形 146"/>
              <p:cNvSpPr/>
              <p:nvPr/>
            </p:nvSpPr>
            <p:spPr>
              <a:xfrm rot="21249554">
                <a:off x="4128056" y="6029149"/>
                <a:ext cx="73141" cy="71770"/>
              </a:xfrm>
              <a:custGeom>
                <a:avLst/>
                <a:gdLst>
                  <a:gd name="connsiteX0" fmla="*/ 467771 w 467771"/>
                  <a:gd name="connsiteY0" fmla="*/ 0 h 459005"/>
                  <a:gd name="connsiteX1" fmla="*/ 381289 w 467771"/>
                  <a:gd name="connsiteY1" fmla="*/ 445384 h 459005"/>
                  <a:gd name="connsiteX2" fmla="*/ 334640 w 467771"/>
                  <a:gd name="connsiteY2" fmla="*/ 446340 h 459005"/>
                  <a:gd name="connsiteX3" fmla="*/ 0 w 467771"/>
                  <a:gd name="connsiteY3" fmla="*/ 459005 h 459005"/>
                  <a:gd name="connsiteX4" fmla="*/ 75032 w 467771"/>
                  <a:gd name="connsiteY4" fmla="*/ 14620 h 459005"/>
                  <a:gd name="connsiteX5" fmla="*/ 467771 w 467771"/>
                  <a:gd name="connsiteY5" fmla="*/ 0 h 459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7771" h="459005">
                    <a:moveTo>
                      <a:pt x="467771" y="0"/>
                    </a:moveTo>
                    <a:lnTo>
                      <a:pt x="381289" y="445384"/>
                    </a:lnTo>
                    <a:lnTo>
                      <a:pt x="334640" y="446340"/>
                    </a:lnTo>
                    <a:lnTo>
                      <a:pt x="0" y="459005"/>
                    </a:lnTo>
                    <a:lnTo>
                      <a:pt x="75032" y="14620"/>
                    </a:lnTo>
                    <a:lnTo>
                      <a:pt x="46777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任意多边形 147"/>
              <p:cNvSpPr/>
              <p:nvPr/>
            </p:nvSpPr>
            <p:spPr>
              <a:xfrm rot="21249554">
                <a:off x="3807674" y="5965459"/>
                <a:ext cx="67631" cy="72798"/>
              </a:xfrm>
              <a:custGeom>
                <a:avLst/>
                <a:gdLst>
                  <a:gd name="connsiteX0" fmla="*/ 432531 w 432531"/>
                  <a:gd name="connsiteY0" fmla="*/ 0 h 465579"/>
                  <a:gd name="connsiteX1" fmla="*/ 366221 w 432531"/>
                  <a:gd name="connsiteY1" fmla="*/ 444141 h 465579"/>
                  <a:gd name="connsiteX2" fmla="*/ 92179 w 432531"/>
                  <a:gd name="connsiteY2" fmla="*/ 459085 h 465579"/>
                  <a:gd name="connsiteX3" fmla="*/ 0 w 432531"/>
                  <a:gd name="connsiteY3" fmla="*/ 465579 h 465579"/>
                  <a:gd name="connsiteX4" fmla="*/ 121614 w 432531"/>
                  <a:gd name="connsiteY4" fmla="*/ 18515 h 465579"/>
                  <a:gd name="connsiteX5" fmla="*/ 432531 w 432531"/>
                  <a:gd name="connsiteY5" fmla="*/ 0 h 465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531" h="465579">
                    <a:moveTo>
                      <a:pt x="432531" y="0"/>
                    </a:moveTo>
                    <a:lnTo>
                      <a:pt x="366221" y="444141"/>
                    </a:lnTo>
                    <a:lnTo>
                      <a:pt x="92179" y="459085"/>
                    </a:lnTo>
                    <a:lnTo>
                      <a:pt x="0" y="465579"/>
                    </a:lnTo>
                    <a:lnTo>
                      <a:pt x="121614" y="18515"/>
                    </a:lnTo>
                    <a:lnTo>
                      <a:pt x="43253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 rot="21249554">
                <a:off x="4313698" y="6120153"/>
                <a:ext cx="61729" cy="73465"/>
              </a:xfrm>
              <a:custGeom>
                <a:avLst/>
                <a:gdLst>
                  <a:gd name="connsiteX0" fmla="*/ 394785 w 394785"/>
                  <a:gd name="connsiteY0" fmla="*/ 0 h 469845"/>
                  <a:gd name="connsiteX1" fmla="*/ 297901 w 394785"/>
                  <a:gd name="connsiteY1" fmla="*/ 443953 h 469845"/>
                  <a:gd name="connsiteX2" fmla="*/ 220153 w 394785"/>
                  <a:gd name="connsiteY2" fmla="*/ 449431 h 469845"/>
                  <a:gd name="connsiteX3" fmla="*/ 0 w 394785"/>
                  <a:gd name="connsiteY3" fmla="*/ 469845 h 469845"/>
                  <a:gd name="connsiteX4" fmla="*/ 97708 w 394785"/>
                  <a:gd name="connsiteY4" fmla="*/ 24609 h 469845"/>
                  <a:gd name="connsiteX5" fmla="*/ 239649 w 394785"/>
                  <a:gd name="connsiteY5" fmla="*/ 11661 h 469845"/>
                  <a:gd name="connsiteX6" fmla="*/ 394785 w 394785"/>
                  <a:gd name="connsiteY6" fmla="*/ 0 h 46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4785" h="469845">
                    <a:moveTo>
                      <a:pt x="394785" y="0"/>
                    </a:moveTo>
                    <a:lnTo>
                      <a:pt x="297901" y="443953"/>
                    </a:lnTo>
                    <a:lnTo>
                      <a:pt x="220153" y="449431"/>
                    </a:lnTo>
                    <a:lnTo>
                      <a:pt x="0" y="469845"/>
                    </a:lnTo>
                    <a:lnTo>
                      <a:pt x="97708" y="24609"/>
                    </a:lnTo>
                    <a:lnTo>
                      <a:pt x="239649" y="11661"/>
                    </a:lnTo>
                    <a:lnTo>
                      <a:pt x="39478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任意多边形 149"/>
              <p:cNvSpPr/>
              <p:nvPr/>
            </p:nvSpPr>
            <p:spPr>
              <a:xfrm rot="21249554">
                <a:off x="3704336" y="6027330"/>
                <a:ext cx="54081" cy="73280"/>
              </a:xfrm>
              <a:custGeom>
                <a:avLst/>
                <a:gdLst>
                  <a:gd name="connsiteX0" fmla="*/ 345878 w 345878"/>
                  <a:gd name="connsiteY0" fmla="*/ 0 h 468665"/>
                  <a:gd name="connsiteX1" fmla="*/ 258180 w 345878"/>
                  <a:gd name="connsiteY1" fmla="*/ 444725 h 468665"/>
                  <a:gd name="connsiteX2" fmla="*/ 0 w 345878"/>
                  <a:gd name="connsiteY2" fmla="*/ 468665 h 468665"/>
                  <a:gd name="connsiteX3" fmla="*/ 53758 w 345878"/>
                  <a:gd name="connsiteY3" fmla="*/ 30715 h 468665"/>
                  <a:gd name="connsiteX4" fmla="*/ 301551 w 345878"/>
                  <a:gd name="connsiteY4" fmla="*/ 4043 h 468665"/>
                  <a:gd name="connsiteX5" fmla="*/ 345878 w 345878"/>
                  <a:gd name="connsiteY5" fmla="*/ 0 h 468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5878" h="468665">
                    <a:moveTo>
                      <a:pt x="345878" y="0"/>
                    </a:moveTo>
                    <a:lnTo>
                      <a:pt x="258180" y="444725"/>
                    </a:lnTo>
                    <a:lnTo>
                      <a:pt x="0" y="468665"/>
                    </a:lnTo>
                    <a:lnTo>
                      <a:pt x="53758" y="30715"/>
                    </a:lnTo>
                    <a:lnTo>
                      <a:pt x="301551" y="4043"/>
                    </a:lnTo>
                    <a:lnTo>
                      <a:pt x="34587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任意多边形 150"/>
              <p:cNvSpPr/>
              <p:nvPr/>
            </p:nvSpPr>
            <p:spPr>
              <a:xfrm rot="21249554">
                <a:off x="3916936" y="6134016"/>
                <a:ext cx="60142" cy="74490"/>
              </a:xfrm>
              <a:custGeom>
                <a:avLst/>
                <a:gdLst>
                  <a:gd name="connsiteX0" fmla="*/ 384635 w 384635"/>
                  <a:gd name="connsiteY0" fmla="*/ 26058 h 476402"/>
                  <a:gd name="connsiteX1" fmla="*/ 286357 w 384635"/>
                  <a:gd name="connsiteY1" fmla="*/ 476402 h 476402"/>
                  <a:gd name="connsiteX2" fmla="*/ 0 w 384635"/>
                  <a:gd name="connsiteY2" fmla="*/ 446277 h 476402"/>
                  <a:gd name="connsiteX3" fmla="*/ 97936 w 384635"/>
                  <a:gd name="connsiteY3" fmla="*/ 0 h 476402"/>
                  <a:gd name="connsiteX4" fmla="*/ 384635 w 384635"/>
                  <a:gd name="connsiteY4" fmla="*/ 26058 h 47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635" h="476402">
                    <a:moveTo>
                      <a:pt x="384635" y="26058"/>
                    </a:moveTo>
                    <a:lnTo>
                      <a:pt x="286357" y="476402"/>
                    </a:lnTo>
                    <a:lnTo>
                      <a:pt x="0" y="446277"/>
                    </a:lnTo>
                    <a:lnTo>
                      <a:pt x="97936" y="0"/>
                    </a:lnTo>
                    <a:lnTo>
                      <a:pt x="384635" y="26058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任意多边形 151"/>
              <p:cNvSpPr/>
              <p:nvPr/>
            </p:nvSpPr>
            <p:spPr>
              <a:xfrm rot="21249554">
                <a:off x="4931618" y="6105478"/>
                <a:ext cx="78802" cy="79302"/>
              </a:xfrm>
              <a:custGeom>
                <a:avLst/>
                <a:gdLst>
                  <a:gd name="connsiteX0" fmla="*/ 122086 w 503974"/>
                  <a:gd name="connsiteY0" fmla="*/ 0 h 507178"/>
                  <a:gd name="connsiteX1" fmla="*/ 326327 w 503974"/>
                  <a:gd name="connsiteY1" fmla="*/ 23073 h 507178"/>
                  <a:gd name="connsiteX2" fmla="*/ 503974 w 503974"/>
                  <a:gd name="connsiteY2" fmla="*/ 47279 h 507178"/>
                  <a:gd name="connsiteX3" fmla="*/ 435312 w 503974"/>
                  <a:gd name="connsiteY3" fmla="*/ 507178 h 507178"/>
                  <a:gd name="connsiteX4" fmla="*/ 340339 w 503974"/>
                  <a:gd name="connsiteY4" fmla="*/ 492626 h 507178"/>
                  <a:gd name="connsiteX5" fmla="*/ 0 w 503974"/>
                  <a:gd name="connsiteY5" fmla="*/ 448801 h 507178"/>
                  <a:gd name="connsiteX6" fmla="*/ 122086 w 503974"/>
                  <a:gd name="connsiteY6" fmla="*/ 0 h 50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3974" h="507178">
                    <a:moveTo>
                      <a:pt x="122086" y="0"/>
                    </a:moveTo>
                    <a:lnTo>
                      <a:pt x="326327" y="23073"/>
                    </a:lnTo>
                    <a:lnTo>
                      <a:pt x="503974" y="47279"/>
                    </a:lnTo>
                    <a:lnTo>
                      <a:pt x="435312" y="507178"/>
                    </a:lnTo>
                    <a:lnTo>
                      <a:pt x="340339" y="492626"/>
                    </a:lnTo>
                    <a:lnTo>
                      <a:pt x="0" y="448801"/>
                    </a:lnTo>
                    <a:lnTo>
                      <a:pt x="122086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任意多边形 152"/>
              <p:cNvSpPr/>
              <p:nvPr/>
            </p:nvSpPr>
            <p:spPr>
              <a:xfrm rot="21249554">
                <a:off x="3380016" y="6108202"/>
                <a:ext cx="47382" cy="72465"/>
              </a:xfrm>
              <a:custGeom>
                <a:avLst/>
                <a:gdLst>
                  <a:gd name="connsiteX0" fmla="*/ 303033 w 303033"/>
                  <a:gd name="connsiteY0" fmla="*/ 17490 h 463447"/>
                  <a:gd name="connsiteX1" fmla="*/ 215093 w 303033"/>
                  <a:gd name="connsiteY1" fmla="*/ 463447 h 463447"/>
                  <a:gd name="connsiteX2" fmla="*/ 0 w 303033"/>
                  <a:gd name="connsiteY2" fmla="*/ 445639 h 463447"/>
                  <a:gd name="connsiteX3" fmla="*/ 54702 w 303033"/>
                  <a:gd name="connsiteY3" fmla="*/ 0 h 463447"/>
                  <a:gd name="connsiteX4" fmla="*/ 303033 w 303033"/>
                  <a:gd name="connsiteY4" fmla="*/ 17490 h 46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033" h="463447">
                    <a:moveTo>
                      <a:pt x="303033" y="17490"/>
                    </a:moveTo>
                    <a:lnTo>
                      <a:pt x="215093" y="463447"/>
                    </a:lnTo>
                    <a:lnTo>
                      <a:pt x="0" y="445639"/>
                    </a:lnTo>
                    <a:lnTo>
                      <a:pt x="54702" y="0"/>
                    </a:lnTo>
                    <a:lnTo>
                      <a:pt x="303033" y="1749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任意多边形 153"/>
              <p:cNvSpPr/>
              <p:nvPr/>
            </p:nvSpPr>
            <p:spPr>
              <a:xfrm rot="21249554">
                <a:off x="3510800" y="6177868"/>
                <a:ext cx="68360" cy="81737"/>
              </a:xfrm>
              <a:custGeom>
                <a:avLst/>
                <a:gdLst>
                  <a:gd name="connsiteX0" fmla="*/ 78148 w 437197"/>
                  <a:gd name="connsiteY0" fmla="*/ 0 h 522748"/>
                  <a:gd name="connsiteX1" fmla="*/ 437197 w 437197"/>
                  <a:gd name="connsiteY1" fmla="*/ 57545 h 522748"/>
                  <a:gd name="connsiteX2" fmla="*/ 346866 w 437197"/>
                  <a:gd name="connsiteY2" fmla="*/ 522748 h 522748"/>
                  <a:gd name="connsiteX3" fmla="*/ 76620 w 437197"/>
                  <a:gd name="connsiteY3" fmla="*/ 474578 h 522748"/>
                  <a:gd name="connsiteX4" fmla="*/ 0 w 437197"/>
                  <a:gd name="connsiteY4" fmla="*/ 462838 h 522748"/>
                  <a:gd name="connsiteX5" fmla="*/ 78148 w 437197"/>
                  <a:gd name="connsiteY5" fmla="*/ 0 h 522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197" h="522748">
                    <a:moveTo>
                      <a:pt x="78148" y="0"/>
                    </a:moveTo>
                    <a:lnTo>
                      <a:pt x="437197" y="57545"/>
                    </a:lnTo>
                    <a:lnTo>
                      <a:pt x="346866" y="522748"/>
                    </a:lnTo>
                    <a:lnTo>
                      <a:pt x="76620" y="474578"/>
                    </a:lnTo>
                    <a:lnTo>
                      <a:pt x="0" y="462838"/>
                    </a:lnTo>
                    <a:lnTo>
                      <a:pt x="7814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 rot="21249554">
                <a:off x="4188835" y="6161572"/>
                <a:ext cx="54404" cy="83668"/>
              </a:xfrm>
              <a:custGeom>
                <a:avLst/>
                <a:gdLst>
                  <a:gd name="connsiteX0" fmla="*/ 48938 w 347942"/>
                  <a:gd name="connsiteY0" fmla="*/ 0 h 535098"/>
                  <a:gd name="connsiteX1" fmla="*/ 160784 w 347942"/>
                  <a:gd name="connsiteY1" fmla="*/ 20627 h 535098"/>
                  <a:gd name="connsiteX2" fmla="*/ 347942 w 347942"/>
                  <a:gd name="connsiteY2" fmla="*/ 59576 h 535098"/>
                  <a:gd name="connsiteX3" fmla="*/ 265269 w 347942"/>
                  <a:gd name="connsiteY3" fmla="*/ 535098 h 535098"/>
                  <a:gd name="connsiteX4" fmla="*/ 155909 w 347942"/>
                  <a:gd name="connsiteY4" fmla="*/ 510122 h 535098"/>
                  <a:gd name="connsiteX5" fmla="*/ 0 w 347942"/>
                  <a:gd name="connsiteY5" fmla="*/ 478403 h 535098"/>
                  <a:gd name="connsiteX6" fmla="*/ 48938 w 347942"/>
                  <a:gd name="connsiteY6" fmla="*/ 0 h 53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7942" h="535098">
                    <a:moveTo>
                      <a:pt x="48938" y="0"/>
                    </a:moveTo>
                    <a:lnTo>
                      <a:pt x="160784" y="20627"/>
                    </a:lnTo>
                    <a:lnTo>
                      <a:pt x="347942" y="59576"/>
                    </a:lnTo>
                    <a:lnTo>
                      <a:pt x="265269" y="535098"/>
                    </a:lnTo>
                    <a:lnTo>
                      <a:pt x="155909" y="510122"/>
                    </a:lnTo>
                    <a:lnTo>
                      <a:pt x="0" y="478403"/>
                    </a:lnTo>
                    <a:lnTo>
                      <a:pt x="4893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 rot="21249554">
                <a:off x="4394964" y="6138748"/>
                <a:ext cx="66902" cy="91130"/>
              </a:xfrm>
              <a:custGeom>
                <a:avLst/>
                <a:gdLst>
                  <a:gd name="connsiteX0" fmla="*/ 53534 w 427868"/>
                  <a:gd name="connsiteY0" fmla="*/ 0 h 582820"/>
                  <a:gd name="connsiteX1" fmla="*/ 427868 w 427868"/>
                  <a:gd name="connsiteY1" fmla="*/ 86374 h 582820"/>
                  <a:gd name="connsiteX2" fmla="*/ 375881 w 427868"/>
                  <a:gd name="connsiteY2" fmla="*/ 582820 h 582820"/>
                  <a:gd name="connsiteX3" fmla="*/ 0 w 427868"/>
                  <a:gd name="connsiteY3" fmla="*/ 487870 h 582820"/>
                  <a:gd name="connsiteX4" fmla="*/ 53534 w 427868"/>
                  <a:gd name="connsiteY4" fmla="*/ 0 h 58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7868" h="582820">
                    <a:moveTo>
                      <a:pt x="53534" y="0"/>
                    </a:moveTo>
                    <a:lnTo>
                      <a:pt x="427868" y="86374"/>
                    </a:lnTo>
                    <a:lnTo>
                      <a:pt x="375881" y="582820"/>
                    </a:lnTo>
                    <a:lnTo>
                      <a:pt x="0" y="487870"/>
                    </a:lnTo>
                    <a:lnTo>
                      <a:pt x="5353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任意多边形 156"/>
              <p:cNvSpPr/>
              <p:nvPr/>
            </p:nvSpPr>
            <p:spPr>
              <a:xfrm rot="21249554">
                <a:off x="4323879" y="5990404"/>
                <a:ext cx="52123" cy="71361"/>
              </a:xfrm>
              <a:custGeom>
                <a:avLst/>
                <a:gdLst>
                  <a:gd name="connsiteX0" fmla="*/ 333350 w 333350"/>
                  <a:gd name="connsiteY0" fmla="*/ 0 h 456392"/>
                  <a:gd name="connsiteX1" fmla="*/ 283269 w 333350"/>
                  <a:gd name="connsiteY1" fmla="*/ 456392 h 456392"/>
                  <a:gd name="connsiteX2" fmla="*/ 156426 w 333350"/>
                  <a:gd name="connsiteY2" fmla="*/ 454359 h 456392"/>
                  <a:gd name="connsiteX3" fmla="*/ 0 w 333350"/>
                  <a:gd name="connsiteY3" fmla="*/ 454749 h 456392"/>
                  <a:gd name="connsiteX4" fmla="*/ 78638 w 333350"/>
                  <a:gd name="connsiteY4" fmla="*/ 2440 h 456392"/>
                  <a:gd name="connsiteX5" fmla="*/ 333350 w 333350"/>
                  <a:gd name="connsiteY5" fmla="*/ 0 h 456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350" h="456392">
                    <a:moveTo>
                      <a:pt x="333350" y="0"/>
                    </a:moveTo>
                    <a:lnTo>
                      <a:pt x="283269" y="456392"/>
                    </a:lnTo>
                    <a:lnTo>
                      <a:pt x="156426" y="454359"/>
                    </a:lnTo>
                    <a:lnTo>
                      <a:pt x="0" y="454749"/>
                    </a:lnTo>
                    <a:lnTo>
                      <a:pt x="78638" y="2440"/>
                    </a:lnTo>
                    <a:lnTo>
                      <a:pt x="333350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任意多边形 157"/>
              <p:cNvSpPr/>
              <p:nvPr/>
            </p:nvSpPr>
            <p:spPr>
              <a:xfrm rot="21249554">
                <a:off x="4554706" y="6103502"/>
                <a:ext cx="62622" cy="71468"/>
              </a:xfrm>
              <a:custGeom>
                <a:avLst/>
                <a:gdLst>
                  <a:gd name="connsiteX0" fmla="*/ 400494 w 400494"/>
                  <a:gd name="connsiteY0" fmla="*/ 0 h 457074"/>
                  <a:gd name="connsiteX1" fmla="*/ 354480 w 400494"/>
                  <a:gd name="connsiteY1" fmla="*/ 449813 h 457074"/>
                  <a:gd name="connsiteX2" fmla="*/ 0 w 400494"/>
                  <a:gd name="connsiteY2" fmla="*/ 457074 h 457074"/>
                  <a:gd name="connsiteX3" fmla="*/ 86482 w 400494"/>
                  <a:gd name="connsiteY3" fmla="*/ 11690 h 457074"/>
                  <a:gd name="connsiteX4" fmla="*/ 400494 w 400494"/>
                  <a:gd name="connsiteY4" fmla="*/ 0 h 45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0494" h="457074">
                    <a:moveTo>
                      <a:pt x="400494" y="0"/>
                    </a:moveTo>
                    <a:lnTo>
                      <a:pt x="354480" y="449813"/>
                    </a:lnTo>
                    <a:lnTo>
                      <a:pt x="0" y="457074"/>
                    </a:lnTo>
                    <a:lnTo>
                      <a:pt x="86482" y="11690"/>
                    </a:lnTo>
                    <a:lnTo>
                      <a:pt x="40049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 rot="21249554">
                <a:off x="4778461" y="6209323"/>
                <a:ext cx="57657" cy="71685"/>
              </a:xfrm>
              <a:custGeom>
                <a:avLst/>
                <a:gdLst>
                  <a:gd name="connsiteX0" fmla="*/ 368745 w 368745"/>
                  <a:gd name="connsiteY0" fmla="*/ 0 h 458464"/>
                  <a:gd name="connsiteX1" fmla="*/ 293713 w 368745"/>
                  <a:gd name="connsiteY1" fmla="*/ 444385 h 458464"/>
                  <a:gd name="connsiteX2" fmla="*/ 177562 w 368745"/>
                  <a:gd name="connsiteY2" fmla="*/ 448782 h 458464"/>
                  <a:gd name="connsiteX3" fmla="*/ 0 w 368745"/>
                  <a:gd name="connsiteY3" fmla="*/ 458464 h 458464"/>
                  <a:gd name="connsiteX4" fmla="*/ 66310 w 368745"/>
                  <a:gd name="connsiteY4" fmla="*/ 14323 h 458464"/>
                  <a:gd name="connsiteX5" fmla="*/ 203555 w 368745"/>
                  <a:gd name="connsiteY5" fmla="*/ 6150 h 458464"/>
                  <a:gd name="connsiteX6" fmla="*/ 368745 w 368745"/>
                  <a:gd name="connsiteY6" fmla="*/ 0 h 45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8745" h="458464">
                    <a:moveTo>
                      <a:pt x="368745" y="0"/>
                    </a:moveTo>
                    <a:lnTo>
                      <a:pt x="293713" y="444385"/>
                    </a:lnTo>
                    <a:lnTo>
                      <a:pt x="177562" y="448782"/>
                    </a:lnTo>
                    <a:lnTo>
                      <a:pt x="0" y="458464"/>
                    </a:lnTo>
                    <a:lnTo>
                      <a:pt x="66310" y="14323"/>
                    </a:lnTo>
                    <a:lnTo>
                      <a:pt x="203555" y="6150"/>
                    </a:lnTo>
                    <a:lnTo>
                      <a:pt x="36874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任意多边形 159"/>
              <p:cNvSpPr/>
              <p:nvPr/>
            </p:nvSpPr>
            <p:spPr>
              <a:xfrm rot="21249554">
                <a:off x="3914013" y="5975450"/>
                <a:ext cx="63281" cy="73022"/>
              </a:xfrm>
              <a:custGeom>
                <a:avLst/>
                <a:gdLst>
                  <a:gd name="connsiteX0" fmla="*/ 404711 w 404711"/>
                  <a:gd name="connsiteY0" fmla="*/ 0 h 467011"/>
                  <a:gd name="connsiteX1" fmla="*/ 283097 w 404711"/>
                  <a:gd name="connsiteY1" fmla="*/ 447064 h 467011"/>
                  <a:gd name="connsiteX2" fmla="*/ 0 w 404711"/>
                  <a:gd name="connsiteY2" fmla="*/ 467011 h 467011"/>
                  <a:gd name="connsiteX3" fmla="*/ 96884 w 404711"/>
                  <a:gd name="connsiteY3" fmla="*/ 23058 h 467011"/>
                  <a:gd name="connsiteX4" fmla="*/ 399645 w 404711"/>
                  <a:gd name="connsiteY4" fmla="*/ 302 h 467011"/>
                  <a:gd name="connsiteX5" fmla="*/ 404711 w 404711"/>
                  <a:gd name="connsiteY5" fmla="*/ 0 h 46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4711" h="467011">
                    <a:moveTo>
                      <a:pt x="404711" y="0"/>
                    </a:moveTo>
                    <a:lnTo>
                      <a:pt x="283097" y="447064"/>
                    </a:lnTo>
                    <a:lnTo>
                      <a:pt x="0" y="467011"/>
                    </a:lnTo>
                    <a:lnTo>
                      <a:pt x="96884" y="23058"/>
                    </a:lnTo>
                    <a:lnTo>
                      <a:pt x="399645" y="302"/>
                    </a:lnTo>
                    <a:lnTo>
                      <a:pt x="40471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任意多边形 160"/>
              <p:cNvSpPr/>
              <p:nvPr/>
            </p:nvSpPr>
            <p:spPr>
              <a:xfrm rot="21249554">
                <a:off x="3724913" y="6109153"/>
                <a:ext cx="57010" cy="73487"/>
              </a:xfrm>
              <a:custGeom>
                <a:avLst/>
                <a:gdLst>
                  <a:gd name="connsiteX0" fmla="*/ 364608 w 364608"/>
                  <a:gd name="connsiteY0" fmla="*/ 0 h 469985"/>
                  <a:gd name="connsiteX1" fmla="*/ 266900 w 364608"/>
                  <a:gd name="connsiteY1" fmla="*/ 445236 h 469985"/>
                  <a:gd name="connsiteX2" fmla="*/ 0 w 364608"/>
                  <a:gd name="connsiteY2" fmla="*/ 469985 h 469985"/>
                  <a:gd name="connsiteX3" fmla="*/ 87698 w 364608"/>
                  <a:gd name="connsiteY3" fmla="*/ 25260 h 469985"/>
                  <a:gd name="connsiteX4" fmla="*/ 364608 w 364608"/>
                  <a:gd name="connsiteY4" fmla="*/ 0 h 4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4608" h="469985">
                    <a:moveTo>
                      <a:pt x="364608" y="0"/>
                    </a:moveTo>
                    <a:lnTo>
                      <a:pt x="266900" y="445236"/>
                    </a:lnTo>
                    <a:lnTo>
                      <a:pt x="0" y="469985"/>
                    </a:lnTo>
                    <a:lnTo>
                      <a:pt x="87698" y="25260"/>
                    </a:lnTo>
                    <a:lnTo>
                      <a:pt x="36460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任意多边形 161"/>
              <p:cNvSpPr/>
              <p:nvPr/>
            </p:nvSpPr>
            <p:spPr>
              <a:xfrm rot="21249554">
                <a:off x="3515041" y="6020278"/>
                <a:ext cx="34599" cy="70907"/>
              </a:xfrm>
              <a:custGeom>
                <a:avLst/>
                <a:gdLst>
                  <a:gd name="connsiteX0" fmla="*/ 221276 w 221276"/>
                  <a:gd name="connsiteY0" fmla="*/ 0 h 453484"/>
                  <a:gd name="connsiteX1" fmla="*/ 167518 w 221276"/>
                  <a:gd name="connsiteY1" fmla="*/ 437950 h 453484"/>
                  <a:gd name="connsiteX2" fmla="*/ 28030 w 221276"/>
                  <a:gd name="connsiteY2" fmla="*/ 450884 h 453484"/>
                  <a:gd name="connsiteX3" fmla="*/ 17332 w 221276"/>
                  <a:gd name="connsiteY3" fmla="*/ 450131 h 453484"/>
                  <a:gd name="connsiteX4" fmla="*/ 17332 w 221276"/>
                  <a:gd name="connsiteY4" fmla="*/ 451877 h 453484"/>
                  <a:gd name="connsiteX5" fmla="*/ 0 w 221276"/>
                  <a:gd name="connsiteY5" fmla="*/ 453484 h 453484"/>
                  <a:gd name="connsiteX6" fmla="*/ 0 w 221276"/>
                  <a:gd name="connsiteY6" fmla="*/ 23818 h 453484"/>
                  <a:gd name="connsiteX7" fmla="*/ 221276 w 221276"/>
                  <a:gd name="connsiteY7" fmla="*/ 0 h 45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1276" h="453484">
                    <a:moveTo>
                      <a:pt x="221276" y="0"/>
                    </a:moveTo>
                    <a:lnTo>
                      <a:pt x="167518" y="437950"/>
                    </a:lnTo>
                    <a:lnTo>
                      <a:pt x="28030" y="450884"/>
                    </a:lnTo>
                    <a:lnTo>
                      <a:pt x="17332" y="450131"/>
                    </a:lnTo>
                    <a:lnTo>
                      <a:pt x="17332" y="451877"/>
                    </a:lnTo>
                    <a:lnTo>
                      <a:pt x="0" y="453484"/>
                    </a:lnTo>
                    <a:lnTo>
                      <a:pt x="0" y="23818"/>
                    </a:lnTo>
                    <a:lnTo>
                      <a:pt x="221276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任意多边形 162"/>
              <p:cNvSpPr/>
              <p:nvPr/>
            </p:nvSpPr>
            <p:spPr>
              <a:xfrm rot="21249554">
                <a:off x="4085952" y="6203629"/>
                <a:ext cx="56178" cy="74741"/>
              </a:xfrm>
              <a:custGeom>
                <a:avLst/>
                <a:gdLst>
                  <a:gd name="connsiteX0" fmla="*/ 110871 w 359282"/>
                  <a:gd name="connsiteY0" fmla="*/ 1144 h 478007"/>
                  <a:gd name="connsiteX1" fmla="*/ 359282 w 359282"/>
                  <a:gd name="connsiteY1" fmla="*/ 29206 h 478007"/>
                  <a:gd name="connsiteX2" fmla="*/ 237196 w 359282"/>
                  <a:gd name="connsiteY2" fmla="*/ 478007 h 478007"/>
                  <a:gd name="connsiteX3" fmla="*/ 122243 w 359282"/>
                  <a:gd name="connsiteY3" fmla="*/ 463205 h 478007"/>
                  <a:gd name="connsiteX4" fmla="*/ 0 w 359282"/>
                  <a:gd name="connsiteY4" fmla="*/ 450344 h 478007"/>
                  <a:gd name="connsiteX5" fmla="*/ 98278 w 359282"/>
                  <a:gd name="connsiteY5" fmla="*/ 0 h 478007"/>
                  <a:gd name="connsiteX6" fmla="*/ 110871 w 359282"/>
                  <a:gd name="connsiteY6" fmla="*/ 1144 h 47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9282" h="478007">
                    <a:moveTo>
                      <a:pt x="110871" y="1144"/>
                    </a:moveTo>
                    <a:lnTo>
                      <a:pt x="359282" y="29206"/>
                    </a:lnTo>
                    <a:lnTo>
                      <a:pt x="237196" y="478007"/>
                    </a:lnTo>
                    <a:lnTo>
                      <a:pt x="122243" y="463205"/>
                    </a:lnTo>
                    <a:lnTo>
                      <a:pt x="0" y="450344"/>
                    </a:lnTo>
                    <a:lnTo>
                      <a:pt x="98278" y="0"/>
                    </a:lnTo>
                    <a:lnTo>
                      <a:pt x="110871" y="1144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任意多边形 163"/>
              <p:cNvSpPr/>
              <p:nvPr/>
            </p:nvSpPr>
            <p:spPr>
              <a:xfrm rot="21249554">
                <a:off x="3816318" y="6167603"/>
                <a:ext cx="53677" cy="73127"/>
              </a:xfrm>
              <a:custGeom>
                <a:avLst/>
                <a:gdLst>
                  <a:gd name="connsiteX0" fmla="*/ 343288 w 343288"/>
                  <a:gd name="connsiteY0" fmla="*/ 21405 h 467682"/>
                  <a:gd name="connsiteX1" fmla="*/ 245352 w 343288"/>
                  <a:gd name="connsiteY1" fmla="*/ 467682 h 467682"/>
                  <a:gd name="connsiteX2" fmla="*/ 182414 w 343288"/>
                  <a:gd name="connsiteY2" fmla="*/ 461060 h 467682"/>
                  <a:gd name="connsiteX3" fmla="*/ 0 w 343288"/>
                  <a:gd name="connsiteY3" fmla="*/ 445957 h 467682"/>
                  <a:gd name="connsiteX4" fmla="*/ 87940 w 343288"/>
                  <a:gd name="connsiteY4" fmla="*/ 0 h 467682"/>
                  <a:gd name="connsiteX5" fmla="*/ 176119 w 343288"/>
                  <a:gd name="connsiteY5" fmla="*/ 6210 h 467682"/>
                  <a:gd name="connsiteX6" fmla="*/ 343288 w 343288"/>
                  <a:gd name="connsiteY6" fmla="*/ 21405 h 467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3288" h="467682">
                    <a:moveTo>
                      <a:pt x="343288" y="21405"/>
                    </a:moveTo>
                    <a:lnTo>
                      <a:pt x="245352" y="467682"/>
                    </a:lnTo>
                    <a:lnTo>
                      <a:pt x="182414" y="461060"/>
                    </a:lnTo>
                    <a:lnTo>
                      <a:pt x="0" y="445957"/>
                    </a:lnTo>
                    <a:lnTo>
                      <a:pt x="87940" y="0"/>
                    </a:lnTo>
                    <a:lnTo>
                      <a:pt x="176119" y="6210"/>
                    </a:lnTo>
                    <a:lnTo>
                      <a:pt x="343288" y="21405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任意多边形 164"/>
              <p:cNvSpPr/>
              <p:nvPr/>
            </p:nvSpPr>
            <p:spPr>
              <a:xfrm rot="21249554">
                <a:off x="3230871" y="6111906"/>
                <a:ext cx="54419" cy="78376"/>
              </a:xfrm>
              <a:custGeom>
                <a:avLst/>
                <a:gdLst>
                  <a:gd name="connsiteX0" fmla="*/ 68662 w 348039"/>
                  <a:gd name="connsiteY0" fmla="*/ 0 h 501254"/>
                  <a:gd name="connsiteX1" fmla="*/ 333514 w 348039"/>
                  <a:gd name="connsiteY1" fmla="*/ 36088 h 501254"/>
                  <a:gd name="connsiteX2" fmla="*/ 348039 w 348039"/>
                  <a:gd name="connsiteY2" fmla="*/ 38416 h 501254"/>
                  <a:gd name="connsiteX3" fmla="*/ 269891 w 348039"/>
                  <a:gd name="connsiteY3" fmla="*/ 501254 h 501254"/>
                  <a:gd name="connsiteX4" fmla="*/ 0 w 348039"/>
                  <a:gd name="connsiteY4" fmla="*/ 459899 h 501254"/>
                  <a:gd name="connsiteX5" fmla="*/ 68662 w 348039"/>
                  <a:gd name="connsiteY5" fmla="*/ 0 h 50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8039" h="501254">
                    <a:moveTo>
                      <a:pt x="68662" y="0"/>
                    </a:moveTo>
                    <a:lnTo>
                      <a:pt x="333514" y="36088"/>
                    </a:lnTo>
                    <a:lnTo>
                      <a:pt x="348039" y="38416"/>
                    </a:lnTo>
                    <a:lnTo>
                      <a:pt x="269891" y="501254"/>
                    </a:lnTo>
                    <a:lnTo>
                      <a:pt x="0" y="459899"/>
                    </a:lnTo>
                    <a:lnTo>
                      <a:pt x="68662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 rot="21249554">
                <a:off x="3647345" y="6171909"/>
                <a:ext cx="23050" cy="71185"/>
              </a:xfrm>
              <a:custGeom>
                <a:avLst/>
                <a:gdLst>
                  <a:gd name="connsiteX0" fmla="*/ 147416 w 147416"/>
                  <a:gd name="connsiteY0" fmla="*/ 9629 h 455268"/>
                  <a:gd name="connsiteX1" fmla="*/ 92714 w 147416"/>
                  <a:gd name="connsiteY1" fmla="*/ 455268 h 455268"/>
                  <a:gd name="connsiteX2" fmla="*/ 0 w 147416"/>
                  <a:gd name="connsiteY2" fmla="*/ 447592 h 455268"/>
                  <a:gd name="connsiteX3" fmla="*/ 0 w 147416"/>
                  <a:gd name="connsiteY3" fmla="*/ 993 h 455268"/>
                  <a:gd name="connsiteX4" fmla="*/ 10698 w 147416"/>
                  <a:gd name="connsiteY4" fmla="*/ 0 h 455268"/>
                  <a:gd name="connsiteX5" fmla="*/ 147416 w 147416"/>
                  <a:gd name="connsiteY5" fmla="*/ 9629 h 45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16" h="455268">
                    <a:moveTo>
                      <a:pt x="147416" y="9629"/>
                    </a:moveTo>
                    <a:lnTo>
                      <a:pt x="92714" y="455268"/>
                    </a:lnTo>
                    <a:lnTo>
                      <a:pt x="0" y="447592"/>
                    </a:lnTo>
                    <a:lnTo>
                      <a:pt x="0" y="993"/>
                    </a:lnTo>
                    <a:lnTo>
                      <a:pt x="10698" y="0"/>
                    </a:lnTo>
                    <a:lnTo>
                      <a:pt x="147416" y="9629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任意多边形 166"/>
              <p:cNvSpPr/>
              <p:nvPr/>
            </p:nvSpPr>
            <p:spPr>
              <a:xfrm rot="21249554">
                <a:off x="4634906" y="6163224"/>
                <a:ext cx="74126" cy="85633"/>
              </a:xfrm>
              <a:custGeom>
                <a:avLst/>
                <a:gdLst>
                  <a:gd name="connsiteX0" fmla="*/ 90331 w 474069"/>
                  <a:gd name="connsiteY0" fmla="*/ 0 h 547666"/>
                  <a:gd name="connsiteX1" fmla="*/ 152757 w 474069"/>
                  <a:gd name="connsiteY1" fmla="*/ 10005 h 547666"/>
                  <a:gd name="connsiteX2" fmla="*/ 474069 w 474069"/>
                  <a:gd name="connsiteY2" fmla="*/ 69263 h 547666"/>
                  <a:gd name="connsiteX3" fmla="*/ 425131 w 474069"/>
                  <a:gd name="connsiteY3" fmla="*/ 547666 h 547666"/>
                  <a:gd name="connsiteX4" fmla="*/ 159865 w 474069"/>
                  <a:gd name="connsiteY4" fmla="*/ 493699 h 547666"/>
                  <a:gd name="connsiteX5" fmla="*/ 0 w 474069"/>
                  <a:gd name="connsiteY5" fmla="*/ 465203 h 547666"/>
                  <a:gd name="connsiteX6" fmla="*/ 90331 w 474069"/>
                  <a:gd name="connsiteY6" fmla="*/ 0 h 547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069" h="547666">
                    <a:moveTo>
                      <a:pt x="90331" y="0"/>
                    </a:moveTo>
                    <a:lnTo>
                      <a:pt x="152757" y="10005"/>
                    </a:lnTo>
                    <a:lnTo>
                      <a:pt x="474069" y="69263"/>
                    </a:lnTo>
                    <a:lnTo>
                      <a:pt x="425131" y="547666"/>
                    </a:lnTo>
                    <a:lnTo>
                      <a:pt x="159865" y="493699"/>
                    </a:lnTo>
                    <a:lnTo>
                      <a:pt x="0" y="465203"/>
                    </a:lnTo>
                    <a:lnTo>
                      <a:pt x="9033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任意多边形 167"/>
              <p:cNvSpPr/>
              <p:nvPr/>
            </p:nvSpPr>
            <p:spPr>
              <a:xfrm rot="21249554">
                <a:off x="4703557" y="6069156"/>
                <a:ext cx="61542" cy="86627"/>
              </a:xfrm>
              <a:custGeom>
                <a:avLst/>
                <a:gdLst>
                  <a:gd name="connsiteX0" fmla="*/ 82673 w 393587"/>
                  <a:gd name="connsiteY0" fmla="*/ 0 h 554025"/>
                  <a:gd name="connsiteX1" fmla="*/ 329484 w 393587"/>
                  <a:gd name="connsiteY1" fmla="*/ 51364 h 554025"/>
                  <a:gd name="connsiteX2" fmla="*/ 393587 w 393587"/>
                  <a:gd name="connsiteY2" fmla="*/ 66155 h 554025"/>
                  <a:gd name="connsiteX3" fmla="*/ 340053 w 393587"/>
                  <a:gd name="connsiteY3" fmla="*/ 554025 h 554025"/>
                  <a:gd name="connsiteX4" fmla="*/ 305318 w 393587"/>
                  <a:gd name="connsiteY4" fmla="*/ 545251 h 554025"/>
                  <a:gd name="connsiteX5" fmla="*/ 0 w 393587"/>
                  <a:gd name="connsiteY5" fmla="*/ 475522 h 554025"/>
                  <a:gd name="connsiteX6" fmla="*/ 82673 w 393587"/>
                  <a:gd name="connsiteY6" fmla="*/ 0 h 5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587" h="554025">
                    <a:moveTo>
                      <a:pt x="82673" y="0"/>
                    </a:moveTo>
                    <a:lnTo>
                      <a:pt x="329484" y="51364"/>
                    </a:lnTo>
                    <a:lnTo>
                      <a:pt x="393587" y="66155"/>
                    </a:lnTo>
                    <a:lnTo>
                      <a:pt x="340053" y="554025"/>
                    </a:lnTo>
                    <a:lnTo>
                      <a:pt x="305318" y="545251"/>
                    </a:lnTo>
                    <a:lnTo>
                      <a:pt x="0" y="475522"/>
                    </a:lnTo>
                    <a:lnTo>
                      <a:pt x="82673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1" name="组合 170"/>
          <p:cNvGrpSpPr/>
          <p:nvPr/>
        </p:nvGrpSpPr>
        <p:grpSpPr>
          <a:xfrm rot="18246722">
            <a:off x="7118719" y="667792"/>
            <a:ext cx="239054" cy="207389"/>
            <a:chOff x="569777" y="2522479"/>
            <a:chExt cx="276330" cy="285270"/>
          </a:xfrm>
        </p:grpSpPr>
        <p:sp>
          <p:nvSpPr>
            <p:cNvPr id="173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 rot="19804291">
            <a:off x="7793978" y="2954625"/>
            <a:ext cx="153796" cy="128329"/>
            <a:chOff x="606236" y="2514897"/>
            <a:chExt cx="287302" cy="285271"/>
          </a:xfrm>
        </p:grpSpPr>
        <p:sp>
          <p:nvSpPr>
            <p:cNvPr id="176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8" name="圆角矩形 104"/>
          <p:cNvSpPr/>
          <p:nvPr/>
        </p:nvSpPr>
        <p:spPr>
          <a:xfrm rot="20152506" flipH="1">
            <a:off x="1218438" y="5051791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367671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04" grpId="0" animBg="1"/>
      <p:bldP spid="105" grpId="0" animBg="1"/>
      <p:bldP spid="10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1252" y="2811772"/>
            <a:ext cx="22009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5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卷起来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2452183" y="3379937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3348373" y="4357383"/>
            <a:ext cx="3609245" cy="900950"/>
            <a:chOff x="2971001" y="2978525"/>
            <a:chExt cx="3609245" cy="900950"/>
          </a:xfrm>
        </p:grpSpPr>
        <p:sp>
          <p:nvSpPr>
            <p:cNvPr id="67" name="矩形 66"/>
            <p:cNvSpPr/>
            <p:nvPr/>
          </p:nvSpPr>
          <p:spPr>
            <a:xfrm>
              <a:off x="5658507" y="3290295"/>
              <a:ext cx="150127" cy="105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2974550" y="2978525"/>
              <a:ext cx="2707456" cy="620145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422256" y="3342838"/>
              <a:ext cx="1834960" cy="3126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>
              <a:off x="3266300" y="3195798"/>
              <a:ext cx="1676902" cy="543274"/>
            </a:xfrm>
            <a:custGeom>
              <a:avLst/>
              <a:gdLst>
                <a:gd name="connsiteX0" fmla="*/ 1050229 w 1676902"/>
                <a:gd name="connsiteY0" fmla="*/ 0 h 543274"/>
                <a:gd name="connsiteX1" fmla="*/ 1637422 w 1676902"/>
                <a:gd name="connsiteY1" fmla="*/ 46391 h 543274"/>
                <a:gd name="connsiteX2" fmla="*/ 1676902 w 1676902"/>
                <a:gd name="connsiteY2" fmla="*/ 54816 h 543274"/>
                <a:gd name="connsiteX3" fmla="*/ 1676902 w 1676902"/>
                <a:gd name="connsiteY3" fmla="*/ 488458 h 543274"/>
                <a:gd name="connsiteX4" fmla="*/ 1637422 w 1676902"/>
                <a:gd name="connsiteY4" fmla="*/ 496883 h 543274"/>
                <a:gd name="connsiteX5" fmla="*/ 1050229 w 1676902"/>
                <a:gd name="connsiteY5" fmla="*/ 543274 h 543274"/>
                <a:gd name="connsiteX6" fmla="*/ 0 w 1676902"/>
                <a:gd name="connsiteY6" fmla="*/ 271637 h 543274"/>
                <a:gd name="connsiteX7" fmla="*/ 1050229 w 1676902"/>
                <a:gd name="connsiteY7" fmla="*/ 0 h 5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902" h="543274">
                  <a:moveTo>
                    <a:pt x="1050229" y="0"/>
                  </a:moveTo>
                  <a:cubicBezTo>
                    <a:pt x="1267739" y="0"/>
                    <a:pt x="1469804" y="17102"/>
                    <a:pt x="1637422" y="46391"/>
                  </a:cubicBezTo>
                  <a:lnTo>
                    <a:pt x="1676902" y="54816"/>
                  </a:lnTo>
                  <a:lnTo>
                    <a:pt x="1676902" y="488458"/>
                  </a:lnTo>
                  <a:lnTo>
                    <a:pt x="1637422" y="496883"/>
                  </a:lnTo>
                  <a:cubicBezTo>
                    <a:pt x="1469804" y="526172"/>
                    <a:pt x="1267739" y="543274"/>
                    <a:pt x="1050229" y="543274"/>
                  </a:cubicBezTo>
                  <a:cubicBezTo>
                    <a:pt x="470204" y="543274"/>
                    <a:pt x="0" y="421658"/>
                    <a:pt x="0" y="271637"/>
                  </a:cubicBezTo>
                  <a:cubicBezTo>
                    <a:pt x="0" y="121616"/>
                    <a:pt x="470204" y="0"/>
                    <a:pt x="1050229" y="0"/>
                  </a:cubicBezTo>
                  <a:close/>
                </a:path>
              </a:pathLst>
            </a:cu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 rot="21367724">
              <a:off x="4698203" y="3354534"/>
              <a:ext cx="62923" cy="75055"/>
            </a:xfrm>
            <a:custGeom>
              <a:avLst/>
              <a:gdLst>
                <a:gd name="connsiteX0" fmla="*/ 203280 w 220614"/>
                <a:gd name="connsiteY0" fmla="*/ 0 h 263152"/>
                <a:gd name="connsiteX1" fmla="*/ 220614 w 220614"/>
                <a:gd name="connsiteY1" fmla="*/ 260536 h 263152"/>
                <a:gd name="connsiteX2" fmla="*/ 0 w 220614"/>
                <a:gd name="connsiteY2" fmla="*/ 263152 h 263152"/>
                <a:gd name="connsiteX3" fmla="*/ 124947 w 220614"/>
                <a:gd name="connsiteY3" fmla="*/ 0 h 263152"/>
                <a:gd name="connsiteX4" fmla="*/ 203280 w 220614"/>
                <a:gd name="connsiteY4" fmla="*/ 0 h 26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614" h="263152">
                  <a:moveTo>
                    <a:pt x="203280" y="0"/>
                  </a:moveTo>
                  <a:lnTo>
                    <a:pt x="220614" y="260536"/>
                  </a:lnTo>
                  <a:lnTo>
                    <a:pt x="0" y="263152"/>
                  </a:lnTo>
                  <a:lnTo>
                    <a:pt x="124947" y="0"/>
                  </a:lnTo>
                  <a:lnTo>
                    <a:pt x="203280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 rot="21367724">
              <a:off x="4384214" y="3256773"/>
              <a:ext cx="56290" cy="76736"/>
            </a:xfrm>
            <a:custGeom>
              <a:avLst/>
              <a:gdLst>
                <a:gd name="connsiteX0" fmla="*/ 176634 w 197359"/>
                <a:gd name="connsiteY0" fmla="*/ 0 h 269045"/>
                <a:gd name="connsiteX1" fmla="*/ 197359 w 197359"/>
                <a:gd name="connsiteY1" fmla="*/ 266705 h 269045"/>
                <a:gd name="connsiteX2" fmla="*/ 0 w 197359"/>
                <a:gd name="connsiteY2" fmla="*/ 269045 h 269045"/>
                <a:gd name="connsiteX3" fmla="*/ 84615 w 197359"/>
                <a:gd name="connsiteY3" fmla="*/ 0 h 269045"/>
                <a:gd name="connsiteX4" fmla="*/ 176634 w 197359"/>
                <a:gd name="connsiteY4" fmla="*/ 0 h 26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59" h="269045">
                  <a:moveTo>
                    <a:pt x="176634" y="0"/>
                  </a:moveTo>
                  <a:lnTo>
                    <a:pt x="197359" y="266705"/>
                  </a:lnTo>
                  <a:lnTo>
                    <a:pt x="0" y="269045"/>
                  </a:lnTo>
                  <a:lnTo>
                    <a:pt x="84615" y="0"/>
                  </a:lnTo>
                  <a:lnTo>
                    <a:pt x="17663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21367724">
              <a:off x="4238399" y="3306578"/>
              <a:ext cx="50989" cy="78180"/>
            </a:xfrm>
            <a:custGeom>
              <a:avLst/>
              <a:gdLst>
                <a:gd name="connsiteX0" fmla="*/ 139106 w 178775"/>
                <a:gd name="connsiteY0" fmla="*/ 0 h 274107"/>
                <a:gd name="connsiteX1" fmla="*/ 178775 w 178775"/>
                <a:gd name="connsiteY1" fmla="*/ 271988 h 274107"/>
                <a:gd name="connsiteX2" fmla="*/ 0 w 178775"/>
                <a:gd name="connsiteY2" fmla="*/ 274107 h 274107"/>
                <a:gd name="connsiteX3" fmla="*/ 64587 w 178775"/>
                <a:gd name="connsiteY3" fmla="*/ 0 h 274107"/>
                <a:gd name="connsiteX4" fmla="*/ 139106 w 178775"/>
                <a:gd name="connsiteY4" fmla="*/ 0 h 274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775" h="274107">
                  <a:moveTo>
                    <a:pt x="139106" y="0"/>
                  </a:moveTo>
                  <a:lnTo>
                    <a:pt x="178775" y="271988"/>
                  </a:lnTo>
                  <a:lnTo>
                    <a:pt x="0" y="274107"/>
                  </a:lnTo>
                  <a:lnTo>
                    <a:pt x="64587" y="0"/>
                  </a:lnTo>
                  <a:lnTo>
                    <a:pt x="13910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 rot="21367724">
              <a:off x="4819829" y="3274592"/>
              <a:ext cx="68319" cy="92468"/>
            </a:xfrm>
            <a:custGeom>
              <a:avLst/>
              <a:gdLst>
                <a:gd name="connsiteX0" fmla="*/ 239533 w 239533"/>
                <a:gd name="connsiteY0" fmla="*/ 0 h 324202"/>
                <a:gd name="connsiteX1" fmla="*/ 169058 w 239533"/>
                <a:gd name="connsiteY1" fmla="*/ 324202 h 324202"/>
                <a:gd name="connsiteX2" fmla="*/ 72133 w 239533"/>
                <a:gd name="connsiteY2" fmla="*/ 324202 h 324202"/>
                <a:gd name="connsiteX3" fmla="*/ 0 w 239533"/>
                <a:gd name="connsiteY3" fmla="*/ 2840 h 324202"/>
                <a:gd name="connsiteX4" fmla="*/ 239533 w 239533"/>
                <a:gd name="connsiteY4" fmla="*/ 0 h 324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533" h="324202">
                  <a:moveTo>
                    <a:pt x="239533" y="0"/>
                  </a:moveTo>
                  <a:lnTo>
                    <a:pt x="169058" y="324202"/>
                  </a:lnTo>
                  <a:lnTo>
                    <a:pt x="72133" y="324202"/>
                  </a:lnTo>
                  <a:lnTo>
                    <a:pt x="0" y="2840"/>
                  </a:lnTo>
                  <a:lnTo>
                    <a:pt x="2395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 103"/>
            <p:cNvSpPr/>
            <p:nvPr/>
          </p:nvSpPr>
          <p:spPr>
            <a:xfrm rot="21367724">
              <a:off x="4026918" y="3304246"/>
              <a:ext cx="58828" cy="79725"/>
            </a:xfrm>
            <a:custGeom>
              <a:avLst/>
              <a:gdLst>
                <a:gd name="connsiteX0" fmla="*/ 163489 w 206260"/>
                <a:gd name="connsiteY0" fmla="*/ 0 h 279525"/>
                <a:gd name="connsiteX1" fmla="*/ 206260 w 206260"/>
                <a:gd name="connsiteY1" fmla="*/ 277080 h 279525"/>
                <a:gd name="connsiteX2" fmla="*/ 0 w 206260"/>
                <a:gd name="connsiteY2" fmla="*/ 279525 h 279525"/>
                <a:gd name="connsiteX3" fmla="*/ 74535 w 206260"/>
                <a:gd name="connsiteY3" fmla="*/ 0 h 279525"/>
                <a:gd name="connsiteX4" fmla="*/ 163489 w 206260"/>
                <a:gd name="connsiteY4" fmla="*/ 0 h 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260" h="279525">
                  <a:moveTo>
                    <a:pt x="163489" y="0"/>
                  </a:moveTo>
                  <a:lnTo>
                    <a:pt x="206260" y="277080"/>
                  </a:lnTo>
                  <a:lnTo>
                    <a:pt x="0" y="279525"/>
                  </a:lnTo>
                  <a:lnTo>
                    <a:pt x="74535" y="0"/>
                  </a:lnTo>
                  <a:lnTo>
                    <a:pt x="16348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 rot="21367724">
              <a:off x="4877270" y="3402845"/>
              <a:ext cx="34268" cy="91016"/>
            </a:xfrm>
            <a:custGeom>
              <a:avLst/>
              <a:gdLst>
                <a:gd name="connsiteX0" fmla="*/ 120147 w 120147"/>
                <a:gd name="connsiteY0" fmla="*/ 0 h 319115"/>
                <a:gd name="connsiteX1" fmla="*/ 79484 w 120147"/>
                <a:gd name="connsiteY1" fmla="*/ 319115 h 319115"/>
                <a:gd name="connsiteX2" fmla="*/ 21136 w 120147"/>
                <a:gd name="connsiteY2" fmla="*/ 319115 h 319115"/>
                <a:gd name="connsiteX3" fmla="*/ 0 w 120147"/>
                <a:gd name="connsiteY3" fmla="*/ 1424 h 319115"/>
                <a:gd name="connsiteX4" fmla="*/ 120147 w 120147"/>
                <a:gd name="connsiteY4" fmla="*/ 0 h 319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147" h="319115">
                  <a:moveTo>
                    <a:pt x="120147" y="0"/>
                  </a:moveTo>
                  <a:lnTo>
                    <a:pt x="79484" y="319115"/>
                  </a:lnTo>
                  <a:lnTo>
                    <a:pt x="21136" y="319115"/>
                  </a:lnTo>
                  <a:lnTo>
                    <a:pt x="0" y="1424"/>
                  </a:lnTo>
                  <a:lnTo>
                    <a:pt x="12014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 rot="21367724">
              <a:off x="3854354" y="3469409"/>
              <a:ext cx="61247" cy="81150"/>
            </a:xfrm>
            <a:custGeom>
              <a:avLst/>
              <a:gdLst>
                <a:gd name="connsiteX0" fmla="*/ 190867 w 214741"/>
                <a:gd name="connsiteY0" fmla="*/ 0 h 284522"/>
                <a:gd name="connsiteX1" fmla="*/ 214741 w 214741"/>
                <a:gd name="connsiteY1" fmla="*/ 281976 h 284522"/>
                <a:gd name="connsiteX2" fmla="*/ 0 w 214741"/>
                <a:gd name="connsiteY2" fmla="*/ 284522 h 284522"/>
                <a:gd name="connsiteX3" fmla="*/ 73559 w 214741"/>
                <a:gd name="connsiteY3" fmla="*/ 0 h 284522"/>
                <a:gd name="connsiteX4" fmla="*/ 190867 w 214741"/>
                <a:gd name="connsiteY4" fmla="*/ 0 h 28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741" h="284522">
                  <a:moveTo>
                    <a:pt x="190867" y="0"/>
                  </a:moveTo>
                  <a:lnTo>
                    <a:pt x="214741" y="281976"/>
                  </a:lnTo>
                  <a:lnTo>
                    <a:pt x="0" y="284522"/>
                  </a:lnTo>
                  <a:lnTo>
                    <a:pt x="73559" y="0"/>
                  </a:lnTo>
                  <a:lnTo>
                    <a:pt x="19086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 rot="21367724">
              <a:off x="4570831" y="3451136"/>
              <a:ext cx="85480" cy="89865"/>
            </a:xfrm>
            <a:custGeom>
              <a:avLst/>
              <a:gdLst>
                <a:gd name="connsiteX0" fmla="*/ 299704 w 299704"/>
                <a:gd name="connsiteY0" fmla="*/ 0 h 315075"/>
                <a:gd name="connsiteX1" fmla="*/ 150102 w 299704"/>
                <a:gd name="connsiteY1" fmla="*/ 315075 h 315075"/>
                <a:gd name="connsiteX2" fmla="*/ 24207 w 299704"/>
                <a:gd name="connsiteY2" fmla="*/ 315075 h 315075"/>
                <a:gd name="connsiteX3" fmla="*/ 0 w 299704"/>
                <a:gd name="connsiteY3" fmla="*/ 3553 h 315075"/>
                <a:gd name="connsiteX4" fmla="*/ 299704 w 299704"/>
                <a:gd name="connsiteY4" fmla="*/ 0 h 315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9704" h="315075">
                  <a:moveTo>
                    <a:pt x="299704" y="0"/>
                  </a:moveTo>
                  <a:lnTo>
                    <a:pt x="150102" y="315075"/>
                  </a:lnTo>
                  <a:lnTo>
                    <a:pt x="24207" y="315075"/>
                  </a:lnTo>
                  <a:lnTo>
                    <a:pt x="0" y="3553"/>
                  </a:lnTo>
                  <a:lnTo>
                    <a:pt x="29970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 rot="21367724">
              <a:off x="3345119" y="3376661"/>
              <a:ext cx="52517" cy="80894"/>
            </a:xfrm>
            <a:custGeom>
              <a:avLst/>
              <a:gdLst>
                <a:gd name="connsiteX0" fmla="*/ 173419 w 184129"/>
                <a:gd name="connsiteY0" fmla="*/ 0 h 283622"/>
                <a:gd name="connsiteX1" fmla="*/ 184129 w 184129"/>
                <a:gd name="connsiteY1" fmla="*/ 281439 h 283622"/>
                <a:gd name="connsiteX2" fmla="*/ 0 w 184129"/>
                <a:gd name="connsiteY2" fmla="*/ 283622 h 283622"/>
                <a:gd name="connsiteX3" fmla="*/ 56459 w 184129"/>
                <a:gd name="connsiteY3" fmla="*/ 47974 h 283622"/>
                <a:gd name="connsiteX4" fmla="*/ 60743 w 184129"/>
                <a:gd name="connsiteY4" fmla="*/ 44439 h 283622"/>
                <a:gd name="connsiteX5" fmla="*/ 164122 w 184129"/>
                <a:gd name="connsiteY5" fmla="*/ 937 h 283622"/>
                <a:gd name="connsiteX6" fmla="*/ 173419 w 184129"/>
                <a:gd name="connsiteY6" fmla="*/ 0 h 28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29" h="283622">
                  <a:moveTo>
                    <a:pt x="173419" y="0"/>
                  </a:moveTo>
                  <a:lnTo>
                    <a:pt x="184129" y="281439"/>
                  </a:lnTo>
                  <a:lnTo>
                    <a:pt x="0" y="283622"/>
                  </a:lnTo>
                  <a:lnTo>
                    <a:pt x="56459" y="47974"/>
                  </a:lnTo>
                  <a:lnTo>
                    <a:pt x="60743" y="44439"/>
                  </a:lnTo>
                  <a:cubicBezTo>
                    <a:pt x="91505" y="23657"/>
                    <a:pt x="126481" y="8639"/>
                    <a:pt x="164122" y="937"/>
                  </a:cubicBezTo>
                  <a:lnTo>
                    <a:pt x="17341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rot="21367724">
              <a:off x="4307467" y="3387955"/>
              <a:ext cx="70794" cy="88184"/>
            </a:xfrm>
            <a:custGeom>
              <a:avLst/>
              <a:gdLst>
                <a:gd name="connsiteX0" fmla="*/ 248212 w 248212"/>
                <a:gd name="connsiteY0" fmla="*/ 0 h 309182"/>
                <a:gd name="connsiteX1" fmla="*/ 150974 w 248212"/>
                <a:gd name="connsiteY1" fmla="*/ 309182 h 309182"/>
                <a:gd name="connsiteX2" fmla="*/ 44664 w 248212"/>
                <a:gd name="connsiteY2" fmla="*/ 309182 h 309182"/>
                <a:gd name="connsiteX3" fmla="*/ 0 w 248212"/>
                <a:gd name="connsiteY3" fmla="*/ 2943 h 309182"/>
                <a:gd name="connsiteX4" fmla="*/ 248212 w 248212"/>
                <a:gd name="connsiteY4" fmla="*/ 0 h 30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12" h="309182">
                  <a:moveTo>
                    <a:pt x="248212" y="0"/>
                  </a:moveTo>
                  <a:lnTo>
                    <a:pt x="150974" y="309182"/>
                  </a:lnTo>
                  <a:lnTo>
                    <a:pt x="44664" y="309182"/>
                  </a:lnTo>
                  <a:lnTo>
                    <a:pt x="0" y="2943"/>
                  </a:lnTo>
                  <a:lnTo>
                    <a:pt x="248212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 rot="21367724">
              <a:off x="4054989" y="3466614"/>
              <a:ext cx="71515" cy="86740"/>
            </a:xfrm>
            <a:custGeom>
              <a:avLst/>
              <a:gdLst>
                <a:gd name="connsiteX0" fmla="*/ 250743 w 250743"/>
                <a:gd name="connsiteY0" fmla="*/ 0 h 304120"/>
                <a:gd name="connsiteX1" fmla="*/ 179085 w 250743"/>
                <a:gd name="connsiteY1" fmla="*/ 304120 h 304120"/>
                <a:gd name="connsiteX2" fmla="*/ 46487 w 250743"/>
                <a:gd name="connsiteY2" fmla="*/ 304120 h 304120"/>
                <a:gd name="connsiteX3" fmla="*/ 0 w 250743"/>
                <a:gd name="connsiteY3" fmla="*/ 2973 h 304120"/>
                <a:gd name="connsiteX4" fmla="*/ 250743 w 250743"/>
                <a:gd name="connsiteY4" fmla="*/ 0 h 30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3" h="304120">
                  <a:moveTo>
                    <a:pt x="250743" y="0"/>
                  </a:moveTo>
                  <a:lnTo>
                    <a:pt x="179085" y="304120"/>
                  </a:lnTo>
                  <a:lnTo>
                    <a:pt x="46487" y="304120"/>
                  </a:lnTo>
                  <a:lnTo>
                    <a:pt x="0" y="2973"/>
                  </a:lnTo>
                  <a:lnTo>
                    <a:pt x="25074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任意多边形 110"/>
            <p:cNvSpPr/>
            <p:nvPr/>
          </p:nvSpPr>
          <p:spPr>
            <a:xfrm rot="21367724">
              <a:off x="3727050" y="3407827"/>
              <a:ext cx="58950" cy="85195"/>
            </a:xfrm>
            <a:custGeom>
              <a:avLst/>
              <a:gdLst>
                <a:gd name="connsiteX0" fmla="*/ 206685 w 206685"/>
                <a:gd name="connsiteY0" fmla="*/ 0 h 298702"/>
                <a:gd name="connsiteX1" fmla="*/ 127036 w 206685"/>
                <a:gd name="connsiteY1" fmla="*/ 298702 h 298702"/>
                <a:gd name="connsiteX2" fmla="*/ 25082 w 206685"/>
                <a:gd name="connsiteY2" fmla="*/ 298702 h 298702"/>
                <a:gd name="connsiteX3" fmla="*/ 0 w 206685"/>
                <a:gd name="connsiteY3" fmla="*/ 2451 h 298702"/>
                <a:gd name="connsiteX4" fmla="*/ 206685 w 206685"/>
                <a:gd name="connsiteY4" fmla="*/ 0 h 29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85" h="298702">
                  <a:moveTo>
                    <a:pt x="206685" y="0"/>
                  </a:moveTo>
                  <a:lnTo>
                    <a:pt x="127036" y="298702"/>
                  </a:lnTo>
                  <a:lnTo>
                    <a:pt x="25082" y="298702"/>
                  </a:lnTo>
                  <a:lnTo>
                    <a:pt x="0" y="2451"/>
                  </a:lnTo>
                  <a:lnTo>
                    <a:pt x="206685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 rot="21367724">
              <a:off x="3657167" y="3444321"/>
              <a:ext cx="44612" cy="83769"/>
            </a:xfrm>
            <a:custGeom>
              <a:avLst/>
              <a:gdLst>
                <a:gd name="connsiteX0" fmla="*/ 156414 w 156414"/>
                <a:gd name="connsiteY0" fmla="*/ 0 h 293705"/>
                <a:gd name="connsiteX1" fmla="*/ 80481 w 156414"/>
                <a:gd name="connsiteY1" fmla="*/ 293705 h 293705"/>
                <a:gd name="connsiteX2" fmla="*/ 38260 w 156414"/>
                <a:gd name="connsiteY2" fmla="*/ 293705 h 293705"/>
                <a:gd name="connsiteX3" fmla="*/ 11002 w 156414"/>
                <a:gd name="connsiteY3" fmla="*/ 290957 h 293705"/>
                <a:gd name="connsiteX4" fmla="*/ 0 w 156414"/>
                <a:gd name="connsiteY4" fmla="*/ 1854 h 293705"/>
                <a:gd name="connsiteX5" fmla="*/ 156414 w 156414"/>
                <a:gd name="connsiteY5" fmla="*/ 0 h 2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414" h="293705">
                  <a:moveTo>
                    <a:pt x="156414" y="0"/>
                  </a:moveTo>
                  <a:lnTo>
                    <a:pt x="80481" y="293705"/>
                  </a:lnTo>
                  <a:lnTo>
                    <a:pt x="38260" y="293705"/>
                  </a:lnTo>
                  <a:lnTo>
                    <a:pt x="11002" y="290957"/>
                  </a:lnTo>
                  <a:lnTo>
                    <a:pt x="0" y="1854"/>
                  </a:lnTo>
                  <a:lnTo>
                    <a:pt x="15641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 rot="21367724">
              <a:off x="4683101" y="3235006"/>
              <a:ext cx="48629" cy="74309"/>
            </a:xfrm>
            <a:custGeom>
              <a:avLst/>
              <a:gdLst>
                <a:gd name="connsiteX0" fmla="*/ 170497 w 170497"/>
                <a:gd name="connsiteY0" fmla="*/ 0 h 260536"/>
                <a:gd name="connsiteX1" fmla="*/ 137481 w 170497"/>
                <a:gd name="connsiteY1" fmla="*/ 259112 h 260536"/>
                <a:gd name="connsiteX2" fmla="*/ 17334 w 170497"/>
                <a:gd name="connsiteY2" fmla="*/ 260536 h 260536"/>
                <a:gd name="connsiteX3" fmla="*/ 0 w 170497"/>
                <a:gd name="connsiteY3" fmla="*/ 0 h 260536"/>
                <a:gd name="connsiteX4" fmla="*/ 170497 w 170497"/>
                <a:gd name="connsiteY4" fmla="*/ 0 h 260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497" h="260536">
                  <a:moveTo>
                    <a:pt x="170497" y="0"/>
                  </a:moveTo>
                  <a:lnTo>
                    <a:pt x="137481" y="259112"/>
                  </a:lnTo>
                  <a:lnTo>
                    <a:pt x="17334" y="260536"/>
                  </a:lnTo>
                  <a:lnTo>
                    <a:pt x="0" y="0"/>
                  </a:lnTo>
                  <a:lnTo>
                    <a:pt x="1704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 rot="21367724">
              <a:off x="4519241" y="3240713"/>
              <a:ext cx="127028" cy="76069"/>
            </a:xfrm>
            <a:custGeom>
              <a:avLst/>
              <a:gdLst>
                <a:gd name="connsiteX0" fmla="*/ 445376 w 445376"/>
                <a:gd name="connsiteY0" fmla="*/ 0 h 266705"/>
                <a:gd name="connsiteX1" fmla="*/ 320429 w 445376"/>
                <a:gd name="connsiteY1" fmla="*/ 263152 h 266705"/>
                <a:gd name="connsiteX2" fmla="*/ 20725 w 445376"/>
                <a:gd name="connsiteY2" fmla="*/ 266705 h 266705"/>
                <a:gd name="connsiteX3" fmla="*/ 0 w 445376"/>
                <a:gd name="connsiteY3" fmla="*/ 0 h 266705"/>
                <a:gd name="connsiteX4" fmla="*/ 445376 w 445376"/>
                <a:gd name="connsiteY4" fmla="*/ 0 h 266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5376" h="266705">
                  <a:moveTo>
                    <a:pt x="445376" y="0"/>
                  </a:moveTo>
                  <a:lnTo>
                    <a:pt x="320429" y="263152"/>
                  </a:lnTo>
                  <a:lnTo>
                    <a:pt x="20725" y="266705"/>
                  </a:lnTo>
                  <a:lnTo>
                    <a:pt x="0" y="0"/>
                  </a:lnTo>
                  <a:lnTo>
                    <a:pt x="44537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 rot="21367724">
              <a:off x="4472764" y="3346878"/>
              <a:ext cx="106242" cy="77575"/>
            </a:xfrm>
            <a:custGeom>
              <a:avLst/>
              <a:gdLst>
                <a:gd name="connsiteX0" fmla="*/ 372496 w 372496"/>
                <a:gd name="connsiteY0" fmla="*/ 0 h 271988"/>
                <a:gd name="connsiteX1" fmla="*/ 287881 w 372496"/>
                <a:gd name="connsiteY1" fmla="*/ 269045 h 271988"/>
                <a:gd name="connsiteX2" fmla="*/ 39669 w 372496"/>
                <a:gd name="connsiteY2" fmla="*/ 271988 h 271988"/>
                <a:gd name="connsiteX3" fmla="*/ 0 w 372496"/>
                <a:gd name="connsiteY3" fmla="*/ 0 h 271988"/>
                <a:gd name="connsiteX4" fmla="*/ 372496 w 372496"/>
                <a:gd name="connsiteY4" fmla="*/ 0 h 27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496" h="271988">
                  <a:moveTo>
                    <a:pt x="372496" y="0"/>
                  </a:moveTo>
                  <a:lnTo>
                    <a:pt x="287881" y="269045"/>
                  </a:lnTo>
                  <a:lnTo>
                    <a:pt x="39669" y="271988"/>
                  </a:lnTo>
                  <a:lnTo>
                    <a:pt x="0" y="0"/>
                  </a:lnTo>
                  <a:lnTo>
                    <a:pt x="37249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 rot="21367724">
              <a:off x="4193007" y="3455313"/>
              <a:ext cx="102136" cy="79028"/>
            </a:xfrm>
            <a:custGeom>
              <a:avLst/>
              <a:gdLst>
                <a:gd name="connsiteX0" fmla="*/ 358101 w 358101"/>
                <a:gd name="connsiteY0" fmla="*/ 0 h 277080"/>
                <a:gd name="connsiteX1" fmla="*/ 293514 w 358101"/>
                <a:gd name="connsiteY1" fmla="*/ 274107 h 277080"/>
                <a:gd name="connsiteX2" fmla="*/ 42771 w 358101"/>
                <a:gd name="connsiteY2" fmla="*/ 277080 h 277080"/>
                <a:gd name="connsiteX3" fmla="*/ 0 w 358101"/>
                <a:gd name="connsiteY3" fmla="*/ 0 h 277080"/>
                <a:gd name="connsiteX4" fmla="*/ 358101 w 358101"/>
                <a:gd name="connsiteY4" fmla="*/ 0 h 27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101" h="277080">
                  <a:moveTo>
                    <a:pt x="358101" y="0"/>
                  </a:moveTo>
                  <a:lnTo>
                    <a:pt x="293514" y="274107"/>
                  </a:lnTo>
                  <a:lnTo>
                    <a:pt x="42771" y="277080"/>
                  </a:lnTo>
                  <a:lnTo>
                    <a:pt x="0" y="0"/>
                  </a:lnTo>
                  <a:lnTo>
                    <a:pt x="358101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21367724">
              <a:off x="3944968" y="3246427"/>
              <a:ext cx="87018" cy="80424"/>
            </a:xfrm>
            <a:custGeom>
              <a:avLst/>
              <a:gdLst>
                <a:gd name="connsiteX0" fmla="*/ 305094 w 305094"/>
                <a:gd name="connsiteY0" fmla="*/ 0 h 281976"/>
                <a:gd name="connsiteX1" fmla="*/ 230559 w 305094"/>
                <a:gd name="connsiteY1" fmla="*/ 279525 h 281976"/>
                <a:gd name="connsiteX2" fmla="*/ 23874 w 305094"/>
                <a:gd name="connsiteY2" fmla="*/ 281976 h 281976"/>
                <a:gd name="connsiteX3" fmla="*/ 0 w 305094"/>
                <a:gd name="connsiteY3" fmla="*/ 0 h 281976"/>
                <a:gd name="connsiteX4" fmla="*/ 305094 w 305094"/>
                <a:gd name="connsiteY4" fmla="*/ 0 h 28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094" h="281976">
                  <a:moveTo>
                    <a:pt x="305094" y="0"/>
                  </a:moveTo>
                  <a:lnTo>
                    <a:pt x="230559" y="279525"/>
                  </a:lnTo>
                  <a:lnTo>
                    <a:pt x="23874" y="281976"/>
                  </a:lnTo>
                  <a:lnTo>
                    <a:pt x="0" y="0"/>
                  </a:lnTo>
                  <a:lnTo>
                    <a:pt x="30509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 rot="21367724">
              <a:off x="4719814" y="3456693"/>
              <a:ext cx="111620" cy="90611"/>
            </a:xfrm>
            <a:custGeom>
              <a:avLst/>
              <a:gdLst>
                <a:gd name="connsiteX0" fmla="*/ 370216 w 391352"/>
                <a:gd name="connsiteY0" fmla="*/ 0 h 317691"/>
                <a:gd name="connsiteX1" fmla="*/ 391352 w 391352"/>
                <a:gd name="connsiteY1" fmla="*/ 317691 h 317691"/>
                <a:gd name="connsiteX2" fmla="*/ 0 w 391352"/>
                <a:gd name="connsiteY2" fmla="*/ 317691 h 317691"/>
                <a:gd name="connsiteX3" fmla="*/ 149602 w 391352"/>
                <a:gd name="connsiteY3" fmla="*/ 2616 h 317691"/>
                <a:gd name="connsiteX4" fmla="*/ 370216 w 391352"/>
                <a:gd name="connsiteY4" fmla="*/ 0 h 3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352" h="317691">
                  <a:moveTo>
                    <a:pt x="370216" y="0"/>
                  </a:moveTo>
                  <a:lnTo>
                    <a:pt x="391352" y="317691"/>
                  </a:lnTo>
                  <a:lnTo>
                    <a:pt x="0" y="317691"/>
                  </a:lnTo>
                  <a:lnTo>
                    <a:pt x="149602" y="2616"/>
                  </a:lnTo>
                  <a:lnTo>
                    <a:pt x="370216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 rot="21367724">
              <a:off x="3781748" y="3271334"/>
              <a:ext cx="68646" cy="81679"/>
            </a:xfrm>
            <a:custGeom>
              <a:avLst/>
              <a:gdLst>
                <a:gd name="connsiteX0" fmla="*/ 240683 w 240683"/>
                <a:gd name="connsiteY0" fmla="*/ 0 h 286376"/>
                <a:gd name="connsiteX1" fmla="*/ 167124 w 240683"/>
                <a:gd name="connsiteY1" fmla="*/ 284522 h 286376"/>
                <a:gd name="connsiteX2" fmla="*/ 10710 w 240683"/>
                <a:gd name="connsiteY2" fmla="*/ 286376 h 286376"/>
                <a:gd name="connsiteX3" fmla="*/ 0 w 240683"/>
                <a:gd name="connsiteY3" fmla="*/ 4937 h 286376"/>
                <a:gd name="connsiteX4" fmla="*/ 48970 w 240683"/>
                <a:gd name="connsiteY4" fmla="*/ 0 h 286376"/>
                <a:gd name="connsiteX5" fmla="*/ 240683 w 240683"/>
                <a:gd name="connsiteY5" fmla="*/ 0 h 28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683" h="286376">
                  <a:moveTo>
                    <a:pt x="240683" y="0"/>
                  </a:moveTo>
                  <a:lnTo>
                    <a:pt x="167124" y="284522"/>
                  </a:lnTo>
                  <a:lnTo>
                    <a:pt x="10710" y="286376"/>
                  </a:lnTo>
                  <a:lnTo>
                    <a:pt x="0" y="4937"/>
                  </a:lnTo>
                  <a:lnTo>
                    <a:pt x="48970" y="0"/>
                  </a:lnTo>
                  <a:lnTo>
                    <a:pt x="24068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 rot="21367724">
              <a:off x="4403016" y="3445878"/>
              <a:ext cx="90928" cy="88851"/>
            </a:xfrm>
            <a:custGeom>
              <a:avLst/>
              <a:gdLst>
                <a:gd name="connsiteX0" fmla="*/ 294597 w 318804"/>
                <a:gd name="connsiteY0" fmla="*/ 0 h 311522"/>
                <a:gd name="connsiteX1" fmla="*/ 318804 w 318804"/>
                <a:gd name="connsiteY1" fmla="*/ 311522 h 311522"/>
                <a:gd name="connsiteX2" fmla="*/ 0 w 318804"/>
                <a:gd name="connsiteY2" fmla="*/ 311522 h 311522"/>
                <a:gd name="connsiteX3" fmla="*/ 97238 w 318804"/>
                <a:gd name="connsiteY3" fmla="*/ 2340 h 311522"/>
                <a:gd name="connsiteX4" fmla="*/ 294597 w 318804"/>
                <a:gd name="connsiteY4" fmla="*/ 0 h 3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8804" h="311522">
                  <a:moveTo>
                    <a:pt x="294597" y="0"/>
                  </a:moveTo>
                  <a:lnTo>
                    <a:pt x="318804" y="311522"/>
                  </a:lnTo>
                  <a:lnTo>
                    <a:pt x="0" y="311522"/>
                  </a:lnTo>
                  <a:lnTo>
                    <a:pt x="97238" y="2340"/>
                  </a:lnTo>
                  <a:lnTo>
                    <a:pt x="294597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任意多边形 122"/>
            <p:cNvSpPr/>
            <p:nvPr/>
          </p:nvSpPr>
          <p:spPr>
            <a:xfrm rot="21367724">
              <a:off x="3461932" y="3336431"/>
              <a:ext cx="35134" cy="67436"/>
            </a:xfrm>
            <a:custGeom>
              <a:avLst/>
              <a:gdLst>
                <a:gd name="connsiteX0" fmla="*/ 123184 w 123184"/>
                <a:gd name="connsiteY0" fmla="*/ 0 h 236439"/>
                <a:gd name="connsiteX1" fmla="*/ 66725 w 123184"/>
                <a:gd name="connsiteY1" fmla="*/ 235648 h 236439"/>
                <a:gd name="connsiteX2" fmla="*/ 24 w 123184"/>
                <a:gd name="connsiteY2" fmla="*/ 236439 h 236439"/>
                <a:gd name="connsiteX3" fmla="*/ 0 w 123184"/>
                <a:gd name="connsiteY3" fmla="*/ 236202 h 236439"/>
                <a:gd name="connsiteX4" fmla="*/ 0 w 123184"/>
                <a:gd name="connsiteY4" fmla="*/ 236203 h 236439"/>
                <a:gd name="connsiteX5" fmla="*/ 84680 w 123184"/>
                <a:gd name="connsiteY5" fmla="*/ 31769 h 236439"/>
                <a:gd name="connsiteX6" fmla="*/ 123184 w 123184"/>
                <a:gd name="connsiteY6" fmla="*/ 0 h 23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184" h="236439">
                  <a:moveTo>
                    <a:pt x="123184" y="0"/>
                  </a:moveTo>
                  <a:lnTo>
                    <a:pt x="66725" y="235648"/>
                  </a:lnTo>
                  <a:lnTo>
                    <a:pt x="24" y="236439"/>
                  </a:lnTo>
                  <a:lnTo>
                    <a:pt x="0" y="236202"/>
                  </a:lnTo>
                  <a:lnTo>
                    <a:pt x="0" y="236203"/>
                  </a:lnTo>
                  <a:cubicBezTo>
                    <a:pt x="0" y="156367"/>
                    <a:pt x="32360" y="84088"/>
                    <a:pt x="84680" y="31769"/>
                  </a:cubicBezTo>
                  <a:lnTo>
                    <a:pt x="12318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任意多边形 123"/>
            <p:cNvSpPr/>
            <p:nvPr/>
          </p:nvSpPr>
          <p:spPr>
            <a:xfrm rot="21367724">
              <a:off x="4138392" y="3241825"/>
              <a:ext cx="84167" cy="87344"/>
            </a:xfrm>
            <a:custGeom>
              <a:avLst/>
              <a:gdLst>
                <a:gd name="connsiteX0" fmla="*/ 250433 w 295097"/>
                <a:gd name="connsiteY0" fmla="*/ 0 h 306239"/>
                <a:gd name="connsiteX1" fmla="*/ 295097 w 295097"/>
                <a:gd name="connsiteY1" fmla="*/ 306239 h 306239"/>
                <a:gd name="connsiteX2" fmla="*/ 0 w 295097"/>
                <a:gd name="connsiteY2" fmla="*/ 306239 h 306239"/>
                <a:gd name="connsiteX3" fmla="*/ 71658 w 295097"/>
                <a:gd name="connsiteY3" fmla="*/ 2119 h 306239"/>
                <a:gd name="connsiteX4" fmla="*/ 250433 w 295097"/>
                <a:gd name="connsiteY4" fmla="*/ 0 h 306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97" h="306239">
                  <a:moveTo>
                    <a:pt x="250433" y="0"/>
                  </a:moveTo>
                  <a:lnTo>
                    <a:pt x="295097" y="306239"/>
                  </a:lnTo>
                  <a:lnTo>
                    <a:pt x="0" y="306239"/>
                  </a:lnTo>
                  <a:lnTo>
                    <a:pt x="71658" y="2119"/>
                  </a:lnTo>
                  <a:lnTo>
                    <a:pt x="25043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 rot="21367724">
              <a:off x="3930488" y="3372794"/>
              <a:ext cx="94805" cy="85891"/>
            </a:xfrm>
            <a:custGeom>
              <a:avLst/>
              <a:gdLst>
                <a:gd name="connsiteX0" fmla="*/ 285909 w 332396"/>
                <a:gd name="connsiteY0" fmla="*/ 0 h 301147"/>
                <a:gd name="connsiteX1" fmla="*/ 332396 w 332396"/>
                <a:gd name="connsiteY1" fmla="*/ 301147 h 301147"/>
                <a:gd name="connsiteX2" fmla="*/ 0 w 332396"/>
                <a:gd name="connsiteY2" fmla="*/ 301147 h 301147"/>
                <a:gd name="connsiteX3" fmla="*/ 79649 w 332396"/>
                <a:gd name="connsiteY3" fmla="*/ 2445 h 301147"/>
                <a:gd name="connsiteX4" fmla="*/ 285909 w 332396"/>
                <a:gd name="connsiteY4" fmla="*/ 0 h 30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396" h="301147">
                  <a:moveTo>
                    <a:pt x="285909" y="0"/>
                  </a:moveTo>
                  <a:lnTo>
                    <a:pt x="332396" y="301147"/>
                  </a:lnTo>
                  <a:lnTo>
                    <a:pt x="0" y="301147"/>
                  </a:lnTo>
                  <a:lnTo>
                    <a:pt x="79649" y="2445"/>
                  </a:lnTo>
                  <a:lnTo>
                    <a:pt x="285909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 rot="21367724">
              <a:off x="3575829" y="3313815"/>
              <a:ext cx="90059" cy="84495"/>
            </a:xfrm>
            <a:custGeom>
              <a:avLst/>
              <a:gdLst>
                <a:gd name="connsiteX0" fmla="*/ 290674 w 315756"/>
                <a:gd name="connsiteY0" fmla="*/ 0 h 296251"/>
                <a:gd name="connsiteX1" fmla="*/ 315756 w 315756"/>
                <a:gd name="connsiteY1" fmla="*/ 296251 h 296251"/>
                <a:gd name="connsiteX2" fmla="*/ 0 w 315756"/>
                <a:gd name="connsiteY2" fmla="*/ 296251 h 296251"/>
                <a:gd name="connsiteX3" fmla="*/ 75933 w 315756"/>
                <a:gd name="connsiteY3" fmla="*/ 2546 h 296251"/>
                <a:gd name="connsiteX4" fmla="*/ 290674 w 315756"/>
                <a:gd name="connsiteY4" fmla="*/ 0 h 296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6" h="296251">
                  <a:moveTo>
                    <a:pt x="290674" y="0"/>
                  </a:moveTo>
                  <a:lnTo>
                    <a:pt x="315756" y="296251"/>
                  </a:lnTo>
                  <a:lnTo>
                    <a:pt x="0" y="296251"/>
                  </a:lnTo>
                  <a:lnTo>
                    <a:pt x="75933" y="2546"/>
                  </a:lnTo>
                  <a:lnTo>
                    <a:pt x="290674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 rot="21367724">
              <a:off x="3470896" y="3434972"/>
              <a:ext cx="64860" cy="82457"/>
            </a:xfrm>
            <a:custGeom>
              <a:avLst/>
              <a:gdLst>
                <a:gd name="connsiteX0" fmla="*/ 216403 w 227405"/>
                <a:gd name="connsiteY0" fmla="*/ 0 h 289103"/>
                <a:gd name="connsiteX1" fmla="*/ 227405 w 227405"/>
                <a:gd name="connsiteY1" fmla="*/ 289103 h 289103"/>
                <a:gd name="connsiteX2" fmla="*/ 196396 w 227405"/>
                <a:gd name="connsiteY2" fmla="*/ 285978 h 289103"/>
                <a:gd name="connsiteX3" fmla="*/ 14925 w 227405"/>
                <a:gd name="connsiteY3" fmla="*/ 164384 h 289103"/>
                <a:gd name="connsiteX4" fmla="*/ 0 w 227405"/>
                <a:gd name="connsiteY4" fmla="*/ 136886 h 289103"/>
                <a:gd name="connsiteX5" fmla="*/ 32274 w 227405"/>
                <a:gd name="connsiteY5" fmla="*/ 2183 h 289103"/>
                <a:gd name="connsiteX6" fmla="*/ 216403 w 227405"/>
                <a:gd name="connsiteY6" fmla="*/ 0 h 289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7405" h="289103">
                  <a:moveTo>
                    <a:pt x="216403" y="0"/>
                  </a:moveTo>
                  <a:lnTo>
                    <a:pt x="227405" y="289103"/>
                  </a:lnTo>
                  <a:lnTo>
                    <a:pt x="196396" y="285978"/>
                  </a:lnTo>
                  <a:cubicBezTo>
                    <a:pt x="121114" y="270572"/>
                    <a:pt x="56490" y="225907"/>
                    <a:pt x="14925" y="164384"/>
                  </a:cubicBezTo>
                  <a:lnTo>
                    <a:pt x="0" y="136886"/>
                  </a:lnTo>
                  <a:lnTo>
                    <a:pt x="32274" y="2183"/>
                  </a:lnTo>
                  <a:lnTo>
                    <a:pt x="216403" y="0"/>
                  </a:lnTo>
                  <a:close/>
                </a:path>
              </a:pathLst>
            </a:custGeom>
            <a:solidFill>
              <a:srgbClr val="E54E3B"/>
            </a:solidFill>
            <a:ln>
              <a:solidFill>
                <a:srgbClr val="D30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 rot="21249554">
              <a:off x="4641145" y="3277916"/>
              <a:ext cx="50843" cy="72589"/>
            </a:xfrm>
            <a:custGeom>
              <a:avLst/>
              <a:gdLst>
                <a:gd name="connsiteX0" fmla="*/ 325164 w 325166"/>
                <a:gd name="connsiteY0" fmla="*/ 0 h 464241"/>
                <a:gd name="connsiteX1" fmla="*/ 325166 w 325166"/>
                <a:gd name="connsiteY1" fmla="*/ 464241 h 464241"/>
                <a:gd name="connsiteX2" fmla="*/ 0 w 325166"/>
                <a:gd name="connsiteY2" fmla="*/ 459027 h 464241"/>
                <a:gd name="connsiteX3" fmla="*/ 50081 w 325166"/>
                <a:gd name="connsiteY3" fmla="*/ 2635 h 464241"/>
                <a:gd name="connsiteX4" fmla="*/ 325164 w 325166"/>
                <a:gd name="connsiteY4" fmla="*/ 0 h 46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66" h="464241">
                  <a:moveTo>
                    <a:pt x="325164" y="0"/>
                  </a:moveTo>
                  <a:cubicBezTo>
                    <a:pt x="325164" y="158589"/>
                    <a:pt x="325165" y="305653"/>
                    <a:pt x="325166" y="464241"/>
                  </a:cubicBezTo>
                  <a:lnTo>
                    <a:pt x="0" y="459027"/>
                  </a:lnTo>
                  <a:lnTo>
                    <a:pt x="50081" y="2635"/>
                  </a:lnTo>
                  <a:lnTo>
                    <a:pt x="32516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 75"/>
            <p:cNvSpPr/>
            <p:nvPr/>
          </p:nvSpPr>
          <p:spPr>
            <a:xfrm rot="21249554">
              <a:off x="4245031" y="3327947"/>
              <a:ext cx="66088" cy="70996"/>
            </a:xfrm>
            <a:custGeom>
              <a:avLst/>
              <a:gdLst>
                <a:gd name="connsiteX0" fmla="*/ 422665 w 422665"/>
                <a:gd name="connsiteY0" fmla="*/ 0 h 454056"/>
                <a:gd name="connsiteX1" fmla="*/ 344027 w 422665"/>
                <a:gd name="connsiteY1" fmla="*/ 452309 h 454056"/>
                <a:gd name="connsiteX2" fmla="*/ 49459 w 422665"/>
                <a:gd name="connsiteY2" fmla="*/ 453043 h 454056"/>
                <a:gd name="connsiteX3" fmla="*/ 0 w 422665"/>
                <a:gd name="connsiteY3" fmla="*/ 454056 h 454056"/>
                <a:gd name="connsiteX4" fmla="*/ 46014 w 422665"/>
                <a:gd name="connsiteY4" fmla="*/ 4243 h 454056"/>
                <a:gd name="connsiteX5" fmla="*/ 68953 w 422665"/>
                <a:gd name="connsiteY5" fmla="*/ 3389 h 454056"/>
                <a:gd name="connsiteX6" fmla="*/ 422665 w 422665"/>
                <a:gd name="connsiteY6" fmla="*/ 0 h 454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665" h="454056">
                  <a:moveTo>
                    <a:pt x="422665" y="0"/>
                  </a:moveTo>
                  <a:lnTo>
                    <a:pt x="344027" y="452309"/>
                  </a:lnTo>
                  <a:lnTo>
                    <a:pt x="49459" y="453043"/>
                  </a:lnTo>
                  <a:lnTo>
                    <a:pt x="0" y="454056"/>
                  </a:lnTo>
                  <a:lnTo>
                    <a:pt x="46014" y="4243"/>
                  </a:lnTo>
                  <a:lnTo>
                    <a:pt x="68953" y="3389"/>
                  </a:lnTo>
                  <a:lnTo>
                    <a:pt x="42266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 rot="21249554">
              <a:off x="4331680" y="3285417"/>
              <a:ext cx="73141" cy="71770"/>
            </a:xfrm>
            <a:custGeom>
              <a:avLst/>
              <a:gdLst>
                <a:gd name="connsiteX0" fmla="*/ 467771 w 467771"/>
                <a:gd name="connsiteY0" fmla="*/ 0 h 459005"/>
                <a:gd name="connsiteX1" fmla="*/ 381289 w 467771"/>
                <a:gd name="connsiteY1" fmla="*/ 445384 h 459005"/>
                <a:gd name="connsiteX2" fmla="*/ 334640 w 467771"/>
                <a:gd name="connsiteY2" fmla="*/ 446340 h 459005"/>
                <a:gd name="connsiteX3" fmla="*/ 0 w 467771"/>
                <a:gd name="connsiteY3" fmla="*/ 459005 h 459005"/>
                <a:gd name="connsiteX4" fmla="*/ 75032 w 467771"/>
                <a:gd name="connsiteY4" fmla="*/ 14620 h 459005"/>
                <a:gd name="connsiteX5" fmla="*/ 467771 w 467771"/>
                <a:gd name="connsiteY5" fmla="*/ 0 h 459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7771" h="459005">
                  <a:moveTo>
                    <a:pt x="467771" y="0"/>
                  </a:moveTo>
                  <a:lnTo>
                    <a:pt x="381289" y="445384"/>
                  </a:lnTo>
                  <a:lnTo>
                    <a:pt x="334640" y="446340"/>
                  </a:lnTo>
                  <a:lnTo>
                    <a:pt x="0" y="459005"/>
                  </a:lnTo>
                  <a:lnTo>
                    <a:pt x="75032" y="14620"/>
                  </a:lnTo>
                  <a:lnTo>
                    <a:pt x="46777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21249554">
              <a:off x="4011298" y="3221727"/>
              <a:ext cx="67631" cy="72798"/>
            </a:xfrm>
            <a:custGeom>
              <a:avLst/>
              <a:gdLst>
                <a:gd name="connsiteX0" fmla="*/ 432531 w 432531"/>
                <a:gd name="connsiteY0" fmla="*/ 0 h 465579"/>
                <a:gd name="connsiteX1" fmla="*/ 366221 w 432531"/>
                <a:gd name="connsiteY1" fmla="*/ 444141 h 465579"/>
                <a:gd name="connsiteX2" fmla="*/ 92179 w 432531"/>
                <a:gd name="connsiteY2" fmla="*/ 459085 h 465579"/>
                <a:gd name="connsiteX3" fmla="*/ 0 w 432531"/>
                <a:gd name="connsiteY3" fmla="*/ 465579 h 465579"/>
                <a:gd name="connsiteX4" fmla="*/ 121614 w 432531"/>
                <a:gd name="connsiteY4" fmla="*/ 18515 h 465579"/>
                <a:gd name="connsiteX5" fmla="*/ 432531 w 432531"/>
                <a:gd name="connsiteY5" fmla="*/ 0 h 465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2531" h="465579">
                  <a:moveTo>
                    <a:pt x="432531" y="0"/>
                  </a:moveTo>
                  <a:lnTo>
                    <a:pt x="366221" y="444141"/>
                  </a:lnTo>
                  <a:lnTo>
                    <a:pt x="92179" y="459085"/>
                  </a:lnTo>
                  <a:lnTo>
                    <a:pt x="0" y="465579"/>
                  </a:lnTo>
                  <a:lnTo>
                    <a:pt x="121614" y="18515"/>
                  </a:lnTo>
                  <a:lnTo>
                    <a:pt x="4325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 rot="21249554">
              <a:off x="4517322" y="3376421"/>
              <a:ext cx="61729" cy="73465"/>
            </a:xfrm>
            <a:custGeom>
              <a:avLst/>
              <a:gdLst>
                <a:gd name="connsiteX0" fmla="*/ 394785 w 394785"/>
                <a:gd name="connsiteY0" fmla="*/ 0 h 469845"/>
                <a:gd name="connsiteX1" fmla="*/ 297901 w 394785"/>
                <a:gd name="connsiteY1" fmla="*/ 443953 h 469845"/>
                <a:gd name="connsiteX2" fmla="*/ 220153 w 394785"/>
                <a:gd name="connsiteY2" fmla="*/ 449431 h 469845"/>
                <a:gd name="connsiteX3" fmla="*/ 0 w 394785"/>
                <a:gd name="connsiteY3" fmla="*/ 469845 h 469845"/>
                <a:gd name="connsiteX4" fmla="*/ 97708 w 394785"/>
                <a:gd name="connsiteY4" fmla="*/ 24609 h 469845"/>
                <a:gd name="connsiteX5" fmla="*/ 239649 w 394785"/>
                <a:gd name="connsiteY5" fmla="*/ 11661 h 469845"/>
                <a:gd name="connsiteX6" fmla="*/ 394785 w 394785"/>
                <a:gd name="connsiteY6" fmla="*/ 0 h 46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4785" h="469845">
                  <a:moveTo>
                    <a:pt x="394785" y="0"/>
                  </a:moveTo>
                  <a:lnTo>
                    <a:pt x="297901" y="443953"/>
                  </a:lnTo>
                  <a:lnTo>
                    <a:pt x="220153" y="449431"/>
                  </a:lnTo>
                  <a:lnTo>
                    <a:pt x="0" y="469845"/>
                  </a:lnTo>
                  <a:lnTo>
                    <a:pt x="97708" y="24609"/>
                  </a:lnTo>
                  <a:lnTo>
                    <a:pt x="239649" y="11661"/>
                  </a:lnTo>
                  <a:lnTo>
                    <a:pt x="394785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 rot="21249554">
              <a:off x="3907960" y="3283598"/>
              <a:ext cx="54081" cy="73280"/>
            </a:xfrm>
            <a:custGeom>
              <a:avLst/>
              <a:gdLst>
                <a:gd name="connsiteX0" fmla="*/ 345878 w 345878"/>
                <a:gd name="connsiteY0" fmla="*/ 0 h 468665"/>
                <a:gd name="connsiteX1" fmla="*/ 258180 w 345878"/>
                <a:gd name="connsiteY1" fmla="*/ 444725 h 468665"/>
                <a:gd name="connsiteX2" fmla="*/ 0 w 345878"/>
                <a:gd name="connsiteY2" fmla="*/ 468665 h 468665"/>
                <a:gd name="connsiteX3" fmla="*/ 53758 w 345878"/>
                <a:gd name="connsiteY3" fmla="*/ 30715 h 468665"/>
                <a:gd name="connsiteX4" fmla="*/ 301551 w 345878"/>
                <a:gd name="connsiteY4" fmla="*/ 4043 h 468665"/>
                <a:gd name="connsiteX5" fmla="*/ 345878 w 345878"/>
                <a:gd name="connsiteY5" fmla="*/ 0 h 46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5878" h="468665">
                  <a:moveTo>
                    <a:pt x="345878" y="0"/>
                  </a:moveTo>
                  <a:lnTo>
                    <a:pt x="258180" y="444725"/>
                  </a:lnTo>
                  <a:lnTo>
                    <a:pt x="0" y="468665"/>
                  </a:lnTo>
                  <a:lnTo>
                    <a:pt x="53758" y="30715"/>
                  </a:lnTo>
                  <a:lnTo>
                    <a:pt x="301551" y="4043"/>
                  </a:lnTo>
                  <a:lnTo>
                    <a:pt x="34587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 rot="21249554">
              <a:off x="4120560" y="3390284"/>
              <a:ext cx="60142" cy="74490"/>
            </a:xfrm>
            <a:custGeom>
              <a:avLst/>
              <a:gdLst>
                <a:gd name="connsiteX0" fmla="*/ 384635 w 384635"/>
                <a:gd name="connsiteY0" fmla="*/ 26058 h 476402"/>
                <a:gd name="connsiteX1" fmla="*/ 286357 w 384635"/>
                <a:gd name="connsiteY1" fmla="*/ 476402 h 476402"/>
                <a:gd name="connsiteX2" fmla="*/ 0 w 384635"/>
                <a:gd name="connsiteY2" fmla="*/ 446277 h 476402"/>
                <a:gd name="connsiteX3" fmla="*/ 97936 w 384635"/>
                <a:gd name="connsiteY3" fmla="*/ 0 h 476402"/>
                <a:gd name="connsiteX4" fmla="*/ 384635 w 384635"/>
                <a:gd name="connsiteY4" fmla="*/ 26058 h 476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635" h="476402">
                  <a:moveTo>
                    <a:pt x="384635" y="26058"/>
                  </a:moveTo>
                  <a:lnTo>
                    <a:pt x="286357" y="476402"/>
                  </a:lnTo>
                  <a:lnTo>
                    <a:pt x="0" y="446277"/>
                  </a:lnTo>
                  <a:lnTo>
                    <a:pt x="97936" y="0"/>
                  </a:lnTo>
                  <a:lnTo>
                    <a:pt x="384635" y="26058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21249554">
              <a:off x="3583640" y="3364470"/>
              <a:ext cx="47382" cy="72465"/>
            </a:xfrm>
            <a:custGeom>
              <a:avLst/>
              <a:gdLst>
                <a:gd name="connsiteX0" fmla="*/ 303033 w 303033"/>
                <a:gd name="connsiteY0" fmla="*/ 17490 h 463447"/>
                <a:gd name="connsiteX1" fmla="*/ 215093 w 303033"/>
                <a:gd name="connsiteY1" fmla="*/ 463447 h 463447"/>
                <a:gd name="connsiteX2" fmla="*/ 0 w 303033"/>
                <a:gd name="connsiteY2" fmla="*/ 445639 h 463447"/>
                <a:gd name="connsiteX3" fmla="*/ 54702 w 303033"/>
                <a:gd name="connsiteY3" fmla="*/ 0 h 463447"/>
                <a:gd name="connsiteX4" fmla="*/ 303033 w 303033"/>
                <a:gd name="connsiteY4" fmla="*/ 17490 h 463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033" h="463447">
                  <a:moveTo>
                    <a:pt x="303033" y="17490"/>
                  </a:moveTo>
                  <a:lnTo>
                    <a:pt x="215093" y="463447"/>
                  </a:lnTo>
                  <a:lnTo>
                    <a:pt x="0" y="445639"/>
                  </a:lnTo>
                  <a:lnTo>
                    <a:pt x="54702" y="0"/>
                  </a:lnTo>
                  <a:lnTo>
                    <a:pt x="303033" y="1749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 rot="21249554">
              <a:off x="3714424" y="3434136"/>
              <a:ext cx="68360" cy="81737"/>
            </a:xfrm>
            <a:custGeom>
              <a:avLst/>
              <a:gdLst>
                <a:gd name="connsiteX0" fmla="*/ 78148 w 437197"/>
                <a:gd name="connsiteY0" fmla="*/ 0 h 522748"/>
                <a:gd name="connsiteX1" fmla="*/ 437197 w 437197"/>
                <a:gd name="connsiteY1" fmla="*/ 57545 h 522748"/>
                <a:gd name="connsiteX2" fmla="*/ 346866 w 437197"/>
                <a:gd name="connsiteY2" fmla="*/ 522748 h 522748"/>
                <a:gd name="connsiteX3" fmla="*/ 76620 w 437197"/>
                <a:gd name="connsiteY3" fmla="*/ 474578 h 522748"/>
                <a:gd name="connsiteX4" fmla="*/ 0 w 437197"/>
                <a:gd name="connsiteY4" fmla="*/ 462838 h 522748"/>
                <a:gd name="connsiteX5" fmla="*/ 78148 w 437197"/>
                <a:gd name="connsiteY5" fmla="*/ 0 h 52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7197" h="522748">
                  <a:moveTo>
                    <a:pt x="78148" y="0"/>
                  </a:moveTo>
                  <a:lnTo>
                    <a:pt x="437197" y="57545"/>
                  </a:lnTo>
                  <a:lnTo>
                    <a:pt x="346866" y="522748"/>
                  </a:lnTo>
                  <a:lnTo>
                    <a:pt x="76620" y="474578"/>
                  </a:lnTo>
                  <a:lnTo>
                    <a:pt x="0" y="462838"/>
                  </a:lnTo>
                  <a:lnTo>
                    <a:pt x="7814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1249554">
              <a:off x="4392459" y="3417840"/>
              <a:ext cx="54404" cy="83668"/>
            </a:xfrm>
            <a:custGeom>
              <a:avLst/>
              <a:gdLst>
                <a:gd name="connsiteX0" fmla="*/ 48938 w 347942"/>
                <a:gd name="connsiteY0" fmla="*/ 0 h 535098"/>
                <a:gd name="connsiteX1" fmla="*/ 160784 w 347942"/>
                <a:gd name="connsiteY1" fmla="*/ 20627 h 535098"/>
                <a:gd name="connsiteX2" fmla="*/ 347942 w 347942"/>
                <a:gd name="connsiteY2" fmla="*/ 59576 h 535098"/>
                <a:gd name="connsiteX3" fmla="*/ 265269 w 347942"/>
                <a:gd name="connsiteY3" fmla="*/ 535098 h 535098"/>
                <a:gd name="connsiteX4" fmla="*/ 155909 w 347942"/>
                <a:gd name="connsiteY4" fmla="*/ 510122 h 535098"/>
                <a:gd name="connsiteX5" fmla="*/ 0 w 347942"/>
                <a:gd name="connsiteY5" fmla="*/ 478403 h 535098"/>
                <a:gd name="connsiteX6" fmla="*/ 48938 w 347942"/>
                <a:gd name="connsiteY6" fmla="*/ 0 h 53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7942" h="535098">
                  <a:moveTo>
                    <a:pt x="48938" y="0"/>
                  </a:moveTo>
                  <a:lnTo>
                    <a:pt x="160784" y="20627"/>
                  </a:lnTo>
                  <a:lnTo>
                    <a:pt x="347942" y="59576"/>
                  </a:lnTo>
                  <a:lnTo>
                    <a:pt x="265269" y="535098"/>
                  </a:lnTo>
                  <a:lnTo>
                    <a:pt x="155909" y="510122"/>
                  </a:lnTo>
                  <a:lnTo>
                    <a:pt x="0" y="478403"/>
                  </a:lnTo>
                  <a:lnTo>
                    <a:pt x="4893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 rot="21249554">
              <a:off x="4598588" y="3395016"/>
              <a:ext cx="66902" cy="91130"/>
            </a:xfrm>
            <a:custGeom>
              <a:avLst/>
              <a:gdLst>
                <a:gd name="connsiteX0" fmla="*/ 53534 w 427868"/>
                <a:gd name="connsiteY0" fmla="*/ 0 h 582820"/>
                <a:gd name="connsiteX1" fmla="*/ 427868 w 427868"/>
                <a:gd name="connsiteY1" fmla="*/ 86374 h 582820"/>
                <a:gd name="connsiteX2" fmla="*/ 375881 w 427868"/>
                <a:gd name="connsiteY2" fmla="*/ 582820 h 582820"/>
                <a:gd name="connsiteX3" fmla="*/ 0 w 427868"/>
                <a:gd name="connsiteY3" fmla="*/ 487870 h 582820"/>
                <a:gd name="connsiteX4" fmla="*/ 53534 w 427868"/>
                <a:gd name="connsiteY4" fmla="*/ 0 h 58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7868" h="582820">
                  <a:moveTo>
                    <a:pt x="53534" y="0"/>
                  </a:moveTo>
                  <a:lnTo>
                    <a:pt x="427868" y="86374"/>
                  </a:lnTo>
                  <a:lnTo>
                    <a:pt x="375881" y="582820"/>
                  </a:lnTo>
                  <a:lnTo>
                    <a:pt x="0" y="487870"/>
                  </a:lnTo>
                  <a:lnTo>
                    <a:pt x="5353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 rot="21249554">
              <a:off x="4527503" y="3246672"/>
              <a:ext cx="52123" cy="71361"/>
            </a:xfrm>
            <a:custGeom>
              <a:avLst/>
              <a:gdLst>
                <a:gd name="connsiteX0" fmla="*/ 333350 w 333350"/>
                <a:gd name="connsiteY0" fmla="*/ 0 h 456392"/>
                <a:gd name="connsiteX1" fmla="*/ 283269 w 333350"/>
                <a:gd name="connsiteY1" fmla="*/ 456392 h 456392"/>
                <a:gd name="connsiteX2" fmla="*/ 156426 w 333350"/>
                <a:gd name="connsiteY2" fmla="*/ 454359 h 456392"/>
                <a:gd name="connsiteX3" fmla="*/ 0 w 333350"/>
                <a:gd name="connsiteY3" fmla="*/ 454749 h 456392"/>
                <a:gd name="connsiteX4" fmla="*/ 78638 w 333350"/>
                <a:gd name="connsiteY4" fmla="*/ 2440 h 456392"/>
                <a:gd name="connsiteX5" fmla="*/ 333350 w 333350"/>
                <a:gd name="connsiteY5" fmla="*/ 0 h 45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350" h="456392">
                  <a:moveTo>
                    <a:pt x="333350" y="0"/>
                  </a:moveTo>
                  <a:lnTo>
                    <a:pt x="283269" y="456392"/>
                  </a:lnTo>
                  <a:lnTo>
                    <a:pt x="156426" y="454359"/>
                  </a:lnTo>
                  <a:lnTo>
                    <a:pt x="0" y="454749"/>
                  </a:lnTo>
                  <a:lnTo>
                    <a:pt x="78638" y="2440"/>
                  </a:lnTo>
                  <a:lnTo>
                    <a:pt x="333350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 rot="21249554">
              <a:off x="4758330" y="3359770"/>
              <a:ext cx="62622" cy="71468"/>
            </a:xfrm>
            <a:custGeom>
              <a:avLst/>
              <a:gdLst>
                <a:gd name="connsiteX0" fmla="*/ 400494 w 400494"/>
                <a:gd name="connsiteY0" fmla="*/ 0 h 457074"/>
                <a:gd name="connsiteX1" fmla="*/ 354480 w 400494"/>
                <a:gd name="connsiteY1" fmla="*/ 449813 h 457074"/>
                <a:gd name="connsiteX2" fmla="*/ 0 w 400494"/>
                <a:gd name="connsiteY2" fmla="*/ 457074 h 457074"/>
                <a:gd name="connsiteX3" fmla="*/ 86482 w 400494"/>
                <a:gd name="connsiteY3" fmla="*/ 11690 h 457074"/>
                <a:gd name="connsiteX4" fmla="*/ 400494 w 400494"/>
                <a:gd name="connsiteY4" fmla="*/ 0 h 45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494" h="457074">
                  <a:moveTo>
                    <a:pt x="400494" y="0"/>
                  </a:moveTo>
                  <a:lnTo>
                    <a:pt x="354480" y="449813"/>
                  </a:lnTo>
                  <a:lnTo>
                    <a:pt x="0" y="457074"/>
                  </a:lnTo>
                  <a:lnTo>
                    <a:pt x="86482" y="11690"/>
                  </a:lnTo>
                  <a:lnTo>
                    <a:pt x="400494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 rot="21249554">
              <a:off x="4117637" y="3231718"/>
              <a:ext cx="63281" cy="73022"/>
            </a:xfrm>
            <a:custGeom>
              <a:avLst/>
              <a:gdLst>
                <a:gd name="connsiteX0" fmla="*/ 404711 w 404711"/>
                <a:gd name="connsiteY0" fmla="*/ 0 h 467011"/>
                <a:gd name="connsiteX1" fmla="*/ 283097 w 404711"/>
                <a:gd name="connsiteY1" fmla="*/ 447064 h 467011"/>
                <a:gd name="connsiteX2" fmla="*/ 0 w 404711"/>
                <a:gd name="connsiteY2" fmla="*/ 467011 h 467011"/>
                <a:gd name="connsiteX3" fmla="*/ 96884 w 404711"/>
                <a:gd name="connsiteY3" fmla="*/ 23058 h 467011"/>
                <a:gd name="connsiteX4" fmla="*/ 399645 w 404711"/>
                <a:gd name="connsiteY4" fmla="*/ 302 h 467011"/>
                <a:gd name="connsiteX5" fmla="*/ 404711 w 404711"/>
                <a:gd name="connsiteY5" fmla="*/ 0 h 467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711" h="467011">
                  <a:moveTo>
                    <a:pt x="404711" y="0"/>
                  </a:moveTo>
                  <a:lnTo>
                    <a:pt x="283097" y="447064"/>
                  </a:lnTo>
                  <a:lnTo>
                    <a:pt x="0" y="467011"/>
                  </a:lnTo>
                  <a:lnTo>
                    <a:pt x="96884" y="23058"/>
                  </a:lnTo>
                  <a:lnTo>
                    <a:pt x="399645" y="302"/>
                  </a:lnTo>
                  <a:lnTo>
                    <a:pt x="40471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 rot="21249554">
              <a:off x="3928537" y="3365421"/>
              <a:ext cx="57010" cy="73487"/>
            </a:xfrm>
            <a:custGeom>
              <a:avLst/>
              <a:gdLst>
                <a:gd name="connsiteX0" fmla="*/ 364608 w 364608"/>
                <a:gd name="connsiteY0" fmla="*/ 0 h 469985"/>
                <a:gd name="connsiteX1" fmla="*/ 266900 w 364608"/>
                <a:gd name="connsiteY1" fmla="*/ 445236 h 469985"/>
                <a:gd name="connsiteX2" fmla="*/ 0 w 364608"/>
                <a:gd name="connsiteY2" fmla="*/ 469985 h 469985"/>
                <a:gd name="connsiteX3" fmla="*/ 87698 w 364608"/>
                <a:gd name="connsiteY3" fmla="*/ 25260 h 469985"/>
                <a:gd name="connsiteX4" fmla="*/ 364608 w 364608"/>
                <a:gd name="connsiteY4" fmla="*/ 0 h 469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08" h="469985">
                  <a:moveTo>
                    <a:pt x="364608" y="0"/>
                  </a:moveTo>
                  <a:lnTo>
                    <a:pt x="266900" y="445236"/>
                  </a:lnTo>
                  <a:lnTo>
                    <a:pt x="0" y="469985"/>
                  </a:lnTo>
                  <a:lnTo>
                    <a:pt x="87698" y="25260"/>
                  </a:lnTo>
                  <a:lnTo>
                    <a:pt x="364608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21249554">
              <a:off x="3718665" y="3276546"/>
              <a:ext cx="34599" cy="70907"/>
            </a:xfrm>
            <a:custGeom>
              <a:avLst/>
              <a:gdLst>
                <a:gd name="connsiteX0" fmla="*/ 221276 w 221276"/>
                <a:gd name="connsiteY0" fmla="*/ 0 h 453484"/>
                <a:gd name="connsiteX1" fmla="*/ 167518 w 221276"/>
                <a:gd name="connsiteY1" fmla="*/ 437950 h 453484"/>
                <a:gd name="connsiteX2" fmla="*/ 28030 w 221276"/>
                <a:gd name="connsiteY2" fmla="*/ 450884 h 453484"/>
                <a:gd name="connsiteX3" fmla="*/ 17332 w 221276"/>
                <a:gd name="connsiteY3" fmla="*/ 450131 h 453484"/>
                <a:gd name="connsiteX4" fmla="*/ 17332 w 221276"/>
                <a:gd name="connsiteY4" fmla="*/ 451877 h 453484"/>
                <a:gd name="connsiteX5" fmla="*/ 0 w 221276"/>
                <a:gd name="connsiteY5" fmla="*/ 453484 h 453484"/>
                <a:gd name="connsiteX6" fmla="*/ 0 w 221276"/>
                <a:gd name="connsiteY6" fmla="*/ 23818 h 453484"/>
                <a:gd name="connsiteX7" fmla="*/ 221276 w 221276"/>
                <a:gd name="connsiteY7" fmla="*/ 0 h 45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1276" h="453484">
                  <a:moveTo>
                    <a:pt x="221276" y="0"/>
                  </a:moveTo>
                  <a:lnTo>
                    <a:pt x="167518" y="437950"/>
                  </a:lnTo>
                  <a:lnTo>
                    <a:pt x="28030" y="450884"/>
                  </a:lnTo>
                  <a:lnTo>
                    <a:pt x="17332" y="450131"/>
                  </a:lnTo>
                  <a:lnTo>
                    <a:pt x="17332" y="451877"/>
                  </a:lnTo>
                  <a:lnTo>
                    <a:pt x="0" y="453484"/>
                  </a:lnTo>
                  <a:lnTo>
                    <a:pt x="0" y="23818"/>
                  </a:lnTo>
                  <a:lnTo>
                    <a:pt x="221276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 rot="21249554">
              <a:off x="4289576" y="3459897"/>
              <a:ext cx="56178" cy="74741"/>
            </a:xfrm>
            <a:custGeom>
              <a:avLst/>
              <a:gdLst>
                <a:gd name="connsiteX0" fmla="*/ 110871 w 359282"/>
                <a:gd name="connsiteY0" fmla="*/ 1144 h 478007"/>
                <a:gd name="connsiteX1" fmla="*/ 359282 w 359282"/>
                <a:gd name="connsiteY1" fmla="*/ 29206 h 478007"/>
                <a:gd name="connsiteX2" fmla="*/ 237196 w 359282"/>
                <a:gd name="connsiteY2" fmla="*/ 478007 h 478007"/>
                <a:gd name="connsiteX3" fmla="*/ 122243 w 359282"/>
                <a:gd name="connsiteY3" fmla="*/ 463205 h 478007"/>
                <a:gd name="connsiteX4" fmla="*/ 0 w 359282"/>
                <a:gd name="connsiteY4" fmla="*/ 450344 h 478007"/>
                <a:gd name="connsiteX5" fmla="*/ 98278 w 359282"/>
                <a:gd name="connsiteY5" fmla="*/ 0 h 478007"/>
                <a:gd name="connsiteX6" fmla="*/ 110871 w 359282"/>
                <a:gd name="connsiteY6" fmla="*/ 1144 h 478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282" h="478007">
                  <a:moveTo>
                    <a:pt x="110871" y="1144"/>
                  </a:moveTo>
                  <a:lnTo>
                    <a:pt x="359282" y="29206"/>
                  </a:lnTo>
                  <a:lnTo>
                    <a:pt x="237196" y="478007"/>
                  </a:lnTo>
                  <a:lnTo>
                    <a:pt x="122243" y="463205"/>
                  </a:lnTo>
                  <a:lnTo>
                    <a:pt x="0" y="450344"/>
                  </a:lnTo>
                  <a:lnTo>
                    <a:pt x="98278" y="0"/>
                  </a:lnTo>
                  <a:lnTo>
                    <a:pt x="110871" y="1144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21249554">
              <a:off x="4019942" y="3423871"/>
              <a:ext cx="53677" cy="73127"/>
            </a:xfrm>
            <a:custGeom>
              <a:avLst/>
              <a:gdLst>
                <a:gd name="connsiteX0" fmla="*/ 343288 w 343288"/>
                <a:gd name="connsiteY0" fmla="*/ 21405 h 467682"/>
                <a:gd name="connsiteX1" fmla="*/ 245352 w 343288"/>
                <a:gd name="connsiteY1" fmla="*/ 467682 h 467682"/>
                <a:gd name="connsiteX2" fmla="*/ 182414 w 343288"/>
                <a:gd name="connsiteY2" fmla="*/ 461060 h 467682"/>
                <a:gd name="connsiteX3" fmla="*/ 0 w 343288"/>
                <a:gd name="connsiteY3" fmla="*/ 445957 h 467682"/>
                <a:gd name="connsiteX4" fmla="*/ 87940 w 343288"/>
                <a:gd name="connsiteY4" fmla="*/ 0 h 467682"/>
                <a:gd name="connsiteX5" fmla="*/ 176119 w 343288"/>
                <a:gd name="connsiteY5" fmla="*/ 6210 h 467682"/>
                <a:gd name="connsiteX6" fmla="*/ 343288 w 343288"/>
                <a:gd name="connsiteY6" fmla="*/ 21405 h 4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3288" h="467682">
                  <a:moveTo>
                    <a:pt x="343288" y="21405"/>
                  </a:moveTo>
                  <a:lnTo>
                    <a:pt x="245352" y="467682"/>
                  </a:lnTo>
                  <a:lnTo>
                    <a:pt x="182414" y="461060"/>
                  </a:lnTo>
                  <a:lnTo>
                    <a:pt x="0" y="445957"/>
                  </a:lnTo>
                  <a:lnTo>
                    <a:pt x="87940" y="0"/>
                  </a:lnTo>
                  <a:lnTo>
                    <a:pt x="176119" y="6210"/>
                  </a:lnTo>
                  <a:lnTo>
                    <a:pt x="343288" y="21405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 rot="21249554">
              <a:off x="3434495" y="3368174"/>
              <a:ext cx="54419" cy="78376"/>
            </a:xfrm>
            <a:custGeom>
              <a:avLst/>
              <a:gdLst>
                <a:gd name="connsiteX0" fmla="*/ 68662 w 348039"/>
                <a:gd name="connsiteY0" fmla="*/ 0 h 501254"/>
                <a:gd name="connsiteX1" fmla="*/ 333514 w 348039"/>
                <a:gd name="connsiteY1" fmla="*/ 36088 h 501254"/>
                <a:gd name="connsiteX2" fmla="*/ 348039 w 348039"/>
                <a:gd name="connsiteY2" fmla="*/ 38416 h 501254"/>
                <a:gd name="connsiteX3" fmla="*/ 269891 w 348039"/>
                <a:gd name="connsiteY3" fmla="*/ 501254 h 501254"/>
                <a:gd name="connsiteX4" fmla="*/ 0 w 348039"/>
                <a:gd name="connsiteY4" fmla="*/ 459899 h 501254"/>
                <a:gd name="connsiteX5" fmla="*/ 68662 w 348039"/>
                <a:gd name="connsiteY5" fmla="*/ 0 h 50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039" h="501254">
                  <a:moveTo>
                    <a:pt x="68662" y="0"/>
                  </a:moveTo>
                  <a:lnTo>
                    <a:pt x="333514" y="36088"/>
                  </a:lnTo>
                  <a:lnTo>
                    <a:pt x="348039" y="38416"/>
                  </a:lnTo>
                  <a:lnTo>
                    <a:pt x="269891" y="501254"/>
                  </a:lnTo>
                  <a:lnTo>
                    <a:pt x="0" y="459899"/>
                  </a:lnTo>
                  <a:lnTo>
                    <a:pt x="68662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 95"/>
            <p:cNvSpPr/>
            <p:nvPr/>
          </p:nvSpPr>
          <p:spPr>
            <a:xfrm rot="21249554">
              <a:off x="3850969" y="3428177"/>
              <a:ext cx="23050" cy="71185"/>
            </a:xfrm>
            <a:custGeom>
              <a:avLst/>
              <a:gdLst>
                <a:gd name="connsiteX0" fmla="*/ 147416 w 147416"/>
                <a:gd name="connsiteY0" fmla="*/ 9629 h 455268"/>
                <a:gd name="connsiteX1" fmla="*/ 92714 w 147416"/>
                <a:gd name="connsiteY1" fmla="*/ 455268 h 455268"/>
                <a:gd name="connsiteX2" fmla="*/ 0 w 147416"/>
                <a:gd name="connsiteY2" fmla="*/ 447592 h 455268"/>
                <a:gd name="connsiteX3" fmla="*/ 0 w 147416"/>
                <a:gd name="connsiteY3" fmla="*/ 993 h 455268"/>
                <a:gd name="connsiteX4" fmla="*/ 10698 w 147416"/>
                <a:gd name="connsiteY4" fmla="*/ 0 h 455268"/>
                <a:gd name="connsiteX5" fmla="*/ 147416 w 147416"/>
                <a:gd name="connsiteY5" fmla="*/ 9629 h 45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16" h="455268">
                  <a:moveTo>
                    <a:pt x="147416" y="9629"/>
                  </a:moveTo>
                  <a:lnTo>
                    <a:pt x="92714" y="455268"/>
                  </a:lnTo>
                  <a:lnTo>
                    <a:pt x="0" y="447592"/>
                  </a:lnTo>
                  <a:lnTo>
                    <a:pt x="0" y="993"/>
                  </a:lnTo>
                  <a:lnTo>
                    <a:pt x="10698" y="0"/>
                  </a:lnTo>
                  <a:lnTo>
                    <a:pt x="147416" y="9629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 rot="21249554">
              <a:off x="4838530" y="3419492"/>
              <a:ext cx="74126" cy="85633"/>
            </a:xfrm>
            <a:custGeom>
              <a:avLst/>
              <a:gdLst>
                <a:gd name="connsiteX0" fmla="*/ 90331 w 474069"/>
                <a:gd name="connsiteY0" fmla="*/ 0 h 547666"/>
                <a:gd name="connsiteX1" fmla="*/ 152757 w 474069"/>
                <a:gd name="connsiteY1" fmla="*/ 10005 h 547666"/>
                <a:gd name="connsiteX2" fmla="*/ 474069 w 474069"/>
                <a:gd name="connsiteY2" fmla="*/ 69263 h 547666"/>
                <a:gd name="connsiteX3" fmla="*/ 425131 w 474069"/>
                <a:gd name="connsiteY3" fmla="*/ 547666 h 547666"/>
                <a:gd name="connsiteX4" fmla="*/ 159865 w 474069"/>
                <a:gd name="connsiteY4" fmla="*/ 493699 h 547666"/>
                <a:gd name="connsiteX5" fmla="*/ 0 w 474069"/>
                <a:gd name="connsiteY5" fmla="*/ 465203 h 547666"/>
                <a:gd name="connsiteX6" fmla="*/ 90331 w 474069"/>
                <a:gd name="connsiteY6" fmla="*/ 0 h 547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069" h="547666">
                  <a:moveTo>
                    <a:pt x="90331" y="0"/>
                  </a:moveTo>
                  <a:lnTo>
                    <a:pt x="152757" y="10005"/>
                  </a:lnTo>
                  <a:lnTo>
                    <a:pt x="474069" y="69263"/>
                  </a:lnTo>
                  <a:lnTo>
                    <a:pt x="425131" y="547666"/>
                  </a:lnTo>
                  <a:lnTo>
                    <a:pt x="159865" y="493699"/>
                  </a:lnTo>
                  <a:lnTo>
                    <a:pt x="0" y="465203"/>
                  </a:lnTo>
                  <a:lnTo>
                    <a:pt x="90331" y="0"/>
                  </a:lnTo>
                  <a:close/>
                </a:path>
              </a:pathLst>
            </a:custGeom>
            <a:solidFill>
              <a:srgbClr val="909517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 flipH="1">
              <a:off x="4515600" y="3243500"/>
              <a:ext cx="423556" cy="433642"/>
            </a:xfrm>
            <a:custGeom>
              <a:avLst/>
              <a:gdLst>
                <a:gd name="connsiteX0" fmla="*/ 0 w 423556"/>
                <a:gd name="connsiteY0" fmla="*/ 0 h 433642"/>
                <a:gd name="connsiteX1" fmla="*/ 115951 w 423556"/>
                <a:gd name="connsiteY1" fmla="*/ 24745 h 433642"/>
                <a:gd name="connsiteX2" fmla="*/ 423556 w 423556"/>
                <a:gd name="connsiteY2" fmla="*/ 216821 h 433642"/>
                <a:gd name="connsiteX3" fmla="*/ 115951 w 423556"/>
                <a:gd name="connsiteY3" fmla="*/ 408897 h 433642"/>
                <a:gd name="connsiteX4" fmla="*/ 0 w 423556"/>
                <a:gd name="connsiteY4" fmla="*/ 433642 h 433642"/>
                <a:gd name="connsiteX5" fmla="*/ 0 w 423556"/>
                <a:gd name="connsiteY5" fmla="*/ 0 h 433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3556" h="433642">
                  <a:moveTo>
                    <a:pt x="0" y="0"/>
                  </a:moveTo>
                  <a:lnTo>
                    <a:pt x="115951" y="24745"/>
                  </a:lnTo>
                  <a:cubicBezTo>
                    <a:pt x="306005" y="73901"/>
                    <a:pt x="423556" y="141811"/>
                    <a:pt x="423556" y="216821"/>
                  </a:cubicBezTo>
                  <a:cubicBezTo>
                    <a:pt x="423556" y="291832"/>
                    <a:pt x="306005" y="359741"/>
                    <a:pt x="115951" y="408897"/>
                  </a:cubicBezTo>
                  <a:lnTo>
                    <a:pt x="0" y="4336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辣椒酱"/>
            <p:cNvSpPr/>
            <p:nvPr/>
          </p:nvSpPr>
          <p:spPr>
            <a:xfrm>
              <a:off x="3466591" y="3275541"/>
              <a:ext cx="1282012" cy="268974"/>
            </a:xfrm>
            <a:custGeom>
              <a:avLst/>
              <a:gdLst>
                <a:gd name="connsiteX0" fmla="*/ 862557 w 1282012"/>
                <a:gd name="connsiteY0" fmla="*/ 0 h 268974"/>
                <a:gd name="connsiteX1" fmla="*/ 1198303 w 1282012"/>
                <a:gd name="connsiteY1" fmla="*/ 10569 h 268974"/>
                <a:gd name="connsiteX2" fmla="*/ 1282012 w 1282012"/>
                <a:gd name="connsiteY2" fmla="*/ 17653 h 268974"/>
                <a:gd name="connsiteX3" fmla="*/ 1229302 w 1282012"/>
                <a:gd name="connsiteY3" fmla="*/ 35884 h 268974"/>
                <a:gd name="connsiteX4" fmla="*/ 1049939 w 1282012"/>
                <a:gd name="connsiteY4" fmla="*/ 187759 h 268974"/>
                <a:gd name="connsiteX5" fmla="*/ 1071276 w 1282012"/>
                <a:gd name="connsiteY5" fmla="*/ 242504 h 268974"/>
                <a:gd name="connsiteX6" fmla="*/ 1092190 w 1282012"/>
                <a:gd name="connsiteY6" fmla="*/ 263541 h 268974"/>
                <a:gd name="connsiteX7" fmla="*/ 1036392 w 1282012"/>
                <a:gd name="connsiteY7" fmla="*/ 266242 h 268974"/>
                <a:gd name="connsiteX8" fmla="*/ 862557 w 1282012"/>
                <a:gd name="connsiteY8" fmla="*/ 268974 h 268974"/>
                <a:gd name="connsiteX9" fmla="*/ 0 w 1282012"/>
                <a:gd name="connsiteY9" fmla="*/ 134487 h 268974"/>
                <a:gd name="connsiteX10" fmla="*/ 862557 w 1282012"/>
                <a:gd name="connsiteY10" fmla="*/ 0 h 268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2012" h="268974">
                  <a:moveTo>
                    <a:pt x="862557" y="0"/>
                  </a:moveTo>
                  <a:cubicBezTo>
                    <a:pt x="981651" y="0"/>
                    <a:pt x="1095108" y="3763"/>
                    <a:pt x="1198303" y="10569"/>
                  </a:cubicBezTo>
                  <a:lnTo>
                    <a:pt x="1282012" y="17653"/>
                  </a:lnTo>
                  <a:lnTo>
                    <a:pt x="1229302" y="35884"/>
                  </a:lnTo>
                  <a:cubicBezTo>
                    <a:pt x="1116062" y="79238"/>
                    <a:pt x="1049939" y="131502"/>
                    <a:pt x="1049939" y="187759"/>
                  </a:cubicBezTo>
                  <a:cubicBezTo>
                    <a:pt x="1049939" y="206512"/>
                    <a:pt x="1057286" y="224821"/>
                    <a:pt x="1071276" y="242504"/>
                  </a:cubicBezTo>
                  <a:lnTo>
                    <a:pt x="1092190" y="263541"/>
                  </a:lnTo>
                  <a:lnTo>
                    <a:pt x="1036392" y="266242"/>
                  </a:lnTo>
                  <a:cubicBezTo>
                    <a:pt x="980242" y="268033"/>
                    <a:pt x="922104" y="268974"/>
                    <a:pt x="862557" y="268974"/>
                  </a:cubicBezTo>
                  <a:cubicBezTo>
                    <a:pt x="386180" y="268974"/>
                    <a:pt x="0" y="208762"/>
                    <a:pt x="0" y="134487"/>
                  </a:cubicBezTo>
                  <a:cubicBezTo>
                    <a:pt x="0" y="60212"/>
                    <a:pt x="386180" y="0"/>
                    <a:pt x="862557" y="0"/>
                  </a:cubicBezTo>
                  <a:close/>
                </a:path>
              </a:pathLst>
            </a:custGeom>
            <a:solidFill>
              <a:srgbClr val="D30E00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2971001" y="3305260"/>
              <a:ext cx="2714554" cy="574215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5800782" y="3259250"/>
              <a:ext cx="779464" cy="15390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348373" y="1300874"/>
            <a:ext cx="3609245" cy="900950"/>
            <a:chOff x="3348373" y="1300874"/>
            <a:chExt cx="3609245" cy="900950"/>
          </a:xfrm>
        </p:grpSpPr>
        <p:sp>
          <p:nvSpPr>
            <p:cNvPr id="7" name="椭圆 6"/>
            <p:cNvSpPr/>
            <p:nvPr/>
          </p:nvSpPr>
          <p:spPr>
            <a:xfrm>
              <a:off x="3799628" y="1665187"/>
              <a:ext cx="1834960" cy="31264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035879" y="1612644"/>
              <a:ext cx="150127" cy="105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351922" y="1300874"/>
              <a:ext cx="2707456" cy="620145"/>
            </a:xfrm>
            <a:custGeom>
              <a:avLst/>
              <a:gdLst>
                <a:gd name="connsiteX0" fmla="*/ 2316477 w 4633054"/>
                <a:gd name="connsiteY0" fmla="*/ 0 h 1061204"/>
                <a:gd name="connsiteX1" fmla="*/ 4592164 w 4633054"/>
                <a:gd name="connsiteY1" fmla="*/ 423667 h 1061204"/>
                <a:gd name="connsiteX2" fmla="*/ 4595396 w 4633054"/>
                <a:gd name="connsiteY2" fmla="*/ 428504 h 1061204"/>
                <a:gd name="connsiteX3" fmla="*/ 4627164 w 4633054"/>
                <a:gd name="connsiteY3" fmla="*/ 512211 h 1061204"/>
                <a:gd name="connsiteX4" fmla="*/ 4633054 w 4633054"/>
                <a:gd name="connsiteY4" fmla="*/ 559116 h 1061204"/>
                <a:gd name="connsiteX5" fmla="*/ 4627364 w 4633054"/>
                <a:gd name="connsiteY5" fmla="*/ 584853 h 1061204"/>
                <a:gd name="connsiteX6" fmla="*/ 2316477 w 4633054"/>
                <a:gd name="connsiteY6" fmla="*/ 1061204 h 1061204"/>
                <a:gd name="connsiteX7" fmla="*/ 5590 w 4633054"/>
                <a:gd name="connsiteY7" fmla="*/ 584853 h 1061204"/>
                <a:gd name="connsiteX8" fmla="*/ 0 w 4633054"/>
                <a:gd name="connsiteY8" fmla="*/ 559566 h 1061204"/>
                <a:gd name="connsiteX9" fmla="*/ 5946 w 4633054"/>
                <a:gd name="connsiteY9" fmla="*/ 512211 h 1061204"/>
                <a:gd name="connsiteX10" fmla="*/ 37919 w 4633054"/>
                <a:gd name="connsiteY10" fmla="*/ 427964 h 1061204"/>
                <a:gd name="connsiteX11" fmla="*/ 40790 w 4633054"/>
                <a:gd name="connsiteY11" fmla="*/ 423667 h 1061204"/>
                <a:gd name="connsiteX12" fmla="*/ 2316477 w 4633054"/>
                <a:gd name="connsiteY12" fmla="*/ 0 h 106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633054" h="1061204">
                  <a:moveTo>
                    <a:pt x="2316477" y="0"/>
                  </a:moveTo>
                  <a:cubicBezTo>
                    <a:pt x="3439007" y="0"/>
                    <a:pt x="4375565" y="181881"/>
                    <a:pt x="4592164" y="423667"/>
                  </a:cubicBezTo>
                  <a:lnTo>
                    <a:pt x="4595396" y="428504"/>
                  </a:lnTo>
                  <a:lnTo>
                    <a:pt x="4627164" y="512211"/>
                  </a:lnTo>
                  <a:lnTo>
                    <a:pt x="4633054" y="559116"/>
                  </a:lnTo>
                  <a:lnTo>
                    <a:pt x="4627364" y="584853"/>
                  </a:lnTo>
                  <a:cubicBezTo>
                    <a:pt x="4508410" y="852412"/>
                    <a:pt x="3519188" y="1061204"/>
                    <a:pt x="2316477" y="1061204"/>
                  </a:cubicBezTo>
                  <a:cubicBezTo>
                    <a:pt x="1113767" y="1061204"/>
                    <a:pt x="124545" y="852412"/>
                    <a:pt x="5590" y="584853"/>
                  </a:cubicBezTo>
                  <a:lnTo>
                    <a:pt x="0" y="559566"/>
                  </a:lnTo>
                  <a:lnTo>
                    <a:pt x="5946" y="512211"/>
                  </a:lnTo>
                  <a:lnTo>
                    <a:pt x="37919" y="427964"/>
                  </a:lnTo>
                  <a:lnTo>
                    <a:pt x="40790" y="423667"/>
                  </a:lnTo>
                  <a:cubicBezTo>
                    <a:pt x="257390" y="181881"/>
                    <a:pt x="1193948" y="0"/>
                    <a:pt x="2316477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643672" y="1518148"/>
              <a:ext cx="2100458" cy="543273"/>
            </a:xfrm>
            <a:prstGeom prst="ellipse">
              <a:avLst/>
            </a:prstGeom>
            <a:solidFill>
              <a:srgbClr val="FAC950"/>
            </a:solidFill>
            <a:ln>
              <a:solidFill>
                <a:srgbClr val="F29D1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348373" y="1627609"/>
              <a:ext cx="2714554" cy="574215"/>
            </a:xfrm>
            <a:custGeom>
              <a:avLst/>
              <a:gdLst>
                <a:gd name="connsiteX0" fmla="*/ 4639099 w 4645200"/>
                <a:gd name="connsiteY0" fmla="*/ 0 h 982608"/>
                <a:gd name="connsiteX1" fmla="*/ 4645200 w 4645200"/>
                <a:gd name="connsiteY1" fmla="*/ 48593 h 982608"/>
                <a:gd name="connsiteX2" fmla="*/ 2322600 w 4645200"/>
                <a:gd name="connsiteY2" fmla="*/ 982608 h 982608"/>
                <a:gd name="connsiteX3" fmla="*/ 0 w 4645200"/>
                <a:gd name="connsiteY3" fmla="*/ 48593 h 982608"/>
                <a:gd name="connsiteX4" fmla="*/ 6045 w 4645200"/>
                <a:gd name="connsiteY4" fmla="*/ 450 h 982608"/>
                <a:gd name="connsiteX5" fmla="*/ 11635 w 4645200"/>
                <a:gd name="connsiteY5" fmla="*/ 25737 h 982608"/>
                <a:gd name="connsiteX6" fmla="*/ 2322522 w 4645200"/>
                <a:gd name="connsiteY6" fmla="*/ 502088 h 982608"/>
                <a:gd name="connsiteX7" fmla="*/ 4633409 w 4645200"/>
                <a:gd name="connsiteY7" fmla="*/ 25737 h 982608"/>
                <a:gd name="connsiteX8" fmla="*/ 4639099 w 4645200"/>
                <a:gd name="connsiteY8" fmla="*/ 0 h 982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45200" h="982608">
                  <a:moveTo>
                    <a:pt x="4639099" y="0"/>
                  </a:moveTo>
                  <a:lnTo>
                    <a:pt x="4645200" y="48593"/>
                  </a:lnTo>
                  <a:cubicBezTo>
                    <a:pt x="4645200" y="564435"/>
                    <a:pt x="3605337" y="982608"/>
                    <a:pt x="2322600" y="982608"/>
                  </a:cubicBezTo>
                  <a:cubicBezTo>
                    <a:pt x="1039863" y="982608"/>
                    <a:pt x="0" y="564435"/>
                    <a:pt x="0" y="48593"/>
                  </a:cubicBezTo>
                  <a:lnTo>
                    <a:pt x="6045" y="450"/>
                  </a:lnTo>
                  <a:lnTo>
                    <a:pt x="11635" y="25737"/>
                  </a:lnTo>
                  <a:cubicBezTo>
                    <a:pt x="130590" y="293296"/>
                    <a:pt x="1119812" y="502088"/>
                    <a:pt x="2322522" y="502088"/>
                  </a:cubicBezTo>
                  <a:cubicBezTo>
                    <a:pt x="3525233" y="502088"/>
                    <a:pt x="4514455" y="293296"/>
                    <a:pt x="4633409" y="25737"/>
                  </a:cubicBezTo>
                  <a:lnTo>
                    <a:pt x="4639099" y="0"/>
                  </a:lnTo>
                  <a:close/>
                </a:path>
              </a:pathLst>
            </a:custGeom>
            <a:solidFill>
              <a:srgbClr val="A7C788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178154" y="1581599"/>
              <a:ext cx="779464" cy="153904"/>
            </a:xfrm>
            <a:custGeom>
              <a:avLst/>
              <a:gdLst>
                <a:gd name="connsiteX0" fmla="*/ 0 w 1333835"/>
                <a:gd name="connsiteY0" fmla="*/ 0 h 263364"/>
                <a:gd name="connsiteX1" fmla="*/ 1195266 w 1333835"/>
                <a:gd name="connsiteY1" fmla="*/ 0 h 263364"/>
                <a:gd name="connsiteX2" fmla="*/ 1231900 w 1333835"/>
                <a:gd name="connsiteY2" fmla="*/ 0 h 263364"/>
                <a:gd name="connsiteX3" fmla="*/ 1231900 w 1333835"/>
                <a:gd name="connsiteY3" fmla="*/ 7029 h 263364"/>
                <a:gd name="connsiteX4" fmla="*/ 1249204 w 1333835"/>
                <a:gd name="connsiteY4" fmla="*/ 10348 h 263364"/>
                <a:gd name="connsiteX5" fmla="*/ 1333835 w 1333835"/>
                <a:gd name="connsiteY5" fmla="*/ 131682 h 263364"/>
                <a:gd name="connsiteX6" fmla="*/ 1249204 w 1333835"/>
                <a:gd name="connsiteY6" fmla="*/ 253016 h 263364"/>
                <a:gd name="connsiteX7" fmla="*/ 1231900 w 1333835"/>
                <a:gd name="connsiteY7" fmla="*/ 256336 h 263364"/>
                <a:gd name="connsiteX8" fmla="*/ 1231900 w 1333835"/>
                <a:gd name="connsiteY8" fmla="*/ 263363 h 263364"/>
                <a:gd name="connsiteX9" fmla="*/ 1195271 w 1333835"/>
                <a:gd name="connsiteY9" fmla="*/ 263363 h 263364"/>
                <a:gd name="connsiteX10" fmla="*/ 1195266 w 1333835"/>
                <a:gd name="connsiteY10" fmla="*/ 263364 h 263364"/>
                <a:gd name="connsiteX11" fmla="*/ 1195261 w 1333835"/>
                <a:gd name="connsiteY11" fmla="*/ 263363 h 263364"/>
                <a:gd name="connsiteX12" fmla="*/ 0 w 1333835"/>
                <a:gd name="connsiteY12" fmla="*/ 263363 h 26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35" h="263364">
                  <a:moveTo>
                    <a:pt x="0" y="0"/>
                  </a:moveTo>
                  <a:lnTo>
                    <a:pt x="1195266" y="0"/>
                  </a:lnTo>
                  <a:lnTo>
                    <a:pt x="1231900" y="0"/>
                  </a:lnTo>
                  <a:lnTo>
                    <a:pt x="1231900" y="7029"/>
                  </a:lnTo>
                  <a:lnTo>
                    <a:pt x="1249204" y="10348"/>
                  </a:lnTo>
                  <a:cubicBezTo>
                    <a:pt x="1298938" y="30339"/>
                    <a:pt x="1333835" y="77138"/>
                    <a:pt x="1333835" y="131682"/>
                  </a:cubicBezTo>
                  <a:cubicBezTo>
                    <a:pt x="1333835" y="186227"/>
                    <a:pt x="1298938" y="233025"/>
                    <a:pt x="1249204" y="253016"/>
                  </a:cubicBezTo>
                  <a:lnTo>
                    <a:pt x="1231900" y="256336"/>
                  </a:lnTo>
                  <a:lnTo>
                    <a:pt x="1231900" y="263363"/>
                  </a:lnTo>
                  <a:lnTo>
                    <a:pt x="1195271" y="263363"/>
                  </a:lnTo>
                  <a:lnTo>
                    <a:pt x="1195266" y="263364"/>
                  </a:lnTo>
                  <a:lnTo>
                    <a:pt x="1195261" y="263363"/>
                  </a:lnTo>
                  <a:lnTo>
                    <a:pt x="0" y="26336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饼上的火腿肠"/>
            <p:cNvGrpSpPr/>
            <p:nvPr/>
          </p:nvGrpSpPr>
          <p:grpSpPr>
            <a:xfrm>
              <a:off x="3722491" y="1557355"/>
              <a:ext cx="1881396" cy="318348"/>
              <a:chOff x="3141495" y="5978738"/>
              <a:chExt cx="1881396" cy="318348"/>
            </a:xfrm>
          </p:grpSpPr>
          <p:sp>
            <p:nvSpPr>
              <p:cNvPr id="37" name="任意多边形 36"/>
              <p:cNvSpPr/>
              <p:nvPr/>
            </p:nvSpPr>
            <p:spPr>
              <a:xfrm rot="21367724">
                <a:off x="4813173" y="6144288"/>
                <a:ext cx="54051" cy="73903"/>
              </a:xfrm>
              <a:custGeom>
                <a:avLst/>
                <a:gdLst>
                  <a:gd name="connsiteX0" fmla="*/ 131854 w 189509"/>
                  <a:gd name="connsiteY0" fmla="*/ 0 h 259112"/>
                  <a:gd name="connsiteX1" fmla="*/ 189509 w 189509"/>
                  <a:gd name="connsiteY1" fmla="*/ 256865 h 259112"/>
                  <a:gd name="connsiteX2" fmla="*/ 0 w 189509"/>
                  <a:gd name="connsiteY2" fmla="*/ 259112 h 259112"/>
                  <a:gd name="connsiteX3" fmla="*/ 33016 w 189509"/>
                  <a:gd name="connsiteY3" fmla="*/ 0 h 259112"/>
                  <a:gd name="connsiteX4" fmla="*/ 131854 w 189509"/>
                  <a:gd name="connsiteY4" fmla="*/ 0 h 25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509" h="259112">
                    <a:moveTo>
                      <a:pt x="131854" y="0"/>
                    </a:moveTo>
                    <a:lnTo>
                      <a:pt x="189509" y="256865"/>
                    </a:lnTo>
                    <a:lnTo>
                      <a:pt x="0" y="259112"/>
                    </a:lnTo>
                    <a:lnTo>
                      <a:pt x="33016" y="0"/>
                    </a:lnTo>
                    <a:lnTo>
                      <a:pt x="13185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rot="21367724">
                <a:off x="4494579" y="6098266"/>
                <a:ext cx="62923" cy="75055"/>
              </a:xfrm>
              <a:custGeom>
                <a:avLst/>
                <a:gdLst>
                  <a:gd name="connsiteX0" fmla="*/ 203280 w 220614"/>
                  <a:gd name="connsiteY0" fmla="*/ 0 h 263152"/>
                  <a:gd name="connsiteX1" fmla="*/ 220614 w 220614"/>
                  <a:gd name="connsiteY1" fmla="*/ 260536 h 263152"/>
                  <a:gd name="connsiteX2" fmla="*/ 0 w 220614"/>
                  <a:gd name="connsiteY2" fmla="*/ 263152 h 263152"/>
                  <a:gd name="connsiteX3" fmla="*/ 124947 w 220614"/>
                  <a:gd name="connsiteY3" fmla="*/ 0 h 263152"/>
                  <a:gd name="connsiteX4" fmla="*/ 203280 w 220614"/>
                  <a:gd name="connsiteY4" fmla="*/ 0 h 26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0614" h="263152">
                    <a:moveTo>
                      <a:pt x="203280" y="0"/>
                    </a:moveTo>
                    <a:lnTo>
                      <a:pt x="220614" y="260536"/>
                    </a:lnTo>
                    <a:lnTo>
                      <a:pt x="0" y="263152"/>
                    </a:lnTo>
                    <a:lnTo>
                      <a:pt x="124947" y="0"/>
                    </a:lnTo>
                    <a:lnTo>
                      <a:pt x="203280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21367724">
                <a:off x="4180590" y="6000505"/>
                <a:ext cx="56290" cy="76736"/>
              </a:xfrm>
              <a:custGeom>
                <a:avLst/>
                <a:gdLst>
                  <a:gd name="connsiteX0" fmla="*/ 176634 w 197359"/>
                  <a:gd name="connsiteY0" fmla="*/ 0 h 269045"/>
                  <a:gd name="connsiteX1" fmla="*/ 197359 w 197359"/>
                  <a:gd name="connsiteY1" fmla="*/ 266705 h 269045"/>
                  <a:gd name="connsiteX2" fmla="*/ 0 w 197359"/>
                  <a:gd name="connsiteY2" fmla="*/ 269045 h 269045"/>
                  <a:gd name="connsiteX3" fmla="*/ 84615 w 197359"/>
                  <a:gd name="connsiteY3" fmla="*/ 0 h 269045"/>
                  <a:gd name="connsiteX4" fmla="*/ 176634 w 197359"/>
                  <a:gd name="connsiteY4" fmla="*/ 0 h 26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359" h="269045">
                    <a:moveTo>
                      <a:pt x="176634" y="0"/>
                    </a:moveTo>
                    <a:lnTo>
                      <a:pt x="197359" y="266705"/>
                    </a:lnTo>
                    <a:lnTo>
                      <a:pt x="0" y="269045"/>
                    </a:lnTo>
                    <a:lnTo>
                      <a:pt x="84615" y="0"/>
                    </a:lnTo>
                    <a:lnTo>
                      <a:pt x="17663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21367724">
                <a:off x="4034775" y="6050310"/>
                <a:ext cx="50989" cy="78180"/>
              </a:xfrm>
              <a:custGeom>
                <a:avLst/>
                <a:gdLst>
                  <a:gd name="connsiteX0" fmla="*/ 139106 w 178775"/>
                  <a:gd name="connsiteY0" fmla="*/ 0 h 274107"/>
                  <a:gd name="connsiteX1" fmla="*/ 178775 w 178775"/>
                  <a:gd name="connsiteY1" fmla="*/ 271988 h 274107"/>
                  <a:gd name="connsiteX2" fmla="*/ 0 w 178775"/>
                  <a:gd name="connsiteY2" fmla="*/ 274107 h 274107"/>
                  <a:gd name="connsiteX3" fmla="*/ 64587 w 178775"/>
                  <a:gd name="connsiteY3" fmla="*/ 0 h 274107"/>
                  <a:gd name="connsiteX4" fmla="*/ 139106 w 178775"/>
                  <a:gd name="connsiteY4" fmla="*/ 0 h 27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775" h="274107">
                    <a:moveTo>
                      <a:pt x="139106" y="0"/>
                    </a:moveTo>
                    <a:lnTo>
                      <a:pt x="178775" y="271988"/>
                    </a:lnTo>
                    <a:lnTo>
                      <a:pt x="0" y="274107"/>
                    </a:lnTo>
                    <a:lnTo>
                      <a:pt x="64587" y="0"/>
                    </a:lnTo>
                    <a:lnTo>
                      <a:pt x="13910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 rot="21367724">
                <a:off x="4616205" y="6018324"/>
                <a:ext cx="68319" cy="92468"/>
              </a:xfrm>
              <a:custGeom>
                <a:avLst/>
                <a:gdLst>
                  <a:gd name="connsiteX0" fmla="*/ 239533 w 239533"/>
                  <a:gd name="connsiteY0" fmla="*/ 0 h 324202"/>
                  <a:gd name="connsiteX1" fmla="*/ 169058 w 239533"/>
                  <a:gd name="connsiteY1" fmla="*/ 324202 h 324202"/>
                  <a:gd name="connsiteX2" fmla="*/ 72133 w 239533"/>
                  <a:gd name="connsiteY2" fmla="*/ 324202 h 324202"/>
                  <a:gd name="connsiteX3" fmla="*/ 0 w 239533"/>
                  <a:gd name="connsiteY3" fmla="*/ 2840 h 324202"/>
                  <a:gd name="connsiteX4" fmla="*/ 239533 w 239533"/>
                  <a:gd name="connsiteY4" fmla="*/ 0 h 324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533" h="324202">
                    <a:moveTo>
                      <a:pt x="239533" y="0"/>
                    </a:moveTo>
                    <a:lnTo>
                      <a:pt x="169058" y="324202"/>
                    </a:lnTo>
                    <a:lnTo>
                      <a:pt x="72133" y="324202"/>
                    </a:lnTo>
                    <a:lnTo>
                      <a:pt x="0" y="2840"/>
                    </a:lnTo>
                    <a:lnTo>
                      <a:pt x="23953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21367724">
                <a:off x="3823294" y="6047978"/>
                <a:ext cx="58828" cy="79725"/>
              </a:xfrm>
              <a:custGeom>
                <a:avLst/>
                <a:gdLst>
                  <a:gd name="connsiteX0" fmla="*/ 163489 w 206260"/>
                  <a:gd name="connsiteY0" fmla="*/ 0 h 279525"/>
                  <a:gd name="connsiteX1" fmla="*/ 206260 w 206260"/>
                  <a:gd name="connsiteY1" fmla="*/ 277080 h 279525"/>
                  <a:gd name="connsiteX2" fmla="*/ 0 w 206260"/>
                  <a:gd name="connsiteY2" fmla="*/ 279525 h 279525"/>
                  <a:gd name="connsiteX3" fmla="*/ 74535 w 206260"/>
                  <a:gd name="connsiteY3" fmla="*/ 0 h 279525"/>
                  <a:gd name="connsiteX4" fmla="*/ 163489 w 206260"/>
                  <a:gd name="connsiteY4" fmla="*/ 0 h 27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260" h="279525">
                    <a:moveTo>
                      <a:pt x="163489" y="0"/>
                    </a:moveTo>
                    <a:lnTo>
                      <a:pt x="206260" y="277080"/>
                    </a:lnTo>
                    <a:lnTo>
                      <a:pt x="0" y="279525"/>
                    </a:lnTo>
                    <a:lnTo>
                      <a:pt x="74535" y="0"/>
                    </a:lnTo>
                    <a:lnTo>
                      <a:pt x="16348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21367724">
                <a:off x="4673646" y="6146577"/>
                <a:ext cx="34268" cy="91016"/>
              </a:xfrm>
              <a:custGeom>
                <a:avLst/>
                <a:gdLst>
                  <a:gd name="connsiteX0" fmla="*/ 120147 w 120147"/>
                  <a:gd name="connsiteY0" fmla="*/ 0 h 319115"/>
                  <a:gd name="connsiteX1" fmla="*/ 79484 w 120147"/>
                  <a:gd name="connsiteY1" fmla="*/ 319115 h 319115"/>
                  <a:gd name="connsiteX2" fmla="*/ 21136 w 120147"/>
                  <a:gd name="connsiteY2" fmla="*/ 319115 h 319115"/>
                  <a:gd name="connsiteX3" fmla="*/ 0 w 120147"/>
                  <a:gd name="connsiteY3" fmla="*/ 1424 h 319115"/>
                  <a:gd name="connsiteX4" fmla="*/ 120147 w 120147"/>
                  <a:gd name="connsiteY4" fmla="*/ 0 h 319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147" h="319115">
                    <a:moveTo>
                      <a:pt x="120147" y="0"/>
                    </a:moveTo>
                    <a:lnTo>
                      <a:pt x="79484" y="319115"/>
                    </a:lnTo>
                    <a:lnTo>
                      <a:pt x="21136" y="319115"/>
                    </a:lnTo>
                    <a:lnTo>
                      <a:pt x="0" y="1424"/>
                    </a:lnTo>
                    <a:lnTo>
                      <a:pt x="12014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21367724">
                <a:off x="3650730" y="6213141"/>
                <a:ext cx="61247" cy="81150"/>
              </a:xfrm>
              <a:custGeom>
                <a:avLst/>
                <a:gdLst>
                  <a:gd name="connsiteX0" fmla="*/ 190867 w 214741"/>
                  <a:gd name="connsiteY0" fmla="*/ 0 h 284522"/>
                  <a:gd name="connsiteX1" fmla="*/ 214741 w 214741"/>
                  <a:gd name="connsiteY1" fmla="*/ 281976 h 284522"/>
                  <a:gd name="connsiteX2" fmla="*/ 0 w 214741"/>
                  <a:gd name="connsiteY2" fmla="*/ 284522 h 284522"/>
                  <a:gd name="connsiteX3" fmla="*/ 73559 w 214741"/>
                  <a:gd name="connsiteY3" fmla="*/ 0 h 284522"/>
                  <a:gd name="connsiteX4" fmla="*/ 190867 w 214741"/>
                  <a:gd name="connsiteY4" fmla="*/ 0 h 284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41" h="284522">
                    <a:moveTo>
                      <a:pt x="190867" y="0"/>
                    </a:moveTo>
                    <a:lnTo>
                      <a:pt x="214741" y="281976"/>
                    </a:lnTo>
                    <a:lnTo>
                      <a:pt x="0" y="284522"/>
                    </a:lnTo>
                    <a:lnTo>
                      <a:pt x="73559" y="0"/>
                    </a:lnTo>
                    <a:lnTo>
                      <a:pt x="19086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21367724">
                <a:off x="4367207" y="6194868"/>
                <a:ext cx="85480" cy="89865"/>
              </a:xfrm>
              <a:custGeom>
                <a:avLst/>
                <a:gdLst>
                  <a:gd name="connsiteX0" fmla="*/ 299704 w 299704"/>
                  <a:gd name="connsiteY0" fmla="*/ 0 h 315075"/>
                  <a:gd name="connsiteX1" fmla="*/ 150102 w 299704"/>
                  <a:gd name="connsiteY1" fmla="*/ 315075 h 315075"/>
                  <a:gd name="connsiteX2" fmla="*/ 24207 w 299704"/>
                  <a:gd name="connsiteY2" fmla="*/ 315075 h 315075"/>
                  <a:gd name="connsiteX3" fmla="*/ 0 w 299704"/>
                  <a:gd name="connsiteY3" fmla="*/ 3553 h 315075"/>
                  <a:gd name="connsiteX4" fmla="*/ 299704 w 299704"/>
                  <a:gd name="connsiteY4" fmla="*/ 0 h 315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704" h="315075">
                    <a:moveTo>
                      <a:pt x="299704" y="0"/>
                    </a:moveTo>
                    <a:lnTo>
                      <a:pt x="150102" y="315075"/>
                    </a:lnTo>
                    <a:lnTo>
                      <a:pt x="24207" y="315075"/>
                    </a:lnTo>
                    <a:lnTo>
                      <a:pt x="0" y="3553"/>
                    </a:lnTo>
                    <a:lnTo>
                      <a:pt x="29970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21367724">
                <a:off x="3141495" y="6120393"/>
                <a:ext cx="52517" cy="80894"/>
              </a:xfrm>
              <a:custGeom>
                <a:avLst/>
                <a:gdLst>
                  <a:gd name="connsiteX0" fmla="*/ 173419 w 184129"/>
                  <a:gd name="connsiteY0" fmla="*/ 0 h 283622"/>
                  <a:gd name="connsiteX1" fmla="*/ 184129 w 184129"/>
                  <a:gd name="connsiteY1" fmla="*/ 281439 h 283622"/>
                  <a:gd name="connsiteX2" fmla="*/ 0 w 184129"/>
                  <a:gd name="connsiteY2" fmla="*/ 283622 h 283622"/>
                  <a:gd name="connsiteX3" fmla="*/ 56459 w 184129"/>
                  <a:gd name="connsiteY3" fmla="*/ 47974 h 283622"/>
                  <a:gd name="connsiteX4" fmla="*/ 60743 w 184129"/>
                  <a:gd name="connsiteY4" fmla="*/ 44439 h 283622"/>
                  <a:gd name="connsiteX5" fmla="*/ 164122 w 184129"/>
                  <a:gd name="connsiteY5" fmla="*/ 937 h 283622"/>
                  <a:gd name="connsiteX6" fmla="*/ 173419 w 184129"/>
                  <a:gd name="connsiteY6" fmla="*/ 0 h 28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129" h="283622">
                    <a:moveTo>
                      <a:pt x="173419" y="0"/>
                    </a:moveTo>
                    <a:lnTo>
                      <a:pt x="184129" y="281439"/>
                    </a:lnTo>
                    <a:lnTo>
                      <a:pt x="0" y="283622"/>
                    </a:lnTo>
                    <a:lnTo>
                      <a:pt x="56459" y="47974"/>
                    </a:lnTo>
                    <a:lnTo>
                      <a:pt x="60743" y="44439"/>
                    </a:lnTo>
                    <a:cubicBezTo>
                      <a:pt x="91505" y="23657"/>
                      <a:pt x="126481" y="8639"/>
                      <a:pt x="164122" y="937"/>
                    </a:cubicBezTo>
                    <a:lnTo>
                      <a:pt x="17341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21367724">
                <a:off x="4103843" y="6131687"/>
                <a:ext cx="70794" cy="88184"/>
              </a:xfrm>
              <a:custGeom>
                <a:avLst/>
                <a:gdLst>
                  <a:gd name="connsiteX0" fmla="*/ 248212 w 248212"/>
                  <a:gd name="connsiteY0" fmla="*/ 0 h 309182"/>
                  <a:gd name="connsiteX1" fmla="*/ 150974 w 248212"/>
                  <a:gd name="connsiteY1" fmla="*/ 309182 h 309182"/>
                  <a:gd name="connsiteX2" fmla="*/ 44664 w 248212"/>
                  <a:gd name="connsiteY2" fmla="*/ 309182 h 309182"/>
                  <a:gd name="connsiteX3" fmla="*/ 0 w 248212"/>
                  <a:gd name="connsiteY3" fmla="*/ 2943 h 309182"/>
                  <a:gd name="connsiteX4" fmla="*/ 248212 w 248212"/>
                  <a:gd name="connsiteY4" fmla="*/ 0 h 30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8212" h="309182">
                    <a:moveTo>
                      <a:pt x="248212" y="0"/>
                    </a:moveTo>
                    <a:lnTo>
                      <a:pt x="150974" y="309182"/>
                    </a:lnTo>
                    <a:lnTo>
                      <a:pt x="44664" y="309182"/>
                    </a:lnTo>
                    <a:lnTo>
                      <a:pt x="0" y="2943"/>
                    </a:lnTo>
                    <a:lnTo>
                      <a:pt x="248212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21367724">
                <a:off x="3851365" y="6210346"/>
                <a:ext cx="71515" cy="86740"/>
              </a:xfrm>
              <a:custGeom>
                <a:avLst/>
                <a:gdLst>
                  <a:gd name="connsiteX0" fmla="*/ 250743 w 250743"/>
                  <a:gd name="connsiteY0" fmla="*/ 0 h 304120"/>
                  <a:gd name="connsiteX1" fmla="*/ 179085 w 250743"/>
                  <a:gd name="connsiteY1" fmla="*/ 304120 h 304120"/>
                  <a:gd name="connsiteX2" fmla="*/ 46487 w 250743"/>
                  <a:gd name="connsiteY2" fmla="*/ 304120 h 304120"/>
                  <a:gd name="connsiteX3" fmla="*/ 0 w 250743"/>
                  <a:gd name="connsiteY3" fmla="*/ 2973 h 304120"/>
                  <a:gd name="connsiteX4" fmla="*/ 250743 w 250743"/>
                  <a:gd name="connsiteY4" fmla="*/ 0 h 3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0743" h="304120">
                    <a:moveTo>
                      <a:pt x="250743" y="0"/>
                    </a:moveTo>
                    <a:lnTo>
                      <a:pt x="179085" y="304120"/>
                    </a:lnTo>
                    <a:lnTo>
                      <a:pt x="46487" y="304120"/>
                    </a:lnTo>
                    <a:lnTo>
                      <a:pt x="0" y="2973"/>
                    </a:lnTo>
                    <a:lnTo>
                      <a:pt x="25074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21367724">
                <a:off x="3523426" y="6151559"/>
                <a:ext cx="58950" cy="85195"/>
              </a:xfrm>
              <a:custGeom>
                <a:avLst/>
                <a:gdLst>
                  <a:gd name="connsiteX0" fmla="*/ 206685 w 206685"/>
                  <a:gd name="connsiteY0" fmla="*/ 0 h 298702"/>
                  <a:gd name="connsiteX1" fmla="*/ 127036 w 206685"/>
                  <a:gd name="connsiteY1" fmla="*/ 298702 h 298702"/>
                  <a:gd name="connsiteX2" fmla="*/ 25082 w 206685"/>
                  <a:gd name="connsiteY2" fmla="*/ 298702 h 298702"/>
                  <a:gd name="connsiteX3" fmla="*/ 0 w 206685"/>
                  <a:gd name="connsiteY3" fmla="*/ 2451 h 298702"/>
                  <a:gd name="connsiteX4" fmla="*/ 206685 w 206685"/>
                  <a:gd name="connsiteY4" fmla="*/ 0 h 29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6685" h="298702">
                    <a:moveTo>
                      <a:pt x="206685" y="0"/>
                    </a:moveTo>
                    <a:lnTo>
                      <a:pt x="127036" y="298702"/>
                    </a:lnTo>
                    <a:lnTo>
                      <a:pt x="25082" y="298702"/>
                    </a:lnTo>
                    <a:lnTo>
                      <a:pt x="0" y="2451"/>
                    </a:lnTo>
                    <a:lnTo>
                      <a:pt x="206685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21367724">
                <a:off x="3453543" y="6188053"/>
                <a:ext cx="44612" cy="83769"/>
              </a:xfrm>
              <a:custGeom>
                <a:avLst/>
                <a:gdLst>
                  <a:gd name="connsiteX0" fmla="*/ 156414 w 156414"/>
                  <a:gd name="connsiteY0" fmla="*/ 0 h 293705"/>
                  <a:gd name="connsiteX1" fmla="*/ 80481 w 156414"/>
                  <a:gd name="connsiteY1" fmla="*/ 293705 h 293705"/>
                  <a:gd name="connsiteX2" fmla="*/ 38260 w 156414"/>
                  <a:gd name="connsiteY2" fmla="*/ 293705 h 293705"/>
                  <a:gd name="connsiteX3" fmla="*/ 11002 w 156414"/>
                  <a:gd name="connsiteY3" fmla="*/ 290957 h 293705"/>
                  <a:gd name="connsiteX4" fmla="*/ 0 w 156414"/>
                  <a:gd name="connsiteY4" fmla="*/ 1854 h 293705"/>
                  <a:gd name="connsiteX5" fmla="*/ 156414 w 156414"/>
                  <a:gd name="connsiteY5" fmla="*/ 0 h 293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6414" h="293705">
                    <a:moveTo>
                      <a:pt x="156414" y="0"/>
                    </a:moveTo>
                    <a:lnTo>
                      <a:pt x="80481" y="293705"/>
                    </a:lnTo>
                    <a:lnTo>
                      <a:pt x="38260" y="293705"/>
                    </a:lnTo>
                    <a:lnTo>
                      <a:pt x="11002" y="290957"/>
                    </a:lnTo>
                    <a:lnTo>
                      <a:pt x="0" y="1854"/>
                    </a:lnTo>
                    <a:lnTo>
                      <a:pt x="15641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 rot="21367724">
                <a:off x="4750693" y="6035581"/>
                <a:ext cx="100512" cy="73262"/>
              </a:xfrm>
              <a:custGeom>
                <a:avLst/>
                <a:gdLst>
                  <a:gd name="connsiteX0" fmla="*/ 352407 w 352407"/>
                  <a:gd name="connsiteY0" fmla="*/ 0 h 256865"/>
                  <a:gd name="connsiteX1" fmla="*/ 297188 w 352407"/>
                  <a:gd name="connsiteY1" fmla="*/ 254025 h 256865"/>
                  <a:gd name="connsiteX2" fmla="*/ 57655 w 352407"/>
                  <a:gd name="connsiteY2" fmla="*/ 256865 h 256865"/>
                  <a:gd name="connsiteX3" fmla="*/ 0 w 352407"/>
                  <a:gd name="connsiteY3" fmla="*/ 0 h 256865"/>
                  <a:gd name="connsiteX4" fmla="*/ 352407 w 352407"/>
                  <a:gd name="connsiteY4" fmla="*/ 0 h 256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07" h="256865">
                    <a:moveTo>
                      <a:pt x="352407" y="0"/>
                    </a:moveTo>
                    <a:lnTo>
                      <a:pt x="297188" y="254025"/>
                    </a:lnTo>
                    <a:lnTo>
                      <a:pt x="57655" y="256865"/>
                    </a:lnTo>
                    <a:lnTo>
                      <a:pt x="0" y="0"/>
                    </a:lnTo>
                    <a:lnTo>
                      <a:pt x="35240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 rot="21367724">
                <a:off x="4479477" y="5978738"/>
                <a:ext cx="48629" cy="74309"/>
              </a:xfrm>
              <a:custGeom>
                <a:avLst/>
                <a:gdLst>
                  <a:gd name="connsiteX0" fmla="*/ 170497 w 170497"/>
                  <a:gd name="connsiteY0" fmla="*/ 0 h 260536"/>
                  <a:gd name="connsiteX1" fmla="*/ 137481 w 170497"/>
                  <a:gd name="connsiteY1" fmla="*/ 259112 h 260536"/>
                  <a:gd name="connsiteX2" fmla="*/ 17334 w 170497"/>
                  <a:gd name="connsiteY2" fmla="*/ 260536 h 260536"/>
                  <a:gd name="connsiteX3" fmla="*/ 0 w 170497"/>
                  <a:gd name="connsiteY3" fmla="*/ 0 h 260536"/>
                  <a:gd name="connsiteX4" fmla="*/ 170497 w 170497"/>
                  <a:gd name="connsiteY4" fmla="*/ 0 h 26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497" h="260536">
                    <a:moveTo>
                      <a:pt x="170497" y="0"/>
                    </a:moveTo>
                    <a:lnTo>
                      <a:pt x="137481" y="259112"/>
                    </a:lnTo>
                    <a:lnTo>
                      <a:pt x="17334" y="260536"/>
                    </a:lnTo>
                    <a:lnTo>
                      <a:pt x="0" y="0"/>
                    </a:lnTo>
                    <a:lnTo>
                      <a:pt x="17049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 rot="21367724">
                <a:off x="4315617" y="5984445"/>
                <a:ext cx="127028" cy="76069"/>
              </a:xfrm>
              <a:custGeom>
                <a:avLst/>
                <a:gdLst>
                  <a:gd name="connsiteX0" fmla="*/ 445376 w 445376"/>
                  <a:gd name="connsiteY0" fmla="*/ 0 h 266705"/>
                  <a:gd name="connsiteX1" fmla="*/ 320429 w 445376"/>
                  <a:gd name="connsiteY1" fmla="*/ 263152 h 266705"/>
                  <a:gd name="connsiteX2" fmla="*/ 20725 w 445376"/>
                  <a:gd name="connsiteY2" fmla="*/ 266705 h 266705"/>
                  <a:gd name="connsiteX3" fmla="*/ 0 w 445376"/>
                  <a:gd name="connsiteY3" fmla="*/ 0 h 266705"/>
                  <a:gd name="connsiteX4" fmla="*/ 445376 w 445376"/>
                  <a:gd name="connsiteY4" fmla="*/ 0 h 266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5376" h="266705">
                    <a:moveTo>
                      <a:pt x="445376" y="0"/>
                    </a:moveTo>
                    <a:lnTo>
                      <a:pt x="320429" y="263152"/>
                    </a:lnTo>
                    <a:lnTo>
                      <a:pt x="20725" y="266705"/>
                    </a:lnTo>
                    <a:lnTo>
                      <a:pt x="0" y="0"/>
                    </a:lnTo>
                    <a:lnTo>
                      <a:pt x="44537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 rot="21367724">
                <a:off x="4269140" y="6090610"/>
                <a:ext cx="106242" cy="77575"/>
              </a:xfrm>
              <a:custGeom>
                <a:avLst/>
                <a:gdLst>
                  <a:gd name="connsiteX0" fmla="*/ 372496 w 372496"/>
                  <a:gd name="connsiteY0" fmla="*/ 0 h 271988"/>
                  <a:gd name="connsiteX1" fmla="*/ 287881 w 372496"/>
                  <a:gd name="connsiteY1" fmla="*/ 269045 h 271988"/>
                  <a:gd name="connsiteX2" fmla="*/ 39669 w 372496"/>
                  <a:gd name="connsiteY2" fmla="*/ 271988 h 271988"/>
                  <a:gd name="connsiteX3" fmla="*/ 0 w 372496"/>
                  <a:gd name="connsiteY3" fmla="*/ 0 h 271988"/>
                  <a:gd name="connsiteX4" fmla="*/ 372496 w 372496"/>
                  <a:gd name="connsiteY4" fmla="*/ 0 h 271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496" h="271988">
                    <a:moveTo>
                      <a:pt x="372496" y="0"/>
                    </a:moveTo>
                    <a:lnTo>
                      <a:pt x="287881" y="269045"/>
                    </a:lnTo>
                    <a:lnTo>
                      <a:pt x="39669" y="271988"/>
                    </a:lnTo>
                    <a:lnTo>
                      <a:pt x="0" y="0"/>
                    </a:lnTo>
                    <a:lnTo>
                      <a:pt x="37249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 rot="21367724">
                <a:off x="3989383" y="6199045"/>
                <a:ext cx="102136" cy="79028"/>
              </a:xfrm>
              <a:custGeom>
                <a:avLst/>
                <a:gdLst>
                  <a:gd name="connsiteX0" fmla="*/ 358101 w 358101"/>
                  <a:gd name="connsiteY0" fmla="*/ 0 h 277080"/>
                  <a:gd name="connsiteX1" fmla="*/ 293514 w 358101"/>
                  <a:gd name="connsiteY1" fmla="*/ 274107 h 277080"/>
                  <a:gd name="connsiteX2" fmla="*/ 42771 w 358101"/>
                  <a:gd name="connsiteY2" fmla="*/ 277080 h 277080"/>
                  <a:gd name="connsiteX3" fmla="*/ 0 w 358101"/>
                  <a:gd name="connsiteY3" fmla="*/ 0 h 277080"/>
                  <a:gd name="connsiteX4" fmla="*/ 358101 w 358101"/>
                  <a:gd name="connsiteY4" fmla="*/ 0 h 277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8101" h="277080">
                    <a:moveTo>
                      <a:pt x="358101" y="0"/>
                    </a:moveTo>
                    <a:lnTo>
                      <a:pt x="293514" y="274107"/>
                    </a:lnTo>
                    <a:lnTo>
                      <a:pt x="42771" y="277080"/>
                    </a:lnTo>
                    <a:lnTo>
                      <a:pt x="0" y="0"/>
                    </a:lnTo>
                    <a:lnTo>
                      <a:pt x="358101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21367724">
                <a:off x="4936669" y="6136504"/>
                <a:ext cx="86222" cy="91657"/>
              </a:xfrm>
              <a:custGeom>
                <a:avLst/>
                <a:gdLst>
                  <a:gd name="connsiteX0" fmla="*/ 230172 w 302305"/>
                  <a:gd name="connsiteY0" fmla="*/ 0 h 321362"/>
                  <a:gd name="connsiteX1" fmla="*/ 302305 w 302305"/>
                  <a:gd name="connsiteY1" fmla="*/ 321362 h 321362"/>
                  <a:gd name="connsiteX2" fmla="*/ 0 w 302305"/>
                  <a:gd name="connsiteY2" fmla="*/ 321362 h 321362"/>
                  <a:gd name="connsiteX3" fmla="*/ 40663 w 302305"/>
                  <a:gd name="connsiteY3" fmla="*/ 2247 h 321362"/>
                  <a:gd name="connsiteX4" fmla="*/ 230172 w 302305"/>
                  <a:gd name="connsiteY4" fmla="*/ 0 h 321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2305" h="321362">
                    <a:moveTo>
                      <a:pt x="230172" y="0"/>
                    </a:moveTo>
                    <a:lnTo>
                      <a:pt x="302305" y="321362"/>
                    </a:lnTo>
                    <a:lnTo>
                      <a:pt x="0" y="321362"/>
                    </a:lnTo>
                    <a:lnTo>
                      <a:pt x="40663" y="2247"/>
                    </a:lnTo>
                    <a:lnTo>
                      <a:pt x="230172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 rot="21367724">
                <a:off x="3741344" y="5990159"/>
                <a:ext cx="87018" cy="80424"/>
              </a:xfrm>
              <a:custGeom>
                <a:avLst/>
                <a:gdLst>
                  <a:gd name="connsiteX0" fmla="*/ 305094 w 305094"/>
                  <a:gd name="connsiteY0" fmla="*/ 0 h 281976"/>
                  <a:gd name="connsiteX1" fmla="*/ 230559 w 305094"/>
                  <a:gd name="connsiteY1" fmla="*/ 279525 h 281976"/>
                  <a:gd name="connsiteX2" fmla="*/ 23874 w 305094"/>
                  <a:gd name="connsiteY2" fmla="*/ 281976 h 281976"/>
                  <a:gd name="connsiteX3" fmla="*/ 0 w 305094"/>
                  <a:gd name="connsiteY3" fmla="*/ 0 h 281976"/>
                  <a:gd name="connsiteX4" fmla="*/ 305094 w 305094"/>
                  <a:gd name="connsiteY4" fmla="*/ 0 h 28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094" h="281976">
                    <a:moveTo>
                      <a:pt x="305094" y="0"/>
                    </a:moveTo>
                    <a:lnTo>
                      <a:pt x="230559" y="279525"/>
                    </a:lnTo>
                    <a:lnTo>
                      <a:pt x="23874" y="281976"/>
                    </a:lnTo>
                    <a:lnTo>
                      <a:pt x="0" y="0"/>
                    </a:lnTo>
                    <a:lnTo>
                      <a:pt x="30509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21367724">
                <a:off x="4516190" y="6200425"/>
                <a:ext cx="111620" cy="90611"/>
              </a:xfrm>
              <a:custGeom>
                <a:avLst/>
                <a:gdLst>
                  <a:gd name="connsiteX0" fmla="*/ 370216 w 391352"/>
                  <a:gd name="connsiteY0" fmla="*/ 0 h 317691"/>
                  <a:gd name="connsiteX1" fmla="*/ 391352 w 391352"/>
                  <a:gd name="connsiteY1" fmla="*/ 317691 h 317691"/>
                  <a:gd name="connsiteX2" fmla="*/ 0 w 391352"/>
                  <a:gd name="connsiteY2" fmla="*/ 317691 h 317691"/>
                  <a:gd name="connsiteX3" fmla="*/ 149602 w 391352"/>
                  <a:gd name="connsiteY3" fmla="*/ 2616 h 317691"/>
                  <a:gd name="connsiteX4" fmla="*/ 370216 w 391352"/>
                  <a:gd name="connsiteY4" fmla="*/ 0 h 317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352" h="317691">
                    <a:moveTo>
                      <a:pt x="370216" y="0"/>
                    </a:moveTo>
                    <a:lnTo>
                      <a:pt x="391352" y="317691"/>
                    </a:lnTo>
                    <a:lnTo>
                      <a:pt x="0" y="317691"/>
                    </a:lnTo>
                    <a:lnTo>
                      <a:pt x="149602" y="2616"/>
                    </a:lnTo>
                    <a:lnTo>
                      <a:pt x="370216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21367724">
                <a:off x="3578124" y="6015066"/>
                <a:ext cx="68646" cy="81679"/>
              </a:xfrm>
              <a:custGeom>
                <a:avLst/>
                <a:gdLst>
                  <a:gd name="connsiteX0" fmla="*/ 240683 w 240683"/>
                  <a:gd name="connsiteY0" fmla="*/ 0 h 286376"/>
                  <a:gd name="connsiteX1" fmla="*/ 167124 w 240683"/>
                  <a:gd name="connsiteY1" fmla="*/ 284522 h 286376"/>
                  <a:gd name="connsiteX2" fmla="*/ 10710 w 240683"/>
                  <a:gd name="connsiteY2" fmla="*/ 286376 h 286376"/>
                  <a:gd name="connsiteX3" fmla="*/ 0 w 240683"/>
                  <a:gd name="connsiteY3" fmla="*/ 4937 h 286376"/>
                  <a:gd name="connsiteX4" fmla="*/ 48970 w 240683"/>
                  <a:gd name="connsiteY4" fmla="*/ 0 h 286376"/>
                  <a:gd name="connsiteX5" fmla="*/ 240683 w 240683"/>
                  <a:gd name="connsiteY5" fmla="*/ 0 h 286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0683" h="286376">
                    <a:moveTo>
                      <a:pt x="240683" y="0"/>
                    </a:moveTo>
                    <a:lnTo>
                      <a:pt x="167124" y="284522"/>
                    </a:lnTo>
                    <a:lnTo>
                      <a:pt x="10710" y="286376"/>
                    </a:lnTo>
                    <a:lnTo>
                      <a:pt x="0" y="4937"/>
                    </a:lnTo>
                    <a:lnTo>
                      <a:pt x="48970" y="0"/>
                    </a:lnTo>
                    <a:lnTo>
                      <a:pt x="24068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任意多边形 59"/>
              <p:cNvSpPr/>
              <p:nvPr/>
            </p:nvSpPr>
            <p:spPr>
              <a:xfrm rot="21367724">
                <a:off x="4199392" y="6189610"/>
                <a:ext cx="90928" cy="88851"/>
              </a:xfrm>
              <a:custGeom>
                <a:avLst/>
                <a:gdLst>
                  <a:gd name="connsiteX0" fmla="*/ 294597 w 318804"/>
                  <a:gd name="connsiteY0" fmla="*/ 0 h 311522"/>
                  <a:gd name="connsiteX1" fmla="*/ 318804 w 318804"/>
                  <a:gd name="connsiteY1" fmla="*/ 311522 h 311522"/>
                  <a:gd name="connsiteX2" fmla="*/ 0 w 318804"/>
                  <a:gd name="connsiteY2" fmla="*/ 311522 h 311522"/>
                  <a:gd name="connsiteX3" fmla="*/ 97238 w 318804"/>
                  <a:gd name="connsiteY3" fmla="*/ 2340 h 311522"/>
                  <a:gd name="connsiteX4" fmla="*/ 294597 w 318804"/>
                  <a:gd name="connsiteY4" fmla="*/ 0 h 311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8804" h="311522">
                    <a:moveTo>
                      <a:pt x="294597" y="0"/>
                    </a:moveTo>
                    <a:lnTo>
                      <a:pt x="318804" y="311522"/>
                    </a:lnTo>
                    <a:lnTo>
                      <a:pt x="0" y="311522"/>
                    </a:lnTo>
                    <a:lnTo>
                      <a:pt x="97238" y="2340"/>
                    </a:lnTo>
                    <a:lnTo>
                      <a:pt x="294597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任意多边形 60"/>
              <p:cNvSpPr/>
              <p:nvPr/>
            </p:nvSpPr>
            <p:spPr>
              <a:xfrm rot="21367724">
                <a:off x="3258308" y="6080163"/>
                <a:ext cx="35134" cy="67436"/>
              </a:xfrm>
              <a:custGeom>
                <a:avLst/>
                <a:gdLst>
                  <a:gd name="connsiteX0" fmla="*/ 123184 w 123184"/>
                  <a:gd name="connsiteY0" fmla="*/ 0 h 236439"/>
                  <a:gd name="connsiteX1" fmla="*/ 66725 w 123184"/>
                  <a:gd name="connsiteY1" fmla="*/ 235648 h 236439"/>
                  <a:gd name="connsiteX2" fmla="*/ 24 w 123184"/>
                  <a:gd name="connsiteY2" fmla="*/ 236439 h 236439"/>
                  <a:gd name="connsiteX3" fmla="*/ 0 w 123184"/>
                  <a:gd name="connsiteY3" fmla="*/ 236202 h 236439"/>
                  <a:gd name="connsiteX4" fmla="*/ 0 w 123184"/>
                  <a:gd name="connsiteY4" fmla="*/ 236203 h 236439"/>
                  <a:gd name="connsiteX5" fmla="*/ 84680 w 123184"/>
                  <a:gd name="connsiteY5" fmla="*/ 31769 h 236439"/>
                  <a:gd name="connsiteX6" fmla="*/ 123184 w 123184"/>
                  <a:gd name="connsiteY6" fmla="*/ 0 h 23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184" h="236439">
                    <a:moveTo>
                      <a:pt x="123184" y="0"/>
                    </a:moveTo>
                    <a:lnTo>
                      <a:pt x="66725" y="235648"/>
                    </a:lnTo>
                    <a:lnTo>
                      <a:pt x="24" y="236439"/>
                    </a:lnTo>
                    <a:lnTo>
                      <a:pt x="0" y="236202"/>
                    </a:lnTo>
                    <a:lnTo>
                      <a:pt x="0" y="236203"/>
                    </a:lnTo>
                    <a:cubicBezTo>
                      <a:pt x="0" y="156367"/>
                      <a:pt x="32360" y="84088"/>
                      <a:pt x="84680" y="31769"/>
                    </a:cubicBezTo>
                    <a:lnTo>
                      <a:pt x="12318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 rot="21367724">
                <a:off x="3934768" y="5985557"/>
                <a:ext cx="84167" cy="87344"/>
              </a:xfrm>
              <a:custGeom>
                <a:avLst/>
                <a:gdLst>
                  <a:gd name="connsiteX0" fmla="*/ 250433 w 295097"/>
                  <a:gd name="connsiteY0" fmla="*/ 0 h 306239"/>
                  <a:gd name="connsiteX1" fmla="*/ 295097 w 295097"/>
                  <a:gd name="connsiteY1" fmla="*/ 306239 h 306239"/>
                  <a:gd name="connsiteX2" fmla="*/ 0 w 295097"/>
                  <a:gd name="connsiteY2" fmla="*/ 306239 h 306239"/>
                  <a:gd name="connsiteX3" fmla="*/ 71658 w 295097"/>
                  <a:gd name="connsiteY3" fmla="*/ 2119 h 306239"/>
                  <a:gd name="connsiteX4" fmla="*/ 250433 w 295097"/>
                  <a:gd name="connsiteY4" fmla="*/ 0 h 306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97" h="306239">
                    <a:moveTo>
                      <a:pt x="250433" y="0"/>
                    </a:moveTo>
                    <a:lnTo>
                      <a:pt x="295097" y="306239"/>
                    </a:lnTo>
                    <a:lnTo>
                      <a:pt x="0" y="306239"/>
                    </a:lnTo>
                    <a:lnTo>
                      <a:pt x="71658" y="2119"/>
                    </a:lnTo>
                    <a:lnTo>
                      <a:pt x="25043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 rot="21367724">
                <a:off x="3726864" y="6116526"/>
                <a:ext cx="94805" cy="85891"/>
              </a:xfrm>
              <a:custGeom>
                <a:avLst/>
                <a:gdLst>
                  <a:gd name="connsiteX0" fmla="*/ 285909 w 332396"/>
                  <a:gd name="connsiteY0" fmla="*/ 0 h 301147"/>
                  <a:gd name="connsiteX1" fmla="*/ 332396 w 332396"/>
                  <a:gd name="connsiteY1" fmla="*/ 301147 h 301147"/>
                  <a:gd name="connsiteX2" fmla="*/ 0 w 332396"/>
                  <a:gd name="connsiteY2" fmla="*/ 301147 h 301147"/>
                  <a:gd name="connsiteX3" fmla="*/ 79649 w 332396"/>
                  <a:gd name="connsiteY3" fmla="*/ 2445 h 301147"/>
                  <a:gd name="connsiteX4" fmla="*/ 285909 w 332396"/>
                  <a:gd name="connsiteY4" fmla="*/ 0 h 30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396" h="301147">
                    <a:moveTo>
                      <a:pt x="285909" y="0"/>
                    </a:moveTo>
                    <a:lnTo>
                      <a:pt x="332396" y="301147"/>
                    </a:lnTo>
                    <a:lnTo>
                      <a:pt x="0" y="301147"/>
                    </a:lnTo>
                    <a:lnTo>
                      <a:pt x="79649" y="2445"/>
                    </a:lnTo>
                    <a:lnTo>
                      <a:pt x="285909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 rot="21367724">
                <a:off x="3372205" y="6057547"/>
                <a:ext cx="90059" cy="84495"/>
              </a:xfrm>
              <a:custGeom>
                <a:avLst/>
                <a:gdLst>
                  <a:gd name="connsiteX0" fmla="*/ 290674 w 315756"/>
                  <a:gd name="connsiteY0" fmla="*/ 0 h 296251"/>
                  <a:gd name="connsiteX1" fmla="*/ 315756 w 315756"/>
                  <a:gd name="connsiteY1" fmla="*/ 296251 h 296251"/>
                  <a:gd name="connsiteX2" fmla="*/ 0 w 315756"/>
                  <a:gd name="connsiteY2" fmla="*/ 296251 h 296251"/>
                  <a:gd name="connsiteX3" fmla="*/ 75933 w 315756"/>
                  <a:gd name="connsiteY3" fmla="*/ 2546 h 296251"/>
                  <a:gd name="connsiteX4" fmla="*/ 290674 w 315756"/>
                  <a:gd name="connsiteY4" fmla="*/ 0 h 29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5756" h="296251">
                    <a:moveTo>
                      <a:pt x="290674" y="0"/>
                    </a:moveTo>
                    <a:lnTo>
                      <a:pt x="315756" y="296251"/>
                    </a:lnTo>
                    <a:lnTo>
                      <a:pt x="0" y="296251"/>
                    </a:lnTo>
                    <a:lnTo>
                      <a:pt x="75933" y="2546"/>
                    </a:lnTo>
                    <a:lnTo>
                      <a:pt x="290674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21367724">
                <a:off x="3267272" y="6178704"/>
                <a:ext cx="64860" cy="82457"/>
              </a:xfrm>
              <a:custGeom>
                <a:avLst/>
                <a:gdLst>
                  <a:gd name="connsiteX0" fmla="*/ 216403 w 227405"/>
                  <a:gd name="connsiteY0" fmla="*/ 0 h 289103"/>
                  <a:gd name="connsiteX1" fmla="*/ 227405 w 227405"/>
                  <a:gd name="connsiteY1" fmla="*/ 289103 h 289103"/>
                  <a:gd name="connsiteX2" fmla="*/ 196396 w 227405"/>
                  <a:gd name="connsiteY2" fmla="*/ 285978 h 289103"/>
                  <a:gd name="connsiteX3" fmla="*/ 14925 w 227405"/>
                  <a:gd name="connsiteY3" fmla="*/ 164384 h 289103"/>
                  <a:gd name="connsiteX4" fmla="*/ 0 w 227405"/>
                  <a:gd name="connsiteY4" fmla="*/ 136886 h 289103"/>
                  <a:gd name="connsiteX5" fmla="*/ 32274 w 227405"/>
                  <a:gd name="connsiteY5" fmla="*/ 2183 h 289103"/>
                  <a:gd name="connsiteX6" fmla="*/ 216403 w 227405"/>
                  <a:gd name="connsiteY6" fmla="*/ 0 h 289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7405" h="289103">
                    <a:moveTo>
                      <a:pt x="216403" y="0"/>
                    </a:moveTo>
                    <a:lnTo>
                      <a:pt x="227405" y="289103"/>
                    </a:lnTo>
                    <a:lnTo>
                      <a:pt x="196396" y="285978"/>
                    </a:lnTo>
                    <a:cubicBezTo>
                      <a:pt x="121114" y="270572"/>
                      <a:pt x="56490" y="225907"/>
                      <a:pt x="14925" y="164384"/>
                    </a:cubicBezTo>
                    <a:lnTo>
                      <a:pt x="0" y="136886"/>
                    </a:lnTo>
                    <a:lnTo>
                      <a:pt x="32274" y="2183"/>
                    </a:lnTo>
                    <a:lnTo>
                      <a:pt x="216403" y="0"/>
                    </a:lnTo>
                    <a:close/>
                  </a:path>
                </a:pathLst>
              </a:custGeom>
              <a:solidFill>
                <a:srgbClr val="E54E3B"/>
              </a:solidFill>
              <a:ln>
                <a:solidFill>
                  <a:srgbClr val="D30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饼上的葱花"/>
            <p:cNvGrpSpPr/>
            <p:nvPr/>
          </p:nvGrpSpPr>
          <p:grpSpPr>
            <a:xfrm>
              <a:off x="3811867" y="1544076"/>
              <a:ext cx="1779549" cy="315549"/>
              <a:chOff x="3230871" y="5965459"/>
              <a:chExt cx="1779549" cy="315549"/>
            </a:xfrm>
          </p:grpSpPr>
          <p:sp>
            <p:nvSpPr>
              <p:cNvPr id="13" name="任意多边形 12"/>
              <p:cNvSpPr/>
              <p:nvPr/>
            </p:nvSpPr>
            <p:spPr>
              <a:xfrm rot="21249554">
                <a:off x="4437521" y="6021648"/>
                <a:ext cx="50843" cy="72589"/>
              </a:xfrm>
              <a:custGeom>
                <a:avLst/>
                <a:gdLst>
                  <a:gd name="connsiteX0" fmla="*/ 325164 w 325166"/>
                  <a:gd name="connsiteY0" fmla="*/ 0 h 464241"/>
                  <a:gd name="connsiteX1" fmla="*/ 325166 w 325166"/>
                  <a:gd name="connsiteY1" fmla="*/ 464241 h 464241"/>
                  <a:gd name="connsiteX2" fmla="*/ 0 w 325166"/>
                  <a:gd name="connsiteY2" fmla="*/ 459027 h 464241"/>
                  <a:gd name="connsiteX3" fmla="*/ 50081 w 325166"/>
                  <a:gd name="connsiteY3" fmla="*/ 2635 h 464241"/>
                  <a:gd name="connsiteX4" fmla="*/ 325164 w 325166"/>
                  <a:gd name="connsiteY4" fmla="*/ 0 h 464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166" h="464241">
                    <a:moveTo>
                      <a:pt x="325164" y="0"/>
                    </a:moveTo>
                    <a:cubicBezTo>
                      <a:pt x="325164" y="158589"/>
                      <a:pt x="325165" y="305653"/>
                      <a:pt x="325166" y="464241"/>
                    </a:cubicBezTo>
                    <a:lnTo>
                      <a:pt x="0" y="459027"/>
                    </a:lnTo>
                    <a:lnTo>
                      <a:pt x="50081" y="2635"/>
                    </a:lnTo>
                    <a:lnTo>
                      <a:pt x="32516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 rot="21249554">
                <a:off x="4041407" y="6071679"/>
                <a:ext cx="66088" cy="70996"/>
              </a:xfrm>
              <a:custGeom>
                <a:avLst/>
                <a:gdLst>
                  <a:gd name="connsiteX0" fmla="*/ 422665 w 422665"/>
                  <a:gd name="connsiteY0" fmla="*/ 0 h 454056"/>
                  <a:gd name="connsiteX1" fmla="*/ 344027 w 422665"/>
                  <a:gd name="connsiteY1" fmla="*/ 452309 h 454056"/>
                  <a:gd name="connsiteX2" fmla="*/ 49459 w 422665"/>
                  <a:gd name="connsiteY2" fmla="*/ 453043 h 454056"/>
                  <a:gd name="connsiteX3" fmla="*/ 0 w 422665"/>
                  <a:gd name="connsiteY3" fmla="*/ 454056 h 454056"/>
                  <a:gd name="connsiteX4" fmla="*/ 46014 w 422665"/>
                  <a:gd name="connsiteY4" fmla="*/ 4243 h 454056"/>
                  <a:gd name="connsiteX5" fmla="*/ 68953 w 422665"/>
                  <a:gd name="connsiteY5" fmla="*/ 3389 h 454056"/>
                  <a:gd name="connsiteX6" fmla="*/ 422665 w 422665"/>
                  <a:gd name="connsiteY6" fmla="*/ 0 h 454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2665" h="454056">
                    <a:moveTo>
                      <a:pt x="422665" y="0"/>
                    </a:moveTo>
                    <a:lnTo>
                      <a:pt x="344027" y="452309"/>
                    </a:lnTo>
                    <a:lnTo>
                      <a:pt x="49459" y="453043"/>
                    </a:lnTo>
                    <a:lnTo>
                      <a:pt x="0" y="454056"/>
                    </a:lnTo>
                    <a:lnTo>
                      <a:pt x="46014" y="4243"/>
                    </a:lnTo>
                    <a:lnTo>
                      <a:pt x="68953" y="3389"/>
                    </a:lnTo>
                    <a:lnTo>
                      <a:pt x="42266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 rot="21249554">
                <a:off x="4128056" y="6029149"/>
                <a:ext cx="73141" cy="71770"/>
              </a:xfrm>
              <a:custGeom>
                <a:avLst/>
                <a:gdLst>
                  <a:gd name="connsiteX0" fmla="*/ 467771 w 467771"/>
                  <a:gd name="connsiteY0" fmla="*/ 0 h 459005"/>
                  <a:gd name="connsiteX1" fmla="*/ 381289 w 467771"/>
                  <a:gd name="connsiteY1" fmla="*/ 445384 h 459005"/>
                  <a:gd name="connsiteX2" fmla="*/ 334640 w 467771"/>
                  <a:gd name="connsiteY2" fmla="*/ 446340 h 459005"/>
                  <a:gd name="connsiteX3" fmla="*/ 0 w 467771"/>
                  <a:gd name="connsiteY3" fmla="*/ 459005 h 459005"/>
                  <a:gd name="connsiteX4" fmla="*/ 75032 w 467771"/>
                  <a:gd name="connsiteY4" fmla="*/ 14620 h 459005"/>
                  <a:gd name="connsiteX5" fmla="*/ 467771 w 467771"/>
                  <a:gd name="connsiteY5" fmla="*/ 0 h 459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7771" h="459005">
                    <a:moveTo>
                      <a:pt x="467771" y="0"/>
                    </a:moveTo>
                    <a:lnTo>
                      <a:pt x="381289" y="445384"/>
                    </a:lnTo>
                    <a:lnTo>
                      <a:pt x="334640" y="446340"/>
                    </a:lnTo>
                    <a:lnTo>
                      <a:pt x="0" y="459005"/>
                    </a:lnTo>
                    <a:lnTo>
                      <a:pt x="75032" y="14620"/>
                    </a:lnTo>
                    <a:lnTo>
                      <a:pt x="46777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 rot="21249554">
                <a:off x="3807674" y="5965459"/>
                <a:ext cx="67631" cy="72798"/>
              </a:xfrm>
              <a:custGeom>
                <a:avLst/>
                <a:gdLst>
                  <a:gd name="connsiteX0" fmla="*/ 432531 w 432531"/>
                  <a:gd name="connsiteY0" fmla="*/ 0 h 465579"/>
                  <a:gd name="connsiteX1" fmla="*/ 366221 w 432531"/>
                  <a:gd name="connsiteY1" fmla="*/ 444141 h 465579"/>
                  <a:gd name="connsiteX2" fmla="*/ 92179 w 432531"/>
                  <a:gd name="connsiteY2" fmla="*/ 459085 h 465579"/>
                  <a:gd name="connsiteX3" fmla="*/ 0 w 432531"/>
                  <a:gd name="connsiteY3" fmla="*/ 465579 h 465579"/>
                  <a:gd name="connsiteX4" fmla="*/ 121614 w 432531"/>
                  <a:gd name="connsiteY4" fmla="*/ 18515 h 465579"/>
                  <a:gd name="connsiteX5" fmla="*/ 432531 w 432531"/>
                  <a:gd name="connsiteY5" fmla="*/ 0 h 465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531" h="465579">
                    <a:moveTo>
                      <a:pt x="432531" y="0"/>
                    </a:moveTo>
                    <a:lnTo>
                      <a:pt x="366221" y="444141"/>
                    </a:lnTo>
                    <a:lnTo>
                      <a:pt x="92179" y="459085"/>
                    </a:lnTo>
                    <a:lnTo>
                      <a:pt x="0" y="465579"/>
                    </a:lnTo>
                    <a:lnTo>
                      <a:pt x="121614" y="18515"/>
                    </a:lnTo>
                    <a:lnTo>
                      <a:pt x="43253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21249554">
                <a:off x="4313698" y="6120153"/>
                <a:ext cx="61729" cy="73465"/>
              </a:xfrm>
              <a:custGeom>
                <a:avLst/>
                <a:gdLst>
                  <a:gd name="connsiteX0" fmla="*/ 394785 w 394785"/>
                  <a:gd name="connsiteY0" fmla="*/ 0 h 469845"/>
                  <a:gd name="connsiteX1" fmla="*/ 297901 w 394785"/>
                  <a:gd name="connsiteY1" fmla="*/ 443953 h 469845"/>
                  <a:gd name="connsiteX2" fmla="*/ 220153 w 394785"/>
                  <a:gd name="connsiteY2" fmla="*/ 449431 h 469845"/>
                  <a:gd name="connsiteX3" fmla="*/ 0 w 394785"/>
                  <a:gd name="connsiteY3" fmla="*/ 469845 h 469845"/>
                  <a:gd name="connsiteX4" fmla="*/ 97708 w 394785"/>
                  <a:gd name="connsiteY4" fmla="*/ 24609 h 469845"/>
                  <a:gd name="connsiteX5" fmla="*/ 239649 w 394785"/>
                  <a:gd name="connsiteY5" fmla="*/ 11661 h 469845"/>
                  <a:gd name="connsiteX6" fmla="*/ 394785 w 394785"/>
                  <a:gd name="connsiteY6" fmla="*/ 0 h 46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4785" h="469845">
                    <a:moveTo>
                      <a:pt x="394785" y="0"/>
                    </a:moveTo>
                    <a:lnTo>
                      <a:pt x="297901" y="443953"/>
                    </a:lnTo>
                    <a:lnTo>
                      <a:pt x="220153" y="449431"/>
                    </a:lnTo>
                    <a:lnTo>
                      <a:pt x="0" y="469845"/>
                    </a:lnTo>
                    <a:lnTo>
                      <a:pt x="97708" y="24609"/>
                    </a:lnTo>
                    <a:lnTo>
                      <a:pt x="239649" y="11661"/>
                    </a:lnTo>
                    <a:lnTo>
                      <a:pt x="39478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rot="21249554">
                <a:off x="3704336" y="6027330"/>
                <a:ext cx="54081" cy="73280"/>
              </a:xfrm>
              <a:custGeom>
                <a:avLst/>
                <a:gdLst>
                  <a:gd name="connsiteX0" fmla="*/ 345878 w 345878"/>
                  <a:gd name="connsiteY0" fmla="*/ 0 h 468665"/>
                  <a:gd name="connsiteX1" fmla="*/ 258180 w 345878"/>
                  <a:gd name="connsiteY1" fmla="*/ 444725 h 468665"/>
                  <a:gd name="connsiteX2" fmla="*/ 0 w 345878"/>
                  <a:gd name="connsiteY2" fmla="*/ 468665 h 468665"/>
                  <a:gd name="connsiteX3" fmla="*/ 53758 w 345878"/>
                  <a:gd name="connsiteY3" fmla="*/ 30715 h 468665"/>
                  <a:gd name="connsiteX4" fmla="*/ 301551 w 345878"/>
                  <a:gd name="connsiteY4" fmla="*/ 4043 h 468665"/>
                  <a:gd name="connsiteX5" fmla="*/ 345878 w 345878"/>
                  <a:gd name="connsiteY5" fmla="*/ 0 h 468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5878" h="468665">
                    <a:moveTo>
                      <a:pt x="345878" y="0"/>
                    </a:moveTo>
                    <a:lnTo>
                      <a:pt x="258180" y="444725"/>
                    </a:lnTo>
                    <a:lnTo>
                      <a:pt x="0" y="468665"/>
                    </a:lnTo>
                    <a:lnTo>
                      <a:pt x="53758" y="30715"/>
                    </a:lnTo>
                    <a:lnTo>
                      <a:pt x="301551" y="4043"/>
                    </a:lnTo>
                    <a:lnTo>
                      <a:pt x="34587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21249554">
                <a:off x="3916936" y="6134016"/>
                <a:ext cx="60142" cy="74490"/>
              </a:xfrm>
              <a:custGeom>
                <a:avLst/>
                <a:gdLst>
                  <a:gd name="connsiteX0" fmla="*/ 384635 w 384635"/>
                  <a:gd name="connsiteY0" fmla="*/ 26058 h 476402"/>
                  <a:gd name="connsiteX1" fmla="*/ 286357 w 384635"/>
                  <a:gd name="connsiteY1" fmla="*/ 476402 h 476402"/>
                  <a:gd name="connsiteX2" fmla="*/ 0 w 384635"/>
                  <a:gd name="connsiteY2" fmla="*/ 446277 h 476402"/>
                  <a:gd name="connsiteX3" fmla="*/ 97936 w 384635"/>
                  <a:gd name="connsiteY3" fmla="*/ 0 h 476402"/>
                  <a:gd name="connsiteX4" fmla="*/ 384635 w 384635"/>
                  <a:gd name="connsiteY4" fmla="*/ 26058 h 47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635" h="476402">
                    <a:moveTo>
                      <a:pt x="384635" y="26058"/>
                    </a:moveTo>
                    <a:lnTo>
                      <a:pt x="286357" y="476402"/>
                    </a:lnTo>
                    <a:lnTo>
                      <a:pt x="0" y="446277"/>
                    </a:lnTo>
                    <a:lnTo>
                      <a:pt x="97936" y="0"/>
                    </a:lnTo>
                    <a:lnTo>
                      <a:pt x="384635" y="26058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21249554">
                <a:off x="4931618" y="6105478"/>
                <a:ext cx="78802" cy="79302"/>
              </a:xfrm>
              <a:custGeom>
                <a:avLst/>
                <a:gdLst>
                  <a:gd name="connsiteX0" fmla="*/ 122086 w 503974"/>
                  <a:gd name="connsiteY0" fmla="*/ 0 h 507178"/>
                  <a:gd name="connsiteX1" fmla="*/ 326327 w 503974"/>
                  <a:gd name="connsiteY1" fmla="*/ 23073 h 507178"/>
                  <a:gd name="connsiteX2" fmla="*/ 503974 w 503974"/>
                  <a:gd name="connsiteY2" fmla="*/ 47279 h 507178"/>
                  <a:gd name="connsiteX3" fmla="*/ 435312 w 503974"/>
                  <a:gd name="connsiteY3" fmla="*/ 507178 h 507178"/>
                  <a:gd name="connsiteX4" fmla="*/ 340339 w 503974"/>
                  <a:gd name="connsiteY4" fmla="*/ 492626 h 507178"/>
                  <a:gd name="connsiteX5" fmla="*/ 0 w 503974"/>
                  <a:gd name="connsiteY5" fmla="*/ 448801 h 507178"/>
                  <a:gd name="connsiteX6" fmla="*/ 122086 w 503974"/>
                  <a:gd name="connsiteY6" fmla="*/ 0 h 507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3974" h="507178">
                    <a:moveTo>
                      <a:pt x="122086" y="0"/>
                    </a:moveTo>
                    <a:lnTo>
                      <a:pt x="326327" y="23073"/>
                    </a:lnTo>
                    <a:lnTo>
                      <a:pt x="503974" y="47279"/>
                    </a:lnTo>
                    <a:lnTo>
                      <a:pt x="435312" y="507178"/>
                    </a:lnTo>
                    <a:lnTo>
                      <a:pt x="340339" y="492626"/>
                    </a:lnTo>
                    <a:lnTo>
                      <a:pt x="0" y="448801"/>
                    </a:lnTo>
                    <a:lnTo>
                      <a:pt x="122086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21249554">
                <a:off x="3380016" y="6108202"/>
                <a:ext cx="47382" cy="72465"/>
              </a:xfrm>
              <a:custGeom>
                <a:avLst/>
                <a:gdLst>
                  <a:gd name="connsiteX0" fmla="*/ 303033 w 303033"/>
                  <a:gd name="connsiteY0" fmla="*/ 17490 h 463447"/>
                  <a:gd name="connsiteX1" fmla="*/ 215093 w 303033"/>
                  <a:gd name="connsiteY1" fmla="*/ 463447 h 463447"/>
                  <a:gd name="connsiteX2" fmla="*/ 0 w 303033"/>
                  <a:gd name="connsiteY2" fmla="*/ 445639 h 463447"/>
                  <a:gd name="connsiteX3" fmla="*/ 54702 w 303033"/>
                  <a:gd name="connsiteY3" fmla="*/ 0 h 463447"/>
                  <a:gd name="connsiteX4" fmla="*/ 303033 w 303033"/>
                  <a:gd name="connsiteY4" fmla="*/ 17490 h 46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3033" h="463447">
                    <a:moveTo>
                      <a:pt x="303033" y="17490"/>
                    </a:moveTo>
                    <a:lnTo>
                      <a:pt x="215093" y="463447"/>
                    </a:lnTo>
                    <a:lnTo>
                      <a:pt x="0" y="445639"/>
                    </a:lnTo>
                    <a:lnTo>
                      <a:pt x="54702" y="0"/>
                    </a:lnTo>
                    <a:lnTo>
                      <a:pt x="303033" y="1749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 rot="21249554">
                <a:off x="3510800" y="6177868"/>
                <a:ext cx="68360" cy="81737"/>
              </a:xfrm>
              <a:custGeom>
                <a:avLst/>
                <a:gdLst>
                  <a:gd name="connsiteX0" fmla="*/ 78148 w 437197"/>
                  <a:gd name="connsiteY0" fmla="*/ 0 h 522748"/>
                  <a:gd name="connsiteX1" fmla="*/ 437197 w 437197"/>
                  <a:gd name="connsiteY1" fmla="*/ 57545 h 522748"/>
                  <a:gd name="connsiteX2" fmla="*/ 346866 w 437197"/>
                  <a:gd name="connsiteY2" fmla="*/ 522748 h 522748"/>
                  <a:gd name="connsiteX3" fmla="*/ 76620 w 437197"/>
                  <a:gd name="connsiteY3" fmla="*/ 474578 h 522748"/>
                  <a:gd name="connsiteX4" fmla="*/ 0 w 437197"/>
                  <a:gd name="connsiteY4" fmla="*/ 462838 h 522748"/>
                  <a:gd name="connsiteX5" fmla="*/ 78148 w 437197"/>
                  <a:gd name="connsiteY5" fmla="*/ 0 h 522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7197" h="522748">
                    <a:moveTo>
                      <a:pt x="78148" y="0"/>
                    </a:moveTo>
                    <a:lnTo>
                      <a:pt x="437197" y="57545"/>
                    </a:lnTo>
                    <a:lnTo>
                      <a:pt x="346866" y="522748"/>
                    </a:lnTo>
                    <a:lnTo>
                      <a:pt x="76620" y="474578"/>
                    </a:lnTo>
                    <a:lnTo>
                      <a:pt x="0" y="462838"/>
                    </a:lnTo>
                    <a:lnTo>
                      <a:pt x="7814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21249554">
                <a:off x="4188835" y="6161572"/>
                <a:ext cx="54404" cy="83668"/>
              </a:xfrm>
              <a:custGeom>
                <a:avLst/>
                <a:gdLst>
                  <a:gd name="connsiteX0" fmla="*/ 48938 w 347942"/>
                  <a:gd name="connsiteY0" fmla="*/ 0 h 535098"/>
                  <a:gd name="connsiteX1" fmla="*/ 160784 w 347942"/>
                  <a:gd name="connsiteY1" fmla="*/ 20627 h 535098"/>
                  <a:gd name="connsiteX2" fmla="*/ 347942 w 347942"/>
                  <a:gd name="connsiteY2" fmla="*/ 59576 h 535098"/>
                  <a:gd name="connsiteX3" fmla="*/ 265269 w 347942"/>
                  <a:gd name="connsiteY3" fmla="*/ 535098 h 535098"/>
                  <a:gd name="connsiteX4" fmla="*/ 155909 w 347942"/>
                  <a:gd name="connsiteY4" fmla="*/ 510122 h 535098"/>
                  <a:gd name="connsiteX5" fmla="*/ 0 w 347942"/>
                  <a:gd name="connsiteY5" fmla="*/ 478403 h 535098"/>
                  <a:gd name="connsiteX6" fmla="*/ 48938 w 347942"/>
                  <a:gd name="connsiteY6" fmla="*/ 0 h 53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7942" h="535098">
                    <a:moveTo>
                      <a:pt x="48938" y="0"/>
                    </a:moveTo>
                    <a:lnTo>
                      <a:pt x="160784" y="20627"/>
                    </a:lnTo>
                    <a:lnTo>
                      <a:pt x="347942" y="59576"/>
                    </a:lnTo>
                    <a:lnTo>
                      <a:pt x="265269" y="535098"/>
                    </a:lnTo>
                    <a:lnTo>
                      <a:pt x="155909" y="510122"/>
                    </a:lnTo>
                    <a:lnTo>
                      <a:pt x="0" y="478403"/>
                    </a:lnTo>
                    <a:lnTo>
                      <a:pt x="4893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rot="21249554">
                <a:off x="4394964" y="6138748"/>
                <a:ext cx="66902" cy="91130"/>
              </a:xfrm>
              <a:custGeom>
                <a:avLst/>
                <a:gdLst>
                  <a:gd name="connsiteX0" fmla="*/ 53534 w 427868"/>
                  <a:gd name="connsiteY0" fmla="*/ 0 h 582820"/>
                  <a:gd name="connsiteX1" fmla="*/ 427868 w 427868"/>
                  <a:gd name="connsiteY1" fmla="*/ 86374 h 582820"/>
                  <a:gd name="connsiteX2" fmla="*/ 375881 w 427868"/>
                  <a:gd name="connsiteY2" fmla="*/ 582820 h 582820"/>
                  <a:gd name="connsiteX3" fmla="*/ 0 w 427868"/>
                  <a:gd name="connsiteY3" fmla="*/ 487870 h 582820"/>
                  <a:gd name="connsiteX4" fmla="*/ 53534 w 427868"/>
                  <a:gd name="connsiteY4" fmla="*/ 0 h 582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7868" h="582820">
                    <a:moveTo>
                      <a:pt x="53534" y="0"/>
                    </a:moveTo>
                    <a:lnTo>
                      <a:pt x="427868" y="86374"/>
                    </a:lnTo>
                    <a:lnTo>
                      <a:pt x="375881" y="582820"/>
                    </a:lnTo>
                    <a:lnTo>
                      <a:pt x="0" y="487870"/>
                    </a:lnTo>
                    <a:lnTo>
                      <a:pt x="5353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21249554">
                <a:off x="4323879" y="5990404"/>
                <a:ext cx="52123" cy="71361"/>
              </a:xfrm>
              <a:custGeom>
                <a:avLst/>
                <a:gdLst>
                  <a:gd name="connsiteX0" fmla="*/ 333350 w 333350"/>
                  <a:gd name="connsiteY0" fmla="*/ 0 h 456392"/>
                  <a:gd name="connsiteX1" fmla="*/ 283269 w 333350"/>
                  <a:gd name="connsiteY1" fmla="*/ 456392 h 456392"/>
                  <a:gd name="connsiteX2" fmla="*/ 156426 w 333350"/>
                  <a:gd name="connsiteY2" fmla="*/ 454359 h 456392"/>
                  <a:gd name="connsiteX3" fmla="*/ 0 w 333350"/>
                  <a:gd name="connsiteY3" fmla="*/ 454749 h 456392"/>
                  <a:gd name="connsiteX4" fmla="*/ 78638 w 333350"/>
                  <a:gd name="connsiteY4" fmla="*/ 2440 h 456392"/>
                  <a:gd name="connsiteX5" fmla="*/ 333350 w 333350"/>
                  <a:gd name="connsiteY5" fmla="*/ 0 h 456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350" h="456392">
                    <a:moveTo>
                      <a:pt x="333350" y="0"/>
                    </a:moveTo>
                    <a:lnTo>
                      <a:pt x="283269" y="456392"/>
                    </a:lnTo>
                    <a:lnTo>
                      <a:pt x="156426" y="454359"/>
                    </a:lnTo>
                    <a:lnTo>
                      <a:pt x="0" y="454749"/>
                    </a:lnTo>
                    <a:lnTo>
                      <a:pt x="78638" y="2440"/>
                    </a:lnTo>
                    <a:lnTo>
                      <a:pt x="333350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1249554">
                <a:off x="4554706" y="6103502"/>
                <a:ext cx="62622" cy="71468"/>
              </a:xfrm>
              <a:custGeom>
                <a:avLst/>
                <a:gdLst>
                  <a:gd name="connsiteX0" fmla="*/ 400494 w 400494"/>
                  <a:gd name="connsiteY0" fmla="*/ 0 h 457074"/>
                  <a:gd name="connsiteX1" fmla="*/ 354480 w 400494"/>
                  <a:gd name="connsiteY1" fmla="*/ 449813 h 457074"/>
                  <a:gd name="connsiteX2" fmla="*/ 0 w 400494"/>
                  <a:gd name="connsiteY2" fmla="*/ 457074 h 457074"/>
                  <a:gd name="connsiteX3" fmla="*/ 86482 w 400494"/>
                  <a:gd name="connsiteY3" fmla="*/ 11690 h 457074"/>
                  <a:gd name="connsiteX4" fmla="*/ 400494 w 400494"/>
                  <a:gd name="connsiteY4" fmla="*/ 0 h 45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0494" h="457074">
                    <a:moveTo>
                      <a:pt x="400494" y="0"/>
                    </a:moveTo>
                    <a:lnTo>
                      <a:pt x="354480" y="449813"/>
                    </a:lnTo>
                    <a:lnTo>
                      <a:pt x="0" y="457074"/>
                    </a:lnTo>
                    <a:lnTo>
                      <a:pt x="86482" y="11690"/>
                    </a:lnTo>
                    <a:lnTo>
                      <a:pt x="400494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21249554">
                <a:off x="4778461" y="6209323"/>
                <a:ext cx="57657" cy="71685"/>
              </a:xfrm>
              <a:custGeom>
                <a:avLst/>
                <a:gdLst>
                  <a:gd name="connsiteX0" fmla="*/ 368745 w 368745"/>
                  <a:gd name="connsiteY0" fmla="*/ 0 h 458464"/>
                  <a:gd name="connsiteX1" fmla="*/ 293713 w 368745"/>
                  <a:gd name="connsiteY1" fmla="*/ 444385 h 458464"/>
                  <a:gd name="connsiteX2" fmla="*/ 177562 w 368745"/>
                  <a:gd name="connsiteY2" fmla="*/ 448782 h 458464"/>
                  <a:gd name="connsiteX3" fmla="*/ 0 w 368745"/>
                  <a:gd name="connsiteY3" fmla="*/ 458464 h 458464"/>
                  <a:gd name="connsiteX4" fmla="*/ 66310 w 368745"/>
                  <a:gd name="connsiteY4" fmla="*/ 14323 h 458464"/>
                  <a:gd name="connsiteX5" fmla="*/ 203555 w 368745"/>
                  <a:gd name="connsiteY5" fmla="*/ 6150 h 458464"/>
                  <a:gd name="connsiteX6" fmla="*/ 368745 w 368745"/>
                  <a:gd name="connsiteY6" fmla="*/ 0 h 45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8745" h="458464">
                    <a:moveTo>
                      <a:pt x="368745" y="0"/>
                    </a:moveTo>
                    <a:lnTo>
                      <a:pt x="293713" y="444385"/>
                    </a:lnTo>
                    <a:lnTo>
                      <a:pt x="177562" y="448782"/>
                    </a:lnTo>
                    <a:lnTo>
                      <a:pt x="0" y="458464"/>
                    </a:lnTo>
                    <a:lnTo>
                      <a:pt x="66310" y="14323"/>
                    </a:lnTo>
                    <a:lnTo>
                      <a:pt x="203555" y="6150"/>
                    </a:lnTo>
                    <a:lnTo>
                      <a:pt x="368745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21249554">
                <a:off x="3914013" y="5975450"/>
                <a:ext cx="63281" cy="73022"/>
              </a:xfrm>
              <a:custGeom>
                <a:avLst/>
                <a:gdLst>
                  <a:gd name="connsiteX0" fmla="*/ 404711 w 404711"/>
                  <a:gd name="connsiteY0" fmla="*/ 0 h 467011"/>
                  <a:gd name="connsiteX1" fmla="*/ 283097 w 404711"/>
                  <a:gd name="connsiteY1" fmla="*/ 447064 h 467011"/>
                  <a:gd name="connsiteX2" fmla="*/ 0 w 404711"/>
                  <a:gd name="connsiteY2" fmla="*/ 467011 h 467011"/>
                  <a:gd name="connsiteX3" fmla="*/ 96884 w 404711"/>
                  <a:gd name="connsiteY3" fmla="*/ 23058 h 467011"/>
                  <a:gd name="connsiteX4" fmla="*/ 399645 w 404711"/>
                  <a:gd name="connsiteY4" fmla="*/ 302 h 467011"/>
                  <a:gd name="connsiteX5" fmla="*/ 404711 w 404711"/>
                  <a:gd name="connsiteY5" fmla="*/ 0 h 46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4711" h="467011">
                    <a:moveTo>
                      <a:pt x="404711" y="0"/>
                    </a:moveTo>
                    <a:lnTo>
                      <a:pt x="283097" y="447064"/>
                    </a:lnTo>
                    <a:lnTo>
                      <a:pt x="0" y="467011"/>
                    </a:lnTo>
                    <a:lnTo>
                      <a:pt x="96884" y="23058"/>
                    </a:lnTo>
                    <a:lnTo>
                      <a:pt x="399645" y="302"/>
                    </a:lnTo>
                    <a:lnTo>
                      <a:pt x="40471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21249554">
                <a:off x="3724913" y="6109153"/>
                <a:ext cx="57010" cy="73487"/>
              </a:xfrm>
              <a:custGeom>
                <a:avLst/>
                <a:gdLst>
                  <a:gd name="connsiteX0" fmla="*/ 364608 w 364608"/>
                  <a:gd name="connsiteY0" fmla="*/ 0 h 469985"/>
                  <a:gd name="connsiteX1" fmla="*/ 266900 w 364608"/>
                  <a:gd name="connsiteY1" fmla="*/ 445236 h 469985"/>
                  <a:gd name="connsiteX2" fmla="*/ 0 w 364608"/>
                  <a:gd name="connsiteY2" fmla="*/ 469985 h 469985"/>
                  <a:gd name="connsiteX3" fmla="*/ 87698 w 364608"/>
                  <a:gd name="connsiteY3" fmla="*/ 25260 h 469985"/>
                  <a:gd name="connsiteX4" fmla="*/ 364608 w 364608"/>
                  <a:gd name="connsiteY4" fmla="*/ 0 h 469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4608" h="469985">
                    <a:moveTo>
                      <a:pt x="364608" y="0"/>
                    </a:moveTo>
                    <a:lnTo>
                      <a:pt x="266900" y="445236"/>
                    </a:lnTo>
                    <a:lnTo>
                      <a:pt x="0" y="469985"/>
                    </a:lnTo>
                    <a:lnTo>
                      <a:pt x="87698" y="25260"/>
                    </a:lnTo>
                    <a:lnTo>
                      <a:pt x="364608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21249554">
                <a:off x="3515041" y="6020278"/>
                <a:ext cx="34599" cy="70907"/>
              </a:xfrm>
              <a:custGeom>
                <a:avLst/>
                <a:gdLst>
                  <a:gd name="connsiteX0" fmla="*/ 221276 w 221276"/>
                  <a:gd name="connsiteY0" fmla="*/ 0 h 453484"/>
                  <a:gd name="connsiteX1" fmla="*/ 167518 w 221276"/>
                  <a:gd name="connsiteY1" fmla="*/ 437950 h 453484"/>
                  <a:gd name="connsiteX2" fmla="*/ 28030 w 221276"/>
                  <a:gd name="connsiteY2" fmla="*/ 450884 h 453484"/>
                  <a:gd name="connsiteX3" fmla="*/ 17332 w 221276"/>
                  <a:gd name="connsiteY3" fmla="*/ 450131 h 453484"/>
                  <a:gd name="connsiteX4" fmla="*/ 17332 w 221276"/>
                  <a:gd name="connsiteY4" fmla="*/ 451877 h 453484"/>
                  <a:gd name="connsiteX5" fmla="*/ 0 w 221276"/>
                  <a:gd name="connsiteY5" fmla="*/ 453484 h 453484"/>
                  <a:gd name="connsiteX6" fmla="*/ 0 w 221276"/>
                  <a:gd name="connsiteY6" fmla="*/ 23818 h 453484"/>
                  <a:gd name="connsiteX7" fmla="*/ 221276 w 221276"/>
                  <a:gd name="connsiteY7" fmla="*/ 0 h 453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1276" h="453484">
                    <a:moveTo>
                      <a:pt x="221276" y="0"/>
                    </a:moveTo>
                    <a:lnTo>
                      <a:pt x="167518" y="437950"/>
                    </a:lnTo>
                    <a:lnTo>
                      <a:pt x="28030" y="450884"/>
                    </a:lnTo>
                    <a:lnTo>
                      <a:pt x="17332" y="450131"/>
                    </a:lnTo>
                    <a:lnTo>
                      <a:pt x="17332" y="451877"/>
                    </a:lnTo>
                    <a:lnTo>
                      <a:pt x="0" y="453484"/>
                    </a:lnTo>
                    <a:lnTo>
                      <a:pt x="0" y="23818"/>
                    </a:lnTo>
                    <a:lnTo>
                      <a:pt x="221276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21249554">
                <a:off x="4085952" y="6203629"/>
                <a:ext cx="56178" cy="74741"/>
              </a:xfrm>
              <a:custGeom>
                <a:avLst/>
                <a:gdLst>
                  <a:gd name="connsiteX0" fmla="*/ 110871 w 359282"/>
                  <a:gd name="connsiteY0" fmla="*/ 1144 h 478007"/>
                  <a:gd name="connsiteX1" fmla="*/ 359282 w 359282"/>
                  <a:gd name="connsiteY1" fmla="*/ 29206 h 478007"/>
                  <a:gd name="connsiteX2" fmla="*/ 237196 w 359282"/>
                  <a:gd name="connsiteY2" fmla="*/ 478007 h 478007"/>
                  <a:gd name="connsiteX3" fmla="*/ 122243 w 359282"/>
                  <a:gd name="connsiteY3" fmla="*/ 463205 h 478007"/>
                  <a:gd name="connsiteX4" fmla="*/ 0 w 359282"/>
                  <a:gd name="connsiteY4" fmla="*/ 450344 h 478007"/>
                  <a:gd name="connsiteX5" fmla="*/ 98278 w 359282"/>
                  <a:gd name="connsiteY5" fmla="*/ 0 h 478007"/>
                  <a:gd name="connsiteX6" fmla="*/ 110871 w 359282"/>
                  <a:gd name="connsiteY6" fmla="*/ 1144 h 47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9282" h="478007">
                    <a:moveTo>
                      <a:pt x="110871" y="1144"/>
                    </a:moveTo>
                    <a:lnTo>
                      <a:pt x="359282" y="29206"/>
                    </a:lnTo>
                    <a:lnTo>
                      <a:pt x="237196" y="478007"/>
                    </a:lnTo>
                    <a:lnTo>
                      <a:pt x="122243" y="463205"/>
                    </a:lnTo>
                    <a:lnTo>
                      <a:pt x="0" y="450344"/>
                    </a:lnTo>
                    <a:lnTo>
                      <a:pt x="98278" y="0"/>
                    </a:lnTo>
                    <a:lnTo>
                      <a:pt x="110871" y="1144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21249554">
                <a:off x="3816318" y="6167603"/>
                <a:ext cx="53677" cy="73127"/>
              </a:xfrm>
              <a:custGeom>
                <a:avLst/>
                <a:gdLst>
                  <a:gd name="connsiteX0" fmla="*/ 343288 w 343288"/>
                  <a:gd name="connsiteY0" fmla="*/ 21405 h 467682"/>
                  <a:gd name="connsiteX1" fmla="*/ 245352 w 343288"/>
                  <a:gd name="connsiteY1" fmla="*/ 467682 h 467682"/>
                  <a:gd name="connsiteX2" fmla="*/ 182414 w 343288"/>
                  <a:gd name="connsiteY2" fmla="*/ 461060 h 467682"/>
                  <a:gd name="connsiteX3" fmla="*/ 0 w 343288"/>
                  <a:gd name="connsiteY3" fmla="*/ 445957 h 467682"/>
                  <a:gd name="connsiteX4" fmla="*/ 87940 w 343288"/>
                  <a:gd name="connsiteY4" fmla="*/ 0 h 467682"/>
                  <a:gd name="connsiteX5" fmla="*/ 176119 w 343288"/>
                  <a:gd name="connsiteY5" fmla="*/ 6210 h 467682"/>
                  <a:gd name="connsiteX6" fmla="*/ 343288 w 343288"/>
                  <a:gd name="connsiteY6" fmla="*/ 21405 h 467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3288" h="467682">
                    <a:moveTo>
                      <a:pt x="343288" y="21405"/>
                    </a:moveTo>
                    <a:lnTo>
                      <a:pt x="245352" y="467682"/>
                    </a:lnTo>
                    <a:lnTo>
                      <a:pt x="182414" y="461060"/>
                    </a:lnTo>
                    <a:lnTo>
                      <a:pt x="0" y="445957"/>
                    </a:lnTo>
                    <a:lnTo>
                      <a:pt x="87940" y="0"/>
                    </a:lnTo>
                    <a:lnTo>
                      <a:pt x="176119" y="6210"/>
                    </a:lnTo>
                    <a:lnTo>
                      <a:pt x="343288" y="21405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21249554">
                <a:off x="3230871" y="6111906"/>
                <a:ext cx="54419" cy="78376"/>
              </a:xfrm>
              <a:custGeom>
                <a:avLst/>
                <a:gdLst>
                  <a:gd name="connsiteX0" fmla="*/ 68662 w 348039"/>
                  <a:gd name="connsiteY0" fmla="*/ 0 h 501254"/>
                  <a:gd name="connsiteX1" fmla="*/ 333514 w 348039"/>
                  <a:gd name="connsiteY1" fmla="*/ 36088 h 501254"/>
                  <a:gd name="connsiteX2" fmla="*/ 348039 w 348039"/>
                  <a:gd name="connsiteY2" fmla="*/ 38416 h 501254"/>
                  <a:gd name="connsiteX3" fmla="*/ 269891 w 348039"/>
                  <a:gd name="connsiteY3" fmla="*/ 501254 h 501254"/>
                  <a:gd name="connsiteX4" fmla="*/ 0 w 348039"/>
                  <a:gd name="connsiteY4" fmla="*/ 459899 h 501254"/>
                  <a:gd name="connsiteX5" fmla="*/ 68662 w 348039"/>
                  <a:gd name="connsiteY5" fmla="*/ 0 h 50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8039" h="501254">
                    <a:moveTo>
                      <a:pt x="68662" y="0"/>
                    </a:moveTo>
                    <a:lnTo>
                      <a:pt x="333514" y="36088"/>
                    </a:lnTo>
                    <a:lnTo>
                      <a:pt x="348039" y="38416"/>
                    </a:lnTo>
                    <a:lnTo>
                      <a:pt x="269891" y="501254"/>
                    </a:lnTo>
                    <a:lnTo>
                      <a:pt x="0" y="459899"/>
                    </a:lnTo>
                    <a:lnTo>
                      <a:pt x="68662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rot="21249554">
                <a:off x="3647345" y="6171909"/>
                <a:ext cx="23050" cy="71185"/>
              </a:xfrm>
              <a:custGeom>
                <a:avLst/>
                <a:gdLst>
                  <a:gd name="connsiteX0" fmla="*/ 147416 w 147416"/>
                  <a:gd name="connsiteY0" fmla="*/ 9629 h 455268"/>
                  <a:gd name="connsiteX1" fmla="*/ 92714 w 147416"/>
                  <a:gd name="connsiteY1" fmla="*/ 455268 h 455268"/>
                  <a:gd name="connsiteX2" fmla="*/ 0 w 147416"/>
                  <a:gd name="connsiteY2" fmla="*/ 447592 h 455268"/>
                  <a:gd name="connsiteX3" fmla="*/ 0 w 147416"/>
                  <a:gd name="connsiteY3" fmla="*/ 993 h 455268"/>
                  <a:gd name="connsiteX4" fmla="*/ 10698 w 147416"/>
                  <a:gd name="connsiteY4" fmla="*/ 0 h 455268"/>
                  <a:gd name="connsiteX5" fmla="*/ 147416 w 147416"/>
                  <a:gd name="connsiteY5" fmla="*/ 9629 h 455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16" h="455268">
                    <a:moveTo>
                      <a:pt x="147416" y="9629"/>
                    </a:moveTo>
                    <a:lnTo>
                      <a:pt x="92714" y="455268"/>
                    </a:lnTo>
                    <a:lnTo>
                      <a:pt x="0" y="447592"/>
                    </a:lnTo>
                    <a:lnTo>
                      <a:pt x="0" y="993"/>
                    </a:lnTo>
                    <a:lnTo>
                      <a:pt x="10698" y="0"/>
                    </a:lnTo>
                    <a:lnTo>
                      <a:pt x="147416" y="9629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rot="21249554">
                <a:off x="4634906" y="6163224"/>
                <a:ext cx="74126" cy="85633"/>
              </a:xfrm>
              <a:custGeom>
                <a:avLst/>
                <a:gdLst>
                  <a:gd name="connsiteX0" fmla="*/ 90331 w 474069"/>
                  <a:gd name="connsiteY0" fmla="*/ 0 h 547666"/>
                  <a:gd name="connsiteX1" fmla="*/ 152757 w 474069"/>
                  <a:gd name="connsiteY1" fmla="*/ 10005 h 547666"/>
                  <a:gd name="connsiteX2" fmla="*/ 474069 w 474069"/>
                  <a:gd name="connsiteY2" fmla="*/ 69263 h 547666"/>
                  <a:gd name="connsiteX3" fmla="*/ 425131 w 474069"/>
                  <a:gd name="connsiteY3" fmla="*/ 547666 h 547666"/>
                  <a:gd name="connsiteX4" fmla="*/ 159865 w 474069"/>
                  <a:gd name="connsiteY4" fmla="*/ 493699 h 547666"/>
                  <a:gd name="connsiteX5" fmla="*/ 0 w 474069"/>
                  <a:gd name="connsiteY5" fmla="*/ 465203 h 547666"/>
                  <a:gd name="connsiteX6" fmla="*/ 90331 w 474069"/>
                  <a:gd name="connsiteY6" fmla="*/ 0 h 547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4069" h="547666">
                    <a:moveTo>
                      <a:pt x="90331" y="0"/>
                    </a:moveTo>
                    <a:lnTo>
                      <a:pt x="152757" y="10005"/>
                    </a:lnTo>
                    <a:lnTo>
                      <a:pt x="474069" y="69263"/>
                    </a:lnTo>
                    <a:lnTo>
                      <a:pt x="425131" y="547666"/>
                    </a:lnTo>
                    <a:lnTo>
                      <a:pt x="159865" y="493699"/>
                    </a:lnTo>
                    <a:lnTo>
                      <a:pt x="0" y="465203"/>
                    </a:lnTo>
                    <a:lnTo>
                      <a:pt x="90331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 rot="21249554">
                <a:off x="4703557" y="6069156"/>
                <a:ext cx="61542" cy="86627"/>
              </a:xfrm>
              <a:custGeom>
                <a:avLst/>
                <a:gdLst>
                  <a:gd name="connsiteX0" fmla="*/ 82673 w 393587"/>
                  <a:gd name="connsiteY0" fmla="*/ 0 h 554025"/>
                  <a:gd name="connsiteX1" fmla="*/ 329484 w 393587"/>
                  <a:gd name="connsiteY1" fmla="*/ 51364 h 554025"/>
                  <a:gd name="connsiteX2" fmla="*/ 393587 w 393587"/>
                  <a:gd name="connsiteY2" fmla="*/ 66155 h 554025"/>
                  <a:gd name="connsiteX3" fmla="*/ 340053 w 393587"/>
                  <a:gd name="connsiteY3" fmla="*/ 554025 h 554025"/>
                  <a:gd name="connsiteX4" fmla="*/ 305318 w 393587"/>
                  <a:gd name="connsiteY4" fmla="*/ 545251 h 554025"/>
                  <a:gd name="connsiteX5" fmla="*/ 0 w 393587"/>
                  <a:gd name="connsiteY5" fmla="*/ 475522 h 554025"/>
                  <a:gd name="connsiteX6" fmla="*/ 82673 w 393587"/>
                  <a:gd name="connsiteY6" fmla="*/ 0 h 5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3587" h="554025">
                    <a:moveTo>
                      <a:pt x="82673" y="0"/>
                    </a:moveTo>
                    <a:lnTo>
                      <a:pt x="329484" y="51364"/>
                    </a:lnTo>
                    <a:lnTo>
                      <a:pt x="393587" y="66155"/>
                    </a:lnTo>
                    <a:lnTo>
                      <a:pt x="340053" y="554025"/>
                    </a:lnTo>
                    <a:lnTo>
                      <a:pt x="305318" y="545251"/>
                    </a:lnTo>
                    <a:lnTo>
                      <a:pt x="0" y="475522"/>
                    </a:lnTo>
                    <a:lnTo>
                      <a:pt x="82673" y="0"/>
                    </a:lnTo>
                    <a:close/>
                  </a:path>
                </a:pathLst>
              </a:custGeom>
              <a:solidFill>
                <a:srgbClr val="909517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4" name="辣椒酱"/>
          <p:cNvSpPr/>
          <p:nvPr/>
        </p:nvSpPr>
        <p:spPr>
          <a:xfrm>
            <a:off x="3843033" y="1600471"/>
            <a:ext cx="1725114" cy="268973"/>
          </a:xfrm>
          <a:prstGeom prst="ellipse">
            <a:avLst/>
          </a:prstGeom>
          <a:solidFill>
            <a:srgbClr val="D30E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下箭头 3"/>
          <p:cNvSpPr/>
          <p:nvPr/>
        </p:nvSpPr>
        <p:spPr>
          <a:xfrm>
            <a:off x="4491457" y="2652921"/>
            <a:ext cx="453809" cy="1194171"/>
          </a:xfrm>
          <a:prstGeom prst="downArrow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文本框 127"/>
          <p:cNvSpPr txBox="1"/>
          <p:nvPr/>
        </p:nvSpPr>
        <p:spPr>
          <a:xfrm>
            <a:off x="506411" y="1176052"/>
            <a:ext cx="24145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涂上辣椒酱</a:t>
            </a:r>
            <a:endParaRPr lang="en-US" altLang="zh-CN" sz="2800" dirty="0" smtClean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  <a:p>
            <a:pPr algn="ctr"/>
            <a:r>
              <a:rPr lang="zh-CN" altLang="en-US" sz="14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（依个人口味酌量添加）</a:t>
            </a:r>
            <a:endParaRPr lang="zh-CN" altLang="en-US" sz="14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grpSp>
        <p:nvGrpSpPr>
          <p:cNvPr id="129" name="组合 128"/>
          <p:cNvGrpSpPr/>
          <p:nvPr/>
        </p:nvGrpSpPr>
        <p:grpSpPr>
          <a:xfrm rot="3636574">
            <a:off x="3629221" y="2519925"/>
            <a:ext cx="239054" cy="207389"/>
            <a:chOff x="569777" y="2522479"/>
            <a:chExt cx="276330" cy="285270"/>
          </a:xfrm>
        </p:grpSpPr>
        <p:sp>
          <p:nvSpPr>
            <p:cNvPr id="131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 rot="19804291">
            <a:off x="8172369" y="4551205"/>
            <a:ext cx="153796" cy="128329"/>
            <a:chOff x="606236" y="2514897"/>
            <a:chExt cx="287302" cy="285271"/>
          </a:xfrm>
        </p:grpSpPr>
        <p:sp>
          <p:nvSpPr>
            <p:cNvPr id="136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8" name="圆角矩形 104"/>
          <p:cNvSpPr/>
          <p:nvPr/>
        </p:nvSpPr>
        <p:spPr>
          <a:xfrm rot="2333341" flipH="1">
            <a:off x="2318968" y="4030193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9" name="组合 138"/>
          <p:cNvGrpSpPr/>
          <p:nvPr/>
        </p:nvGrpSpPr>
        <p:grpSpPr>
          <a:xfrm rot="3925525">
            <a:off x="583196" y="2950144"/>
            <a:ext cx="182797" cy="218413"/>
            <a:chOff x="720756" y="3008457"/>
            <a:chExt cx="116849" cy="139616"/>
          </a:xfrm>
        </p:grpSpPr>
        <p:sp>
          <p:nvSpPr>
            <p:cNvPr id="141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072533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134" grpId="0" animBg="1"/>
      <p:bldP spid="4" grpId="0" animBg="1"/>
      <p:bldP spid="1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22102" y="1920484"/>
            <a:ext cx="13182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6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切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0800000">
            <a:off x="4670325" y="2873850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盘子3"/>
          <p:cNvGrpSpPr/>
          <p:nvPr/>
        </p:nvGrpSpPr>
        <p:grpSpPr>
          <a:xfrm>
            <a:off x="825467" y="3966870"/>
            <a:ext cx="3048000" cy="1012540"/>
            <a:chOff x="4938556" y="4094971"/>
            <a:chExt cx="3048000" cy="1012540"/>
          </a:xfrm>
        </p:grpSpPr>
        <p:sp>
          <p:nvSpPr>
            <p:cNvPr id="5" name="椭圆 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空心弧 6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鸡蛋饼"/>
          <p:cNvGrpSpPr/>
          <p:nvPr/>
        </p:nvGrpSpPr>
        <p:grpSpPr>
          <a:xfrm>
            <a:off x="1264961" y="4014808"/>
            <a:ext cx="2237030" cy="659318"/>
            <a:chOff x="2233731" y="1609927"/>
            <a:chExt cx="2237030" cy="659318"/>
          </a:xfrm>
        </p:grpSpPr>
        <p:sp>
          <p:nvSpPr>
            <p:cNvPr id="63" name="圆角矩形 62"/>
            <p:cNvSpPr/>
            <p:nvPr/>
          </p:nvSpPr>
          <p:spPr>
            <a:xfrm>
              <a:off x="2571815" y="1609927"/>
              <a:ext cx="1898946" cy="659318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946" h="659318">
                  <a:moveTo>
                    <a:pt x="0" y="641523"/>
                  </a:moveTo>
                  <a:lnTo>
                    <a:pt x="0" y="58106"/>
                  </a:lnTo>
                  <a:cubicBezTo>
                    <a:pt x="561243" y="-18094"/>
                    <a:pt x="1299651" y="-20634"/>
                    <a:pt x="1683729" y="58106"/>
                  </a:cubicBezTo>
                  <a:cubicBezTo>
                    <a:pt x="1791880" y="80526"/>
                    <a:pt x="1906205" y="217309"/>
                    <a:pt x="1898585" y="360265"/>
                  </a:cubicBezTo>
                  <a:cubicBezTo>
                    <a:pt x="1898585" y="480361"/>
                    <a:pt x="1853475" y="586392"/>
                    <a:pt x="1683729" y="641523"/>
                  </a:cubicBezTo>
                  <a:cubicBezTo>
                    <a:pt x="1359341" y="657398"/>
                    <a:pt x="568863" y="672003"/>
                    <a:pt x="0" y="641523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2233731" y="1691044"/>
              <a:ext cx="797974" cy="527813"/>
              <a:chOff x="3171345" y="4617966"/>
              <a:chExt cx="797974" cy="527813"/>
            </a:xfrm>
          </p:grpSpPr>
          <p:sp>
            <p:nvSpPr>
              <p:cNvPr id="61" name="任意多边形 60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64" name="盘子3"/>
          <p:cNvGrpSpPr/>
          <p:nvPr/>
        </p:nvGrpSpPr>
        <p:grpSpPr>
          <a:xfrm>
            <a:off x="5671483" y="2954330"/>
            <a:ext cx="3048000" cy="1012540"/>
            <a:chOff x="4938556" y="4094971"/>
            <a:chExt cx="3048000" cy="1012540"/>
          </a:xfrm>
        </p:grpSpPr>
        <p:sp>
          <p:nvSpPr>
            <p:cNvPr id="65" name="椭圆 6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空心弧 66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" name="切开的鸡蛋饼卷1"/>
          <p:cNvGrpSpPr/>
          <p:nvPr/>
        </p:nvGrpSpPr>
        <p:grpSpPr>
          <a:xfrm>
            <a:off x="7313236" y="3085913"/>
            <a:ext cx="1130656" cy="620215"/>
            <a:chOff x="2334970" y="3632112"/>
            <a:chExt cx="1130656" cy="620215"/>
          </a:xfrm>
        </p:grpSpPr>
        <p:sp>
          <p:nvSpPr>
            <p:cNvPr id="80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82" name="任意多边形 81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74" name="切开的鸡蛋饼卷2"/>
          <p:cNvGrpSpPr/>
          <p:nvPr/>
        </p:nvGrpSpPr>
        <p:grpSpPr>
          <a:xfrm>
            <a:off x="6642933" y="3102269"/>
            <a:ext cx="1130656" cy="620215"/>
            <a:chOff x="2334970" y="3632112"/>
            <a:chExt cx="1130656" cy="620215"/>
          </a:xfrm>
        </p:grpSpPr>
        <p:sp>
          <p:nvSpPr>
            <p:cNvPr id="75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77" name="任意多边形 76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73" name="切开的鸡蛋饼卷3"/>
          <p:cNvGrpSpPr/>
          <p:nvPr/>
        </p:nvGrpSpPr>
        <p:grpSpPr>
          <a:xfrm>
            <a:off x="5972630" y="3112450"/>
            <a:ext cx="1130656" cy="620215"/>
            <a:chOff x="2334970" y="3632112"/>
            <a:chExt cx="1130656" cy="620215"/>
          </a:xfrm>
        </p:grpSpPr>
        <p:sp>
          <p:nvSpPr>
            <p:cNvPr id="68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32" name="菜刀"/>
          <p:cNvGrpSpPr/>
          <p:nvPr/>
        </p:nvGrpSpPr>
        <p:grpSpPr>
          <a:xfrm rot="4153280">
            <a:off x="1608693" y="1262663"/>
            <a:ext cx="908485" cy="2106803"/>
            <a:chOff x="423777" y="3805530"/>
            <a:chExt cx="1136492" cy="2635558"/>
          </a:xfrm>
          <a:effectLst/>
        </p:grpSpPr>
        <p:sp>
          <p:nvSpPr>
            <p:cNvPr id="33" name="圆角矩形 32"/>
            <p:cNvSpPr/>
            <p:nvPr/>
          </p:nvSpPr>
          <p:spPr>
            <a:xfrm>
              <a:off x="423777" y="5459181"/>
              <a:ext cx="290598" cy="98190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423777" y="3819553"/>
              <a:ext cx="1136492" cy="1871662"/>
            </a:xfrm>
            <a:custGeom>
              <a:avLst/>
              <a:gdLst>
                <a:gd name="connsiteX0" fmla="*/ 189576 w 1136492"/>
                <a:gd name="connsiteY0" fmla="*/ 98564 h 1871662"/>
                <a:gd name="connsiteX1" fmla="*/ 119148 w 1136492"/>
                <a:gd name="connsiteY1" fmla="*/ 168992 h 1871662"/>
                <a:gd name="connsiteX2" fmla="*/ 189576 w 1136492"/>
                <a:gd name="connsiteY2" fmla="*/ 239420 h 1871662"/>
                <a:gd name="connsiteX3" fmla="*/ 260004 w 1136492"/>
                <a:gd name="connsiteY3" fmla="*/ 168992 h 1871662"/>
                <a:gd name="connsiteX4" fmla="*/ 189576 w 1136492"/>
                <a:gd name="connsiteY4" fmla="*/ 98564 h 1871662"/>
                <a:gd name="connsiteX5" fmla="*/ 0 w 1136492"/>
                <a:gd name="connsiteY5" fmla="*/ 0 h 1871662"/>
                <a:gd name="connsiteX6" fmla="*/ 1136492 w 1136492"/>
                <a:gd name="connsiteY6" fmla="*/ 0 h 1871662"/>
                <a:gd name="connsiteX7" fmla="*/ 1136492 w 1136492"/>
                <a:gd name="connsiteY7" fmla="*/ 1871662 h 1871662"/>
                <a:gd name="connsiteX8" fmla="*/ 0 w 1136492"/>
                <a:gd name="connsiteY8" fmla="*/ 1871662 h 18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6492" h="1871662">
                  <a:moveTo>
                    <a:pt x="189576" y="98564"/>
                  </a:moveTo>
                  <a:cubicBezTo>
                    <a:pt x="150680" y="98564"/>
                    <a:pt x="119148" y="130096"/>
                    <a:pt x="119148" y="168992"/>
                  </a:cubicBezTo>
                  <a:cubicBezTo>
                    <a:pt x="119148" y="207888"/>
                    <a:pt x="150680" y="239420"/>
                    <a:pt x="189576" y="239420"/>
                  </a:cubicBezTo>
                  <a:cubicBezTo>
                    <a:pt x="228472" y="239420"/>
                    <a:pt x="260004" y="207888"/>
                    <a:pt x="260004" y="168992"/>
                  </a:cubicBezTo>
                  <a:cubicBezTo>
                    <a:pt x="260004" y="130096"/>
                    <a:pt x="228472" y="98564"/>
                    <a:pt x="189576" y="98564"/>
                  </a:cubicBezTo>
                  <a:close/>
                  <a:moveTo>
                    <a:pt x="0" y="0"/>
                  </a:moveTo>
                  <a:lnTo>
                    <a:pt x="1136492" y="0"/>
                  </a:lnTo>
                  <a:lnTo>
                    <a:pt x="1136492" y="1871662"/>
                  </a:lnTo>
                  <a:lnTo>
                    <a:pt x="0" y="18716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23778" y="3805530"/>
              <a:ext cx="904961" cy="1873901"/>
            </a:xfrm>
            <a:custGeom>
              <a:avLst/>
              <a:gdLst>
                <a:gd name="connsiteX0" fmla="*/ 197729 w 904961"/>
                <a:gd name="connsiteY0" fmla="*/ 84276 h 1845587"/>
                <a:gd name="connsiteX1" fmla="*/ 133435 w 904961"/>
                <a:gd name="connsiteY1" fmla="*/ 154704 h 1845587"/>
                <a:gd name="connsiteX2" fmla="*/ 197729 w 904961"/>
                <a:gd name="connsiteY2" fmla="*/ 225132 h 1845587"/>
                <a:gd name="connsiteX3" fmla="*/ 262023 w 904961"/>
                <a:gd name="connsiteY3" fmla="*/ 154704 h 1845587"/>
                <a:gd name="connsiteX4" fmla="*/ 197729 w 904961"/>
                <a:gd name="connsiteY4" fmla="*/ 84276 h 1845587"/>
                <a:gd name="connsiteX5" fmla="*/ 0 w 904961"/>
                <a:gd name="connsiteY5" fmla="*/ 0 h 1845587"/>
                <a:gd name="connsiteX6" fmla="*/ 904961 w 904961"/>
                <a:gd name="connsiteY6" fmla="*/ 0 h 1845587"/>
                <a:gd name="connsiteX7" fmla="*/ 904961 w 904961"/>
                <a:gd name="connsiteY7" fmla="*/ 1845587 h 1845587"/>
                <a:gd name="connsiteX8" fmla="*/ 0 w 904961"/>
                <a:gd name="connsiteY8" fmla="*/ 1845587 h 184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4961" h="1845587">
                  <a:moveTo>
                    <a:pt x="197729" y="84276"/>
                  </a:moveTo>
                  <a:cubicBezTo>
                    <a:pt x="162220" y="84276"/>
                    <a:pt x="133435" y="115808"/>
                    <a:pt x="133435" y="154704"/>
                  </a:cubicBezTo>
                  <a:cubicBezTo>
                    <a:pt x="133435" y="193600"/>
                    <a:pt x="162220" y="225132"/>
                    <a:pt x="197729" y="225132"/>
                  </a:cubicBezTo>
                  <a:cubicBezTo>
                    <a:pt x="233238" y="225132"/>
                    <a:pt x="262023" y="193600"/>
                    <a:pt x="262023" y="154704"/>
                  </a:cubicBezTo>
                  <a:cubicBezTo>
                    <a:pt x="262023" y="115808"/>
                    <a:pt x="233238" y="84276"/>
                    <a:pt x="197729" y="84276"/>
                  </a:cubicBezTo>
                  <a:close/>
                  <a:moveTo>
                    <a:pt x="0" y="0"/>
                  </a:moveTo>
                  <a:lnTo>
                    <a:pt x="904961" y="0"/>
                  </a:lnTo>
                  <a:lnTo>
                    <a:pt x="904961" y="1845587"/>
                  </a:lnTo>
                  <a:lnTo>
                    <a:pt x="0" y="1845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69049" y="5821545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69049" y="6023288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69049" y="6219018"/>
              <a:ext cx="200054" cy="85725"/>
            </a:xfrm>
            <a:prstGeom prst="ellipse">
              <a:avLst/>
            </a:prstGeom>
            <a:solidFill>
              <a:srgbClr val="BC8F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加号 7"/>
          <p:cNvSpPr/>
          <p:nvPr/>
        </p:nvSpPr>
        <p:spPr>
          <a:xfrm>
            <a:off x="1992788" y="3110055"/>
            <a:ext cx="571930" cy="571930"/>
          </a:xfrm>
          <a:prstGeom prst="mathPlus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3944687" y="3312920"/>
            <a:ext cx="1524497" cy="393208"/>
          </a:xfrm>
          <a:prstGeom prst="rightArrow">
            <a:avLst/>
          </a:prstGeom>
          <a:solidFill>
            <a:srgbClr val="D30E00"/>
          </a:solidFill>
          <a:ln>
            <a:solidFill>
              <a:srgbClr val="D30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 rot="1758333">
            <a:off x="2157919" y="1290174"/>
            <a:ext cx="239054" cy="207389"/>
            <a:chOff x="569777" y="2522479"/>
            <a:chExt cx="276330" cy="285270"/>
          </a:xfrm>
        </p:grpSpPr>
        <p:sp>
          <p:nvSpPr>
            <p:cNvPr id="42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3315902">
            <a:off x="7926479" y="2624866"/>
            <a:ext cx="153796" cy="128329"/>
            <a:chOff x="606236" y="2514897"/>
            <a:chExt cx="287302" cy="285271"/>
          </a:xfrm>
        </p:grpSpPr>
        <p:sp>
          <p:nvSpPr>
            <p:cNvPr id="45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圆角矩形 104"/>
          <p:cNvSpPr/>
          <p:nvPr/>
        </p:nvSpPr>
        <p:spPr>
          <a:xfrm rot="18180155" flipH="1">
            <a:off x="7014267" y="4237365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104"/>
          <p:cNvSpPr/>
          <p:nvPr/>
        </p:nvSpPr>
        <p:spPr>
          <a:xfrm rot="20152506" flipH="1">
            <a:off x="6679639" y="2722206"/>
            <a:ext cx="181930" cy="97067"/>
          </a:xfrm>
          <a:custGeom>
            <a:avLst/>
            <a:gdLst>
              <a:gd name="connsiteX0" fmla="*/ 0 w 115789"/>
              <a:gd name="connsiteY0" fmla="*/ 13788 h 82724"/>
              <a:gd name="connsiteX1" fmla="*/ 13788 w 115789"/>
              <a:gd name="connsiteY1" fmla="*/ 0 h 82724"/>
              <a:gd name="connsiteX2" fmla="*/ 102001 w 115789"/>
              <a:gd name="connsiteY2" fmla="*/ 0 h 82724"/>
              <a:gd name="connsiteX3" fmla="*/ 115789 w 115789"/>
              <a:gd name="connsiteY3" fmla="*/ 13788 h 82724"/>
              <a:gd name="connsiteX4" fmla="*/ 115789 w 115789"/>
              <a:gd name="connsiteY4" fmla="*/ 68936 h 82724"/>
              <a:gd name="connsiteX5" fmla="*/ 102001 w 115789"/>
              <a:gd name="connsiteY5" fmla="*/ 82724 h 82724"/>
              <a:gd name="connsiteX6" fmla="*/ 13788 w 115789"/>
              <a:gd name="connsiteY6" fmla="*/ 82724 h 82724"/>
              <a:gd name="connsiteX7" fmla="*/ 0 w 115789"/>
              <a:gd name="connsiteY7" fmla="*/ 68936 h 82724"/>
              <a:gd name="connsiteX8" fmla="*/ 0 w 115789"/>
              <a:gd name="connsiteY8" fmla="*/ 13788 h 82724"/>
              <a:gd name="connsiteX0" fmla="*/ 16668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16668 w 132457"/>
              <a:gd name="connsiteY8" fmla="*/ 13788 h 82724"/>
              <a:gd name="connsiteX0" fmla="*/ 7143 w 132457"/>
              <a:gd name="connsiteY0" fmla="*/ 1378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7143 w 132457"/>
              <a:gd name="connsiteY8" fmla="*/ 13788 h 82724"/>
              <a:gd name="connsiteX0" fmla="*/ 0 w 134655"/>
              <a:gd name="connsiteY0" fmla="*/ 15345 h 82724"/>
              <a:gd name="connsiteX1" fmla="*/ 32654 w 134655"/>
              <a:gd name="connsiteY1" fmla="*/ 0 h 82724"/>
              <a:gd name="connsiteX2" fmla="*/ 120867 w 134655"/>
              <a:gd name="connsiteY2" fmla="*/ 0 h 82724"/>
              <a:gd name="connsiteX3" fmla="*/ 134655 w 134655"/>
              <a:gd name="connsiteY3" fmla="*/ 13788 h 82724"/>
              <a:gd name="connsiteX4" fmla="*/ 134655 w 134655"/>
              <a:gd name="connsiteY4" fmla="*/ 68936 h 82724"/>
              <a:gd name="connsiteX5" fmla="*/ 120867 w 134655"/>
              <a:gd name="connsiteY5" fmla="*/ 82724 h 82724"/>
              <a:gd name="connsiteX6" fmla="*/ 32654 w 134655"/>
              <a:gd name="connsiteY6" fmla="*/ 82724 h 82724"/>
              <a:gd name="connsiteX7" fmla="*/ 2198 w 134655"/>
              <a:gd name="connsiteY7" fmla="*/ 61792 h 82724"/>
              <a:gd name="connsiteX8" fmla="*/ 0 w 134655"/>
              <a:gd name="connsiteY8" fmla="*/ 15345 h 82724"/>
              <a:gd name="connsiteX0" fmla="*/ 916 w 132457"/>
              <a:gd name="connsiteY0" fmla="*/ 18458 h 82724"/>
              <a:gd name="connsiteX1" fmla="*/ 30456 w 132457"/>
              <a:gd name="connsiteY1" fmla="*/ 0 h 82724"/>
              <a:gd name="connsiteX2" fmla="*/ 118669 w 132457"/>
              <a:gd name="connsiteY2" fmla="*/ 0 h 82724"/>
              <a:gd name="connsiteX3" fmla="*/ 132457 w 132457"/>
              <a:gd name="connsiteY3" fmla="*/ 13788 h 82724"/>
              <a:gd name="connsiteX4" fmla="*/ 132457 w 132457"/>
              <a:gd name="connsiteY4" fmla="*/ 68936 h 82724"/>
              <a:gd name="connsiteX5" fmla="*/ 118669 w 132457"/>
              <a:gd name="connsiteY5" fmla="*/ 82724 h 82724"/>
              <a:gd name="connsiteX6" fmla="*/ 30456 w 132457"/>
              <a:gd name="connsiteY6" fmla="*/ 82724 h 82724"/>
              <a:gd name="connsiteX7" fmla="*/ 0 w 132457"/>
              <a:gd name="connsiteY7" fmla="*/ 61792 h 82724"/>
              <a:gd name="connsiteX8" fmla="*/ 916 w 132457"/>
              <a:gd name="connsiteY8" fmla="*/ 18458 h 82724"/>
              <a:gd name="connsiteX0" fmla="*/ 916 w 132457"/>
              <a:gd name="connsiteY0" fmla="*/ 20015 h 84281"/>
              <a:gd name="connsiteX1" fmla="*/ 28121 w 132457"/>
              <a:gd name="connsiteY1" fmla="*/ 0 h 84281"/>
              <a:gd name="connsiteX2" fmla="*/ 118669 w 132457"/>
              <a:gd name="connsiteY2" fmla="*/ 1557 h 84281"/>
              <a:gd name="connsiteX3" fmla="*/ 132457 w 132457"/>
              <a:gd name="connsiteY3" fmla="*/ 15345 h 84281"/>
              <a:gd name="connsiteX4" fmla="*/ 132457 w 132457"/>
              <a:gd name="connsiteY4" fmla="*/ 70493 h 84281"/>
              <a:gd name="connsiteX5" fmla="*/ 118669 w 132457"/>
              <a:gd name="connsiteY5" fmla="*/ 84281 h 84281"/>
              <a:gd name="connsiteX6" fmla="*/ 30456 w 132457"/>
              <a:gd name="connsiteY6" fmla="*/ 84281 h 84281"/>
              <a:gd name="connsiteX7" fmla="*/ 0 w 132457"/>
              <a:gd name="connsiteY7" fmla="*/ 63349 h 84281"/>
              <a:gd name="connsiteX8" fmla="*/ 916 w 132457"/>
              <a:gd name="connsiteY8" fmla="*/ 20015 h 84281"/>
              <a:gd name="connsiteX0" fmla="*/ 916 w 132457"/>
              <a:gd name="connsiteY0" fmla="*/ 20793 h 85059"/>
              <a:gd name="connsiteX1" fmla="*/ 28121 w 132457"/>
              <a:gd name="connsiteY1" fmla="*/ 778 h 85059"/>
              <a:gd name="connsiteX2" fmla="*/ 116334 w 132457"/>
              <a:gd name="connsiteY2" fmla="*/ 0 h 85059"/>
              <a:gd name="connsiteX3" fmla="*/ 132457 w 132457"/>
              <a:gd name="connsiteY3" fmla="*/ 16123 h 85059"/>
              <a:gd name="connsiteX4" fmla="*/ 132457 w 132457"/>
              <a:gd name="connsiteY4" fmla="*/ 71271 h 85059"/>
              <a:gd name="connsiteX5" fmla="*/ 118669 w 132457"/>
              <a:gd name="connsiteY5" fmla="*/ 85059 h 85059"/>
              <a:gd name="connsiteX6" fmla="*/ 30456 w 132457"/>
              <a:gd name="connsiteY6" fmla="*/ 85059 h 85059"/>
              <a:gd name="connsiteX7" fmla="*/ 0 w 132457"/>
              <a:gd name="connsiteY7" fmla="*/ 64127 h 85059"/>
              <a:gd name="connsiteX8" fmla="*/ 916 w 132457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2457 w 141798"/>
              <a:gd name="connsiteY4" fmla="*/ 71271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59"/>
              <a:gd name="connsiteX1" fmla="*/ 28121 w 141798"/>
              <a:gd name="connsiteY1" fmla="*/ 778 h 85059"/>
              <a:gd name="connsiteX2" fmla="*/ 116334 w 141798"/>
              <a:gd name="connsiteY2" fmla="*/ 0 h 85059"/>
              <a:gd name="connsiteX3" fmla="*/ 141798 w 141798"/>
              <a:gd name="connsiteY3" fmla="*/ 18458 h 85059"/>
              <a:gd name="connsiteX4" fmla="*/ 138684 w 141798"/>
              <a:gd name="connsiteY4" fmla="*/ 63487 h 85059"/>
              <a:gd name="connsiteX5" fmla="*/ 118669 w 141798"/>
              <a:gd name="connsiteY5" fmla="*/ 85059 h 85059"/>
              <a:gd name="connsiteX6" fmla="*/ 30456 w 141798"/>
              <a:gd name="connsiteY6" fmla="*/ 85059 h 85059"/>
              <a:gd name="connsiteX7" fmla="*/ 0 w 141798"/>
              <a:gd name="connsiteY7" fmla="*/ 64127 h 85059"/>
              <a:gd name="connsiteX8" fmla="*/ 916 w 141798"/>
              <a:gd name="connsiteY8" fmla="*/ 20793 h 85059"/>
              <a:gd name="connsiteX0" fmla="*/ 916 w 141798"/>
              <a:gd name="connsiteY0" fmla="*/ 20793 h 85089"/>
              <a:gd name="connsiteX1" fmla="*/ 28121 w 141798"/>
              <a:gd name="connsiteY1" fmla="*/ 778 h 85089"/>
              <a:gd name="connsiteX2" fmla="*/ 116334 w 141798"/>
              <a:gd name="connsiteY2" fmla="*/ 0 h 85089"/>
              <a:gd name="connsiteX3" fmla="*/ 141798 w 141798"/>
              <a:gd name="connsiteY3" fmla="*/ 18458 h 85089"/>
              <a:gd name="connsiteX4" fmla="*/ 138684 w 141798"/>
              <a:gd name="connsiteY4" fmla="*/ 63487 h 85089"/>
              <a:gd name="connsiteX5" fmla="*/ 118669 w 141798"/>
              <a:gd name="connsiteY5" fmla="*/ 85059 h 85089"/>
              <a:gd name="connsiteX6" fmla="*/ 30456 w 141798"/>
              <a:gd name="connsiteY6" fmla="*/ 85059 h 85089"/>
              <a:gd name="connsiteX7" fmla="*/ 0 w 141798"/>
              <a:gd name="connsiteY7" fmla="*/ 64127 h 85089"/>
              <a:gd name="connsiteX8" fmla="*/ 916 w 141798"/>
              <a:gd name="connsiteY8" fmla="*/ 20793 h 85089"/>
              <a:gd name="connsiteX0" fmla="*/ 916 w 141798"/>
              <a:gd name="connsiteY0" fmla="*/ 22360 h 86656"/>
              <a:gd name="connsiteX1" fmla="*/ 28121 w 141798"/>
              <a:gd name="connsiteY1" fmla="*/ 2345 h 86656"/>
              <a:gd name="connsiteX2" fmla="*/ 116334 w 141798"/>
              <a:gd name="connsiteY2" fmla="*/ 1567 h 86656"/>
              <a:gd name="connsiteX3" fmla="*/ 141798 w 141798"/>
              <a:gd name="connsiteY3" fmla="*/ 20025 h 86656"/>
              <a:gd name="connsiteX4" fmla="*/ 138684 w 141798"/>
              <a:gd name="connsiteY4" fmla="*/ 65054 h 86656"/>
              <a:gd name="connsiteX5" fmla="*/ 118669 w 141798"/>
              <a:gd name="connsiteY5" fmla="*/ 86626 h 86656"/>
              <a:gd name="connsiteX6" fmla="*/ 30456 w 141798"/>
              <a:gd name="connsiteY6" fmla="*/ 86626 h 86656"/>
              <a:gd name="connsiteX7" fmla="*/ 0 w 141798"/>
              <a:gd name="connsiteY7" fmla="*/ 65694 h 86656"/>
              <a:gd name="connsiteX8" fmla="*/ 916 w 141798"/>
              <a:gd name="connsiteY8" fmla="*/ 22360 h 86656"/>
              <a:gd name="connsiteX0" fmla="*/ 916 w 141798"/>
              <a:gd name="connsiteY0" fmla="*/ 24871 h 89167"/>
              <a:gd name="connsiteX1" fmla="*/ 28121 w 141798"/>
              <a:gd name="connsiteY1" fmla="*/ 4856 h 89167"/>
              <a:gd name="connsiteX2" fmla="*/ 116334 w 141798"/>
              <a:gd name="connsiteY2" fmla="*/ 4078 h 89167"/>
              <a:gd name="connsiteX3" fmla="*/ 141798 w 141798"/>
              <a:gd name="connsiteY3" fmla="*/ 22536 h 89167"/>
              <a:gd name="connsiteX4" fmla="*/ 138684 w 141798"/>
              <a:gd name="connsiteY4" fmla="*/ 67565 h 89167"/>
              <a:gd name="connsiteX5" fmla="*/ 118669 w 141798"/>
              <a:gd name="connsiteY5" fmla="*/ 89137 h 89167"/>
              <a:gd name="connsiteX6" fmla="*/ 30456 w 141798"/>
              <a:gd name="connsiteY6" fmla="*/ 89137 h 89167"/>
              <a:gd name="connsiteX7" fmla="*/ 0 w 141798"/>
              <a:gd name="connsiteY7" fmla="*/ 68205 h 89167"/>
              <a:gd name="connsiteX8" fmla="*/ 916 w 141798"/>
              <a:gd name="connsiteY8" fmla="*/ 24871 h 89167"/>
              <a:gd name="connsiteX0" fmla="*/ 916 w 141798"/>
              <a:gd name="connsiteY0" fmla="*/ 25664 h 89960"/>
              <a:gd name="connsiteX1" fmla="*/ 28121 w 141798"/>
              <a:gd name="connsiteY1" fmla="*/ 5649 h 89960"/>
              <a:gd name="connsiteX2" fmla="*/ 116334 w 141798"/>
              <a:gd name="connsiteY2" fmla="*/ 4871 h 89960"/>
              <a:gd name="connsiteX3" fmla="*/ 141798 w 141798"/>
              <a:gd name="connsiteY3" fmla="*/ 23329 h 89960"/>
              <a:gd name="connsiteX4" fmla="*/ 138684 w 141798"/>
              <a:gd name="connsiteY4" fmla="*/ 68358 h 89960"/>
              <a:gd name="connsiteX5" fmla="*/ 118669 w 141798"/>
              <a:gd name="connsiteY5" fmla="*/ 89930 h 89960"/>
              <a:gd name="connsiteX6" fmla="*/ 30456 w 141798"/>
              <a:gd name="connsiteY6" fmla="*/ 89930 h 89960"/>
              <a:gd name="connsiteX7" fmla="*/ 0 w 141798"/>
              <a:gd name="connsiteY7" fmla="*/ 68998 h 89960"/>
              <a:gd name="connsiteX8" fmla="*/ 916 w 141798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2684 w 143566"/>
              <a:gd name="connsiteY0" fmla="*/ 25664 h 89960"/>
              <a:gd name="connsiteX1" fmla="*/ 29889 w 143566"/>
              <a:gd name="connsiteY1" fmla="*/ 5649 h 89960"/>
              <a:gd name="connsiteX2" fmla="*/ 118102 w 143566"/>
              <a:gd name="connsiteY2" fmla="*/ 4871 h 89960"/>
              <a:gd name="connsiteX3" fmla="*/ 143566 w 143566"/>
              <a:gd name="connsiteY3" fmla="*/ 23329 h 89960"/>
              <a:gd name="connsiteX4" fmla="*/ 140452 w 143566"/>
              <a:gd name="connsiteY4" fmla="*/ 68358 h 89960"/>
              <a:gd name="connsiteX5" fmla="*/ 120437 w 143566"/>
              <a:gd name="connsiteY5" fmla="*/ 89930 h 89960"/>
              <a:gd name="connsiteX6" fmla="*/ 32224 w 143566"/>
              <a:gd name="connsiteY6" fmla="*/ 89930 h 89960"/>
              <a:gd name="connsiteX7" fmla="*/ 1768 w 143566"/>
              <a:gd name="connsiteY7" fmla="*/ 68998 h 89960"/>
              <a:gd name="connsiteX8" fmla="*/ 2684 w 143566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262 w 145144"/>
              <a:gd name="connsiteY0" fmla="*/ 25664 h 89960"/>
              <a:gd name="connsiteX1" fmla="*/ 31467 w 145144"/>
              <a:gd name="connsiteY1" fmla="*/ 5649 h 89960"/>
              <a:gd name="connsiteX2" fmla="*/ 119680 w 145144"/>
              <a:gd name="connsiteY2" fmla="*/ 4871 h 89960"/>
              <a:gd name="connsiteX3" fmla="*/ 145144 w 145144"/>
              <a:gd name="connsiteY3" fmla="*/ 23329 h 89960"/>
              <a:gd name="connsiteX4" fmla="*/ 142030 w 145144"/>
              <a:gd name="connsiteY4" fmla="*/ 68358 h 89960"/>
              <a:gd name="connsiteX5" fmla="*/ 122015 w 145144"/>
              <a:gd name="connsiteY5" fmla="*/ 89930 h 89960"/>
              <a:gd name="connsiteX6" fmla="*/ 33802 w 145144"/>
              <a:gd name="connsiteY6" fmla="*/ 89930 h 89960"/>
              <a:gd name="connsiteX7" fmla="*/ 3346 w 145144"/>
              <a:gd name="connsiteY7" fmla="*/ 68998 h 89960"/>
              <a:gd name="connsiteX8" fmla="*/ 4262 w 145144"/>
              <a:gd name="connsiteY8" fmla="*/ 25664 h 89960"/>
              <a:gd name="connsiteX0" fmla="*/ 4704 w 145586"/>
              <a:gd name="connsiteY0" fmla="*/ 25664 h 89960"/>
              <a:gd name="connsiteX1" fmla="*/ 31909 w 145586"/>
              <a:gd name="connsiteY1" fmla="*/ 5649 h 89960"/>
              <a:gd name="connsiteX2" fmla="*/ 120122 w 145586"/>
              <a:gd name="connsiteY2" fmla="*/ 4871 h 89960"/>
              <a:gd name="connsiteX3" fmla="*/ 145586 w 145586"/>
              <a:gd name="connsiteY3" fmla="*/ 23329 h 89960"/>
              <a:gd name="connsiteX4" fmla="*/ 142472 w 145586"/>
              <a:gd name="connsiteY4" fmla="*/ 68358 h 89960"/>
              <a:gd name="connsiteX5" fmla="*/ 122457 w 145586"/>
              <a:gd name="connsiteY5" fmla="*/ 89930 h 89960"/>
              <a:gd name="connsiteX6" fmla="*/ 34244 w 145586"/>
              <a:gd name="connsiteY6" fmla="*/ 89930 h 89960"/>
              <a:gd name="connsiteX7" fmla="*/ 3010 w 145586"/>
              <a:gd name="connsiteY7" fmla="*/ 68998 h 89960"/>
              <a:gd name="connsiteX8" fmla="*/ 4704 w 145586"/>
              <a:gd name="connsiteY8" fmla="*/ 25664 h 89960"/>
              <a:gd name="connsiteX0" fmla="*/ 4704 w 145586"/>
              <a:gd name="connsiteY0" fmla="*/ 25664 h 89966"/>
              <a:gd name="connsiteX1" fmla="*/ 31909 w 145586"/>
              <a:gd name="connsiteY1" fmla="*/ 5649 h 89966"/>
              <a:gd name="connsiteX2" fmla="*/ 120122 w 145586"/>
              <a:gd name="connsiteY2" fmla="*/ 4871 h 89966"/>
              <a:gd name="connsiteX3" fmla="*/ 145586 w 145586"/>
              <a:gd name="connsiteY3" fmla="*/ 23329 h 89966"/>
              <a:gd name="connsiteX4" fmla="*/ 142472 w 145586"/>
              <a:gd name="connsiteY4" fmla="*/ 68358 h 89966"/>
              <a:gd name="connsiteX5" fmla="*/ 122457 w 145586"/>
              <a:gd name="connsiteY5" fmla="*/ 89930 h 89966"/>
              <a:gd name="connsiteX6" fmla="*/ 34244 w 145586"/>
              <a:gd name="connsiteY6" fmla="*/ 89930 h 89966"/>
              <a:gd name="connsiteX7" fmla="*/ 3010 w 145586"/>
              <a:gd name="connsiteY7" fmla="*/ 68998 h 89966"/>
              <a:gd name="connsiteX8" fmla="*/ 4704 w 145586"/>
              <a:gd name="connsiteY8" fmla="*/ 25664 h 89966"/>
              <a:gd name="connsiteX0" fmla="*/ 4704 w 147081"/>
              <a:gd name="connsiteY0" fmla="*/ 25664 h 89966"/>
              <a:gd name="connsiteX1" fmla="*/ 31909 w 147081"/>
              <a:gd name="connsiteY1" fmla="*/ 5649 h 89966"/>
              <a:gd name="connsiteX2" fmla="*/ 120122 w 147081"/>
              <a:gd name="connsiteY2" fmla="*/ 4871 h 89966"/>
              <a:gd name="connsiteX3" fmla="*/ 145586 w 147081"/>
              <a:gd name="connsiteY3" fmla="*/ 23329 h 89966"/>
              <a:gd name="connsiteX4" fmla="*/ 142472 w 147081"/>
              <a:gd name="connsiteY4" fmla="*/ 68358 h 89966"/>
              <a:gd name="connsiteX5" fmla="*/ 122457 w 147081"/>
              <a:gd name="connsiteY5" fmla="*/ 89930 h 89966"/>
              <a:gd name="connsiteX6" fmla="*/ 34244 w 147081"/>
              <a:gd name="connsiteY6" fmla="*/ 89930 h 89966"/>
              <a:gd name="connsiteX7" fmla="*/ 3010 w 147081"/>
              <a:gd name="connsiteY7" fmla="*/ 68998 h 89966"/>
              <a:gd name="connsiteX8" fmla="*/ 4704 w 147081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993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9966"/>
              <a:gd name="connsiteX1" fmla="*/ 31909 w 149647"/>
              <a:gd name="connsiteY1" fmla="*/ 5649 h 89966"/>
              <a:gd name="connsiteX2" fmla="*/ 120122 w 149647"/>
              <a:gd name="connsiteY2" fmla="*/ 4871 h 89966"/>
              <a:gd name="connsiteX3" fmla="*/ 145586 w 149647"/>
              <a:gd name="connsiteY3" fmla="*/ 23329 h 89966"/>
              <a:gd name="connsiteX4" fmla="*/ 142472 w 149647"/>
              <a:gd name="connsiteY4" fmla="*/ 68358 h 89966"/>
              <a:gd name="connsiteX5" fmla="*/ 122457 w 149647"/>
              <a:gd name="connsiteY5" fmla="*/ 85260 h 89966"/>
              <a:gd name="connsiteX6" fmla="*/ 34244 w 149647"/>
              <a:gd name="connsiteY6" fmla="*/ 89930 h 89966"/>
              <a:gd name="connsiteX7" fmla="*/ 3010 w 149647"/>
              <a:gd name="connsiteY7" fmla="*/ 68998 h 89966"/>
              <a:gd name="connsiteX8" fmla="*/ 4704 w 149647"/>
              <a:gd name="connsiteY8" fmla="*/ 25664 h 89966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5664 h 87640"/>
              <a:gd name="connsiteX1" fmla="*/ 31909 w 149647"/>
              <a:gd name="connsiteY1" fmla="*/ 5649 h 87640"/>
              <a:gd name="connsiteX2" fmla="*/ 120122 w 149647"/>
              <a:gd name="connsiteY2" fmla="*/ 4871 h 87640"/>
              <a:gd name="connsiteX3" fmla="*/ 145586 w 149647"/>
              <a:gd name="connsiteY3" fmla="*/ 23329 h 87640"/>
              <a:gd name="connsiteX4" fmla="*/ 142472 w 149647"/>
              <a:gd name="connsiteY4" fmla="*/ 68358 h 87640"/>
              <a:gd name="connsiteX5" fmla="*/ 122457 w 149647"/>
              <a:gd name="connsiteY5" fmla="*/ 85260 h 87640"/>
              <a:gd name="connsiteX6" fmla="*/ 38136 w 149647"/>
              <a:gd name="connsiteY6" fmla="*/ 87595 h 87640"/>
              <a:gd name="connsiteX7" fmla="*/ 3010 w 149647"/>
              <a:gd name="connsiteY7" fmla="*/ 68998 h 87640"/>
              <a:gd name="connsiteX8" fmla="*/ 4704 w 149647"/>
              <a:gd name="connsiteY8" fmla="*/ 25664 h 87640"/>
              <a:gd name="connsiteX0" fmla="*/ 4704 w 149647"/>
              <a:gd name="connsiteY0" fmla="*/ 24001 h 85977"/>
              <a:gd name="connsiteX1" fmla="*/ 31909 w 149647"/>
              <a:gd name="connsiteY1" fmla="*/ 3986 h 85977"/>
              <a:gd name="connsiteX2" fmla="*/ 120122 w 149647"/>
              <a:gd name="connsiteY2" fmla="*/ 3208 h 85977"/>
              <a:gd name="connsiteX3" fmla="*/ 145586 w 149647"/>
              <a:gd name="connsiteY3" fmla="*/ 21666 h 85977"/>
              <a:gd name="connsiteX4" fmla="*/ 142472 w 149647"/>
              <a:gd name="connsiteY4" fmla="*/ 66695 h 85977"/>
              <a:gd name="connsiteX5" fmla="*/ 122457 w 149647"/>
              <a:gd name="connsiteY5" fmla="*/ 83597 h 85977"/>
              <a:gd name="connsiteX6" fmla="*/ 38136 w 149647"/>
              <a:gd name="connsiteY6" fmla="*/ 85932 h 85977"/>
              <a:gd name="connsiteX7" fmla="*/ 3010 w 149647"/>
              <a:gd name="connsiteY7" fmla="*/ 67335 h 85977"/>
              <a:gd name="connsiteX8" fmla="*/ 4704 w 149647"/>
              <a:gd name="connsiteY8" fmla="*/ 24001 h 85977"/>
              <a:gd name="connsiteX0" fmla="*/ 4704 w 149647"/>
              <a:gd name="connsiteY0" fmla="*/ 24870 h 86846"/>
              <a:gd name="connsiteX1" fmla="*/ 31909 w 149647"/>
              <a:gd name="connsiteY1" fmla="*/ 4855 h 86846"/>
              <a:gd name="connsiteX2" fmla="*/ 120122 w 149647"/>
              <a:gd name="connsiteY2" fmla="*/ 4077 h 86846"/>
              <a:gd name="connsiteX3" fmla="*/ 145586 w 149647"/>
              <a:gd name="connsiteY3" fmla="*/ 22535 h 86846"/>
              <a:gd name="connsiteX4" fmla="*/ 142472 w 149647"/>
              <a:gd name="connsiteY4" fmla="*/ 67564 h 86846"/>
              <a:gd name="connsiteX5" fmla="*/ 122457 w 149647"/>
              <a:gd name="connsiteY5" fmla="*/ 84466 h 86846"/>
              <a:gd name="connsiteX6" fmla="*/ 38136 w 149647"/>
              <a:gd name="connsiteY6" fmla="*/ 86801 h 86846"/>
              <a:gd name="connsiteX7" fmla="*/ 3010 w 149647"/>
              <a:gd name="connsiteY7" fmla="*/ 68204 h 86846"/>
              <a:gd name="connsiteX8" fmla="*/ 4704 w 149647"/>
              <a:gd name="connsiteY8" fmla="*/ 24870 h 86846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22457 w 149647"/>
              <a:gd name="connsiteY5" fmla="*/ 85558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49647"/>
              <a:gd name="connsiteY0" fmla="*/ 25962 h 87938"/>
              <a:gd name="connsiteX1" fmla="*/ 35801 w 149647"/>
              <a:gd name="connsiteY1" fmla="*/ 3612 h 87938"/>
              <a:gd name="connsiteX2" fmla="*/ 120122 w 149647"/>
              <a:gd name="connsiteY2" fmla="*/ 5169 h 87938"/>
              <a:gd name="connsiteX3" fmla="*/ 145586 w 149647"/>
              <a:gd name="connsiteY3" fmla="*/ 23627 h 87938"/>
              <a:gd name="connsiteX4" fmla="*/ 142472 w 149647"/>
              <a:gd name="connsiteY4" fmla="*/ 68656 h 87938"/>
              <a:gd name="connsiteX5" fmla="*/ 116230 w 149647"/>
              <a:gd name="connsiteY5" fmla="*/ 84780 h 87938"/>
              <a:gd name="connsiteX6" fmla="*/ 38136 w 149647"/>
              <a:gd name="connsiteY6" fmla="*/ 87893 h 87938"/>
              <a:gd name="connsiteX7" fmla="*/ 3010 w 149647"/>
              <a:gd name="connsiteY7" fmla="*/ 69296 h 87938"/>
              <a:gd name="connsiteX8" fmla="*/ 4704 w 149647"/>
              <a:gd name="connsiteY8" fmla="*/ 25962 h 87938"/>
              <a:gd name="connsiteX0" fmla="*/ 4704 w 157515"/>
              <a:gd name="connsiteY0" fmla="*/ 25962 h 87938"/>
              <a:gd name="connsiteX1" fmla="*/ 35801 w 157515"/>
              <a:gd name="connsiteY1" fmla="*/ 3612 h 87938"/>
              <a:gd name="connsiteX2" fmla="*/ 120122 w 157515"/>
              <a:gd name="connsiteY2" fmla="*/ 5169 h 87938"/>
              <a:gd name="connsiteX3" fmla="*/ 155758 w 157515"/>
              <a:gd name="connsiteY3" fmla="*/ 37358 h 87938"/>
              <a:gd name="connsiteX4" fmla="*/ 142472 w 157515"/>
              <a:gd name="connsiteY4" fmla="*/ 68656 h 87938"/>
              <a:gd name="connsiteX5" fmla="*/ 116230 w 157515"/>
              <a:gd name="connsiteY5" fmla="*/ 84780 h 87938"/>
              <a:gd name="connsiteX6" fmla="*/ 38136 w 157515"/>
              <a:gd name="connsiteY6" fmla="*/ 87893 h 87938"/>
              <a:gd name="connsiteX7" fmla="*/ 3010 w 157515"/>
              <a:gd name="connsiteY7" fmla="*/ 69296 h 87938"/>
              <a:gd name="connsiteX8" fmla="*/ 4704 w 157515"/>
              <a:gd name="connsiteY8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116230 w 155758"/>
              <a:gd name="connsiteY4" fmla="*/ 84780 h 87938"/>
              <a:gd name="connsiteX5" fmla="*/ 38136 w 155758"/>
              <a:gd name="connsiteY5" fmla="*/ 87893 h 87938"/>
              <a:gd name="connsiteX6" fmla="*/ 3010 w 155758"/>
              <a:gd name="connsiteY6" fmla="*/ 69296 h 87938"/>
              <a:gd name="connsiteX7" fmla="*/ 4704 w 155758"/>
              <a:gd name="connsiteY7" fmla="*/ 25962 h 87938"/>
              <a:gd name="connsiteX0" fmla="*/ 4704 w 155758"/>
              <a:gd name="connsiteY0" fmla="*/ 25962 h 87938"/>
              <a:gd name="connsiteX1" fmla="*/ 35801 w 155758"/>
              <a:gd name="connsiteY1" fmla="*/ 3612 h 87938"/>
              <a:gd name="connsiteX2" fmla="*/ 120122 w 155758"/>
              <a:gd name="connsiteY2" fmla="*/ 5169 h 87938"/>
              <a:gd name="connsiteX3" fmla="*/ 155758 w 155758"/>
              <a:gd name="connsiteY3" fmla="*/ 37358 h 87938"/>
              <a:gd name="connsiteX4" fmla="*/ 38136 w 155758"/>
              <a:gd name="connsiteY4" fmla="*/ 87893 h 87938"/>
              <a:gd name="connsiteX5" fmla="*/ 3010 w 155758"/>
              <a:gd name="connsiteY5" fmla="*/ 69296 h 87938"/>
              <a:gd name="connsiteX6" fmla="*/ 4704 w 155758"/>
              <a:gd name="connsiteY6" fmla="*/ 25962 h 87938"/>
              <a:gd name="connsiteX0" fmla="*/ 9 w 152757"/>
              <a:gd name="connsiteY0" fmla="*/ 69296 h 87938"/>
              <a:gd name="connsiteX1" fmla="*/ 32800 w 152757"/>
              <a:gd name="connsiteY1" fmla="*/ 3612 h 87938"/>
              <a:gd name="connsiteX2" fmla="*/ 117121 w 152757"/>
              <a:gd name="connsiteY2" fmla="*/ 5169 h 87938"/>
              <a:gd name="connsiteX3" fmla="*/ 152757 w 152757"/>
              <a:gd name="connsiteY3" fmla="*/ 37358 h 87938"/>
              <a:gd name="connsiteX4" fmla="*/ 35135 w 152757"/>
              <a:gd name="connsiteY4" fmla="*/ 87893 h 87938"/>
              <a:gd name="connsiteX5" fmla="*/ 9 w 152757"/>
              <a:gd name="connsiteY5" fmla="*/ 69296 h 87938"/>
              <a:gd name="connsiteX0" fmla="*/ 12 w 148546"/>
              <a:gd name="connsiteY0" fmla="*/ 53102 h 87910"/>
              <a:gd name="connsiteX1" fmla="*/ 28589 w 148546"/>
              <a:gd name="connsiteY1" fmla="*/ 3612 h 87910"/>
              <a:gd name="connsiteX2" fmla="*/ 112910 w 148546"/>
              <a:gd name="connsiteY2" fmla="*/ 5169 h 87910"/>
              <a:gd name="connsiteX3" fmla="*/ 148546 w 148546"/>
              <a:gd name="connsiteY3" fmla="*/ 37358 h 87910"/>
              <a:gd name="connsiteX4" fmla="*/ 30924 w 148546"/>
              <a:gd name="connsiteY4" fmla="*/ 87893 h 87910"/>
              <a:gd name="connsiteX5" fmla="*/ 12 w 148546"/>
              <a:gd name="connsiteY5" fmla="*/ 53102 h 87910"/>
              <a:gd name="connsiteX0" fmla="*/ 12 w 148546"/>
              <a:gd name="connsiteY0" fmla="*/ 53102 h 91967"/>
              <a:gd name="connsiteX1" fmla="*/ 28589 w 148546"/>
              <a:gd name="connsiteY1" fmla="*/ 3612 h 91967"/>
              <a:gd name="connsiteX2" fmla="*/ 112910 w 148546"/>
              <a:gd name="connsiteY2" fmla="*/ 5169 h 91967"/>
              <a:gd name="connsiteX3" fmla="*/ 148546 w 148546"/>
              <a:gd name="connsiteY3" fmla="*/ 37358 h 91967"/>
              <a:gd name="connsiteX4" fmla="*/ 63562 w 148546"/>
              <a:gd name="connsiteY4" fmla="*/ 91952 h 91967"/>
              <a:gd name="connsiteX5" fmla="*/ 12 w 148546"/>
              <a:gd name="connsiteY5" fmla="*/ 53102 h 91967"/>
              <a:gd name="connsiteX0" fmla="*/ 12 w 148546"/>
              <a:gd name="connsiteY0" fmla="*/ 61043 h 99908"/>
              <a:gd name="connsiteX1" fmla="*/ 28589 w 148546"/>
              <a:gd name="connsiteY1" fmla="*/ 11553 h 99908"/>
              <a:gd name="connsiteX2" fmla="*/ 92723 w 148546"/>
              <a:gd name="connsiteY2" fmla="*/ 2094 h 99908"/>
              <a:gd name="connsiteX3" fmla="*/ 148546 w 148546"/>
              <a:gd name="connsiteY3" fmla="*/ 45299 h 99908"/>
              <a:gd name="connsiteX4" fmla="*/ 63562 w 148546"/>
              <a:gd name="connsiteY4" fmla="*/ 99893 h 99908"/>
              <a:gd name="connsiteX5" fmla="*/ 12 w 148546"/>
              <a:gd name="connsiteY5" fmla="*/ 61043 h 99908"/>
              <a:gd name="connsiteX0" fmla="*/ 12 w 148546"/>
              <a:gd name="connsiteY0" fmla="*/ 61551 h 100416"/>
              <a:gd name="connsiteX1" fmla="*/ 27685 w 148546"/>
              <a:gd name="connsiteY1" fmla="*/ 8722 h 100416"/>
              <a:gd name="connsiteX2" fmla="*/ 92723 w 148546"/>
              <a:gd name="connsiteY2" fmla="*/ 2602 h 100416"/>
              <a:gd name="connsiteX3" fmla="*/ 148546 w 148546"/>
              <a:gd name="connsiteY3" fmla="*/ 45807 h 100416"/>
              <a:gd name="connsiteX4" fmla="*/ 63562 w 148546"/>
              <a:gd name="connsiteY4" fmla="*/ 100401 h 100416"/>
              <a:gd name="connsiteX5" fmla="*/ 12 w 148546"/>
              <a:gd name="connsiteY5" fmla="*/ 61551 h 100416"/>
              <a:gd name="connsiteX0" fmla="*/ 0 w 148534"/>
              <a:gd name="connsiteY0" fmla="*/ 58949 h 97814"/>
              <a:gd name="connsiteX1" fmla="*/ 92711 w 148534"/>
              <a:gd name="connsiteY1" fmla="*/ 0 h 97814"/>
              <a:gd name="connsiteX2" fmla="*/ 148534 w 148534"/>
              <a:gd name="connsiteY2" fmla="*/ 43205 h 97814"/>
              <a:gd name="connsiteX3" fmla="*/ 63550 w 148534"/>
              <a:gd name="connsiteY3" fmla="*/ 97799 h 97814"/>
              <a:gd name="connsiteX4" fmla="*/ 0 w 148534"/>
              <a:gd name="connsiteY4" fmla="*/ 58949 h 97814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653"/>
              <a:gd name="connsiteX1" fmla="*/ 65596 w 148534"/>
              <a:gd name="connsiteY1" fmla="*/ 0 h 102653"/>
              <a:gd name="connsiteX2" fmla="*/ 148534 w 148534"/>
              <a:gd name="connsiteY2" fmla="*/ 48044 h 102653"/>
              <a:gd name="connsiteX3" fmla="*/ 63550 w 148534"/>
              <a:gd name="connsiteY3" fmla="*/ 102638 h 102653"/>
              <a:gd name="connsiteX4" fmla="*/ 0 w 148534"/>
              <a:gd name="connsiteY4" fmla="*/ 63788 h 102653"/>
              <a:gd name="connsiteX0" fmla="*/ 0 w 148534"/>
              <a:gd name="connsiteY0" fmla="*/ 63788 h 102870"/>
              <a:gd name="connsiteX1" fmla="*/ 65596 w 148534"/>
              <a:gd name="connsiteY1" fmla="*/ 0 h 102870"/>
              <a:gd name="connsiteX2" fmla="*/ 148534 w 148534"/>
              <a:gd name="connsiteY2" fmla="*/ 48044 h 102870"/>
              <a:gd name="connsiteX3" fmla="*/ 63550 w 148534"/>
              <a:gd name="connsiteY3" fmla="*/ 102638 h 102870"/>
              <a:gd name="connsiteX4" fmla="*/ 0 w 148534"/>
              <a:gd name="connsiteY4" fmla="*/ 63788 h 102870"/>
              <a:gd name="connsiteX0" fmla="*/ 0 w 148534"/>
              <a:gd name="connsiteY0" fmla="*/ 55831 h 94913"/>
              <a:gd name="connsiteX1" fmla="*/ 70619 w 148534"/>
              <a:gd name="connsiteY1" fmla="*/ 0 h 94913"/>
              <a:gd name="connsiteX2" fmla="*/ 148534 w 148534"/>
              <a:gd name="connsiteY2" fmla="*/ 40087 h 94913"/>
              <a:gd name="connsiteX3" fmla="*/ 63550 w 148534"/>
              <a:gd name="connsiteY3" fmla="*/ 94681 h 94913"/>
              <a:gd name="connsiteX4" fmla="*/ 0 w 148534"/>
              <a:gd name="connsiteY4" fmla="*/ 55831 h 94913"/>
              <a:gd name="connsiteX0" fmla="*/ 0 w 148534"/>
              <a:gd name="connsiteY0" fmla="*/ 56174 h 95256"/>
              <a:gd name="connsiteX1" fmla="*/ 70619 w 148534"/>
              <a:gd name="connsiteY1" fmla="*/ 343 h 95256"/>
              <a:gd name="connsiteX2" fmla="*/ 148534 w 148534"/>
              <a:gd name="connsiteY2" fmla="*/ 40430 h 95256"/>
              <a:gd name="connsiteX3" fmla="*/ 63550 w 148534"/>
              <a:gd name="connsiteY3" fmla="*/ 95024 h 95256"/>
              <a:gd name="connsiteX4" fmla="*/ 0 w 148534"/>
              <a:gd name="connsiteY4" fmla="*/ 56174 h 95256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0 w 148534"/>
              <a:gd name="connsiteY0" fmla="*/ 58531 h 97613"/>
              <a:gd name="connsiteX1" fmla="*/ 66376 w 148534"/>
              <a:gd name="connsiteY1" fmla="*/ 266 h 97613"/>
              <a:gd name="connsiteX2" fmla="*/ 148534 w 148534"/>
              <a:gd name="connsiteY2" fmla="*/ 42787 h 97613"/>
              <a:gd name="connsiteX3" fmla="*/ 63550 w 148534"/>
              <a:gd name="connsiteY3" fmla="*/ 97381 h 97613"/>
              <a:gd name="connsiteX4" fmla="*/ 0 w 148534"/>
              <a:gd name="connsiteY4" fmla="*/ 58531 h 97613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7464"/>
              <a:gd name="connsiteX1" fmla="*/ 66377 w 148535"/>
              <a:gd name="connsiteY1" fmla="*/ 117 h 97464"/>
              <a:gd name="connsiteX2" fmla="*/ 148535 w 148535"/>
              <a:gd name="connsiteY2" fmla="*/ 42638 h 97464"/>
              <a:gd name="connsiteX3" fmla="*/ 63551 w 148535"/>
              <a:gd name="connsiteY3" fmla="*/ 97232 h 97464"/>
              <a:gd name="connsiteX4" fmla="*/ 1 w 148535"/>
              <a:gd name="connsiteY4" fmla="*/ 58382 h 97464"/>
              <a:gd name="connsiteX0" fmla="*/ 1 w 148535"/>
              <a:gd name="connsiteY0" fmla="*/ 58382 h 99841"/>
              <a:gd name="connsiteX1" fmla="*/ 66377 w 148535"/>
              <a:gd name="connsiteY1" fmla="*/ 117 h 99841"/>
              <a:gd name="connsiteX2" fmla="*/ 148535 w 148535"/>
              <a:gd name="connsiteY2" fmla="*/ 42638 h 99841"/>
              <a:gd name="connsiteX3" fmla="*/ 63551 w 148535"/>
              <a:gd name="connsiteY3" fmla="*/ 97232 h 99841"/>
              <a:gd name="connsiteX4" fmla="*/ 1 w 148535"/>
              <a:gd name="connsiteY4" fmla="*/ 58382 h 99841"/>
              <a:gd name="connsiteX0" fmla="*/ 1 w 148535"/>
              <a:gd name="connsiteY0" fmla="*/ 58382 h 98923"/>
              <a:gd name="connsiteX1" fmla="*/ 66377 w 148535"/>
              <a:gd name="connsiteY1" fmla="*/ 117 h 98923"/>
              <a:gd name="connsiteX2" fmla="*/ 148535 w 148535"/>
              <a:gd name="connsiteY2" fmla="*/ 42638 h 98923"/>
              <a:gd name="connsiteX3" fmla="*/ 63551 w 148535"/>
              <a:gd name="connsiteY3" fmla="*/ 97232 h 98923"/>
              <a:gd name="connsiteX4" fmla="*/ 1 w 148535"/>
              <a:gd name="connsiteY4" fmla="*/ 58382 h 98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535" h="98923">
                <a:moveTo>
                  <a:pt x="1" y="58382"/>
                </a:moveTo>
                <a:cubicBezTo>
                  <a:pt x="-193" y="15496"/>
                  <a:pt x="23243" y="-1598"/>
                  <a:pt x="66377" y="117"/>
                </a:cubicBezTo>
                <a:cubicBezTo>
                  <a:pt x="90436" y="-39"/>
                  <a:pt x="140751" y="30353"/>
                  <a:pt x="148535" y="42638"/>
                </a:cubicBezTo>
                <a:cubicBezTo>
                  <a:pt x="134871" y="56425"/>
                  <a:pt x="102238" y="90475"/>
                  <a:pt x="63551" y="97232"/>
                </a:cubicBezTo>
                <a:cubicBezTo>
                  <a:pt x="30328" y="104187"/>
                  <a:pt x="7387" y="89394"/>
                  <a:pt x="1" y="58382"/>
                </a:cubicBezTo>
                <a:close/>
              </a:path>
            </a:pathLst>
          </a:custGeom>
          <a:solidFill>
            <a:srgbClr val="909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 rot="3925525">
            <a:off x="3925491" y="4804660"/>
            <a:ext cx="182797" cy="218413"/>
            <a:chOff x="720756" y="3008457"/>
            <a:chExt cx="116849" cy="139616"/>
          </a:xfrm>
        </p:grpSpPr>
        <p:sp>
          <p:nvSpPr>
            <p:cNvPr id="50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rot="3925525">
            <a:off x="8056501" y="331639"/>
            <a:ext cx="182797" cy="218413"/>
            <a:chOff x="720756" y="3008457"/>
            <a:chExt cx="116849" cy="139616"/>
          </a:xfrm>
        </p:grpSpPr>
        <p:sp>
          <p:nvSpPr>
            <p:cNvPr id="55" name="等腰三角形 2"/>
            <p:cNvSpPr/>
            <p:nvPr/>
          </p:nvSpPr>
          <p:spPr>
            <a:xfrm rot="414866">
              <a:off x="747048" y="3067499"/>
              <a:ext cx="45824" cy="80574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等腰三角形 2"/>
            <p:cNvSpPr/>
            <p:nvPr/>
          </p:nvSpPr>
          <p:spPr>
            <a:xfrm rot="6314842">
              <a:off x="731637" y="3040605"/>
              <a:ext cx="51883" cy="73645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等腰三角形 2"/>
            <p:cNvSpPr/>
            <p:nvPr/>
          </p:nvSpPr>
          <p:spPr>
            <a:xfrm rot="11348995">
              <a:off x="765869" y="3008457"/>
              <a:ext cx="37172" cy="81880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6714" h="601926">
                  <a:moveTo>
                    <a:pt x="4339" y="536173"/>
                  </a:moveTo>
                  <a:cubicBezTo>
                    <a:pt x="-21181" y="365069"/>
                    <a:pt x="67598" y="171104"/>
                    <a:pt x="224958" y="0"/>
                  </a:cubicBezTo>
                  <a:cubicBezTo>
                    <a:pt x="397558" y="155864"/>
                    <a:pt x="455857" y="365069"/>
                    <a:pt x="445577" y="536173"/>
                  </a:cubicBezTo>
                  <a:cubicBezTo>
                    <a:pt x="290878" y="627613"/>
                    <a:pt x="136178" y="619993"/>
                    <a:pt x="4339" y="536173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等腰三角形 2"/>
            <p:cNvSpPr/>
            <p:nvPr/>
          </p:nvSpPr>
          <p:spPr>
            <a:xfrm rot="16939035">
              <a:off x="783674" y="3050887"/>
              <a:ext cx="39122" cy="68741"/>
            </a:xfrm>
            <a:custGeom>
              <a:avLst/>
              <a:gdLst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36173"/>
                <a:gd name="connsiteX1" fmla="*/ 220619 w 441238"/>
                <a:gd name="connsiteY1" fmla="*/ 0 h 536173"/>
                <a:gd name="connsiteX2" fmla="*/ 441238 w 441238"/>
                <a:gd name="connsiteY2" fmla="*/ 536173 h 536173"/>
                <a:gd name="connsiteX3" fmla="*/ 0 w 441238"/>
                <a:gd name="connsiteY3" fmla="*/ 536173 h 536173"/>
                <a:gd name="connsiteX0" fmla="*/ 0 w 441238"/>
                <a:gd name="connsiteY0" fmla="*/ 536173 h 559879"/>
                <a:gd name="connsiteX1" fmla="*/ 220619 w 441238"/>
                <a:gd name="connsiteY1" fmla="*/ 0 h 559879"/>
                <a:gd name="connsiteX2" fmla="*/ 441238 w 441238"/>
                <a:gd name="connsiteY2" fmla="*/ 536173 h 559879"/>
                <a:gd name="connsiteX3" fmla="*/ 0 w 441238"/>
                <a:gd name="connsiteY3" fmla="*/ 536173 h 559879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0 w 441238"/>
                <a:gd name="connsiteY0" fmla="*/ 536173 h 579083"/>
                <a:gd name="connsiteX1" fmla="*/ 220619 w 441238"/>
                <a:gd name="connsiteY1" fmla="*/ 0 h 579083"/>
                <a:gd name="connsiteX2" fmla="*/ 441238 w 441238"/>
                <a:gd name="connsiteY2" fmla="*/ 536173 h 579083"/>
                <a:gd name="connsiteX3" fmla="*/ 0 w 441238"/>
                <a:gd name="connsiteY3" fmla="*/ 536173 h 579083"/>
                <a:gd name="connsiteX0" fmla="*/ 4339 w 445577"/>
                <a:gd name="connsiteY0" fmla="*/ 536173 h 579083"/>
                <a:gd name="connsiteX1" fmla="*/ 224958 w 445577"/>
                <a:gd name="connsiteY1" fmla="*/ 0 h 579083"/>
                <a:gd name="connsiteX2" fmla="*/ 445577 w 445577"/>
                <a:gd name="connsiteY2" fmla="*/ 536173 h 579083"/>
                <a:gd name="connsiteX3" fmla="*/ 4339 w 445577"/>
                <a:gd name="connsiteY3" fmla="*/ 536173 h 579083"/>
                <a:gd name="connsiteX0" fmla="*/ 4339 w 445577"/>
                <a:gd name="connsiteY0" fmla="*/ 536173 h 590799"/>
                <a:gd name="connsiteX1" fmla="*/ 224958 w 445577"/>
                <a:gd name="connsiteY1" fmla="*/ 0 h 590799"/>
                <a:gd name="connsiteX2" fmla="*/ 445577 w 445577"/>
                <a:gd name="connsiteY2" fmla="*/ 536173 h 590799"/>
                <a:gd name="connsiteX3" fmla="*/ 4339 w 445577"/>
                <a:gd name="connsiteY3" fmla="*/ 536173 h 590799"/>
                <a:gd name="connsiteX0" fmla="*/ 4339 w 445577"/>
                <a:gd name="connsiteY0" fmla="*/ 536173 h 601926"/>
                <a:gd name="connsiteX1" fmla="*/ 224958 w 445577"/>
                <a:gd name="connsiteY1" fmla="*/ 0 h 601926"/>
                <a:gd name="connsiteX2" fmla="*/ 445577 w 445577"/>
                <a:gd name="connsiteY2" fmla="*/ 536173 h 601926"/>
                <a:gd name="connsiteX3" fmla="*/ 4339 w 445577"/>
                <a:gd name="connsiteY3" fmla="*/ 536173 h 601926"/>
                <a:gd name="connsiteX0" fmla="*/ 4339 w 446714"/>
                <a:gd name="connsiteY0" fmla="*/ 536173 h 601926"/>
                <a:gd name="connsiteX1" fmla="*/ 224958 w 446714"/>
                <a:gd name="connsiteY1" fmla="*/ 0 h 601926"/>
                <a:gd name="connsiteX2" fmla="*/ 445577 w 446714"/>
                <a:gd name="connsiteY2" fmla="*/ 536173 h 601926"/>
                <a:gd name="connsiteX3" fmla="*/ 4339 w 446714"/>
                <a:gd name="connsiteY3" fmla="*/ 536173 h 601926"/>
                <a:gd name="connsiteX0" fmla="*/ 4339 w 446714"/>
                <a:gd name="connsiteY0" fmla="*/ 536173 h 586047"/>
                <a:gd name="connsiteX1" fmla="*/ 224958 w 446714"/>
                <a:gd name="connsiteY1" fmla="*/ 0 h 586047"/>
                <a:gd name="connsiteX2" fmla="*/ 445577 w 446714"/>
                <a:gd name="connsiteY2" fmla="*/ 536173 h 586047"/>
                <a:gd name="connsiteX3" fmla="*/ 4339 w 446714"/>
                <a:gd name="connsiteY3" fmla="*/ 536173 h 586047"/>
                <a:gd name="connsiteX0" fmla="*/ 4339 w 389885"/>
                <a:gd name="connsiteY0" fmla="*/ 536173 h 586060"/>
                <a:gd name="connsiteX1" fmla="*/ 224958 w 389885"/>
                <a:gd name="connsiteY1" fmla="*/ 0 h 586060"/>
                <a:gd name="connsiteX2" fmla="*/ 386131 w 389885"/>
                <a:gd name="connsiteY2" fmla="*/ 536209 h 586060"/>
                <a:gd name="connsiteX3" fmla="*/ 4339 w 389885"/>
                <a:gd name="connsiteY3" fmla="*/ 536173 h 586060"/>
                <a:gd name="connsiteX0" fmla="*/ 4459 w 386800"/>
                <a:gd name="connsiteY0" fmla="*/ 540284 h 588569"/>
                <a:gd name="connsiteX1" fmla="*/ 221873 w 386800"/>
                <a:gd name="connsiteY1" fmla="*/ 0 h 588569"/>
                <a:gd name="connsiteX2" fmla="*/ 383046 w 386800"/>
                <a:gd name="connsiteY2" fmla="*/ 536209 h 588569"/>
                <a:gd name="connsiteX3" fmla="*/ 4459 w 386800"/>
                <a:gd name="connsiteY3" fmla="*/ 540284 h 588569"/>
                <a:gd name="connsiteX0" fmla="*/ 4459 w 386800"/>
                <a:gd name="connsiteY0" fmla="*/ 540284 h 601593"/>
                <a:gd name="connsiteX1" fmla="*/ 221873 w 386800"/>
                <a:gd name="connsiteY1" fmla="*/ 0 h 601593"/>
                <a:gd name="connsiteX2" fmla="*/ 383046 w 386800"/>
                <a:gd name="connsiteY2" fmla="*/ 536209 h 601593"/>
                <a:gd name="connsiteX3" fmla="*/ 4459 w 386800"/>
                <a:gd name="connsiteY3" fmla="*/ 540284 h 601593"/>
                <a:gd name="connsiteX0" fmla="*/ 4459 w 384974"/>
                <a:gd name="connsiteY0" fmla="*/ 540284 h 601593"/>
                <a:gd name="connsiteX1" fmla="*/ 221873 w 384974"/>
                <a:gd name="connsiteY1" fmla="*/ 0 h 601593"/>
                <a:gd name="connsiteX2" fmla="*/ 383046 w 384974"/>
                <a:gd name="connsiteY2" fmla="*/ 536209 h 601593"/>
                <a:gd name="connsiteX3" fmla="*/ 4459 w 384974"/>
                <a:gd name="connsiteY3" fmla="*/ 540284 h 601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4974" h="601593">
                  <a:moveTo>
                    <a:pt x="4459" y="540284"/>
                  </a:moveTo>
                  <a:cubicBezTo>
                    <a:pt x="-21061" y="369180"/>
                    <a:pt x="64513" y="171104"/>
                    <a:pt x="221873" y="0"/>
                  </a:cubicBezTo>
                  <a:cubicBezTo>
                    <a:pt x="365675" y="178290"/>
                    <a:pt x="393326" y="365105"/>
                    <a:pt x="383046" y="536209"/>
                  </a:cubicBezTo>
                  <a:cubicBezTo>
                    <a:pt x="236573" y="621240"/>
                    <a:pt x="136298" y="624104"/>
                    <a:pt x="4459" y="540284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6251612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2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任意多边形 58"/>
          <p:cNvSpPr/>
          <p:nvPr/>
        </p:nvSpPr>
        <p:spPr>
          <a:xfrm>
            <a:off x="3745543" y="4063190"/>
            <a:ext cx="1652485" cy="1323464"/>
          </a:xfrm>
          <a:custGeom>
            <a:avLst/>
            <a:gdLst>
              <a:gd name="connsiteX0" fmla="*/ 825296 w 1650592"/>
              <a:gd name="connsiteY0" fmla="*/ 0 h 1424969"/>
              <a:gd name="connsiteX1" fmla="*/ 825297 w 1650592"/>
              <a:gd name="connsiteY1" fmla="*/ 0 h 1424969"/>
              <a:gd name="connsiteX2" fmla="*/ 825297 w 1650592"/>
              <a:gd name="connsiteY2" fmla="*/ 0 h 1424969"/>
              <a:gd name="connsiteX3" fmla="*/ 1099314 w 1650592"/>
              <a:gd name="connsiteY3" fmla="*/ 105376 h 1424969"/>
              <a:gd name="connsiteX4" fmla="*/ 1099313 w 1650592"/>
              <a:gd name="connsiteY4" fmla="*/ 1284016 h 1424969"/>
              <a:gd name="connsiteX5" fmla="*/ 1146539 w 1650592"/>
              <a:gd name="connsiteY5" fmla="*/ 1286542 h 1424969"/>
              <a:gd name="connsiteX6" fmla="*/ 1650592 w 1650592"/>
              <a:gd name="connsiteY6" fmla="*/ 1417596 h 1424969"/>
              <a:gd name="connsiteX7" fmla="*/ 1646279 w 1650592"/>
              <a:gd name="connsiteY7" fmla="*/ 1424969 h 1424969"/>
              <a:gd name="connsiteX8" fmla="*/ 4313 w 1650592"/>
              <a:gd name="connsiteY8" fmla="*/ 1424969 h 1424969"/>
              <a:gd name="connsiteX9" fmla="*/ 0 w 1650592"/>
              <a:gd name="connsiteY9" fmla="*/ 1417596 h 1424969"/>
              <a:gd name="connsiteX10" fmla="*/ 504054 w 1650592"/>
              <a:gd name="connsiteY10" fmla="*/ 1286542 h 1424969"/>
              <a:gd name="connsiteX11" fmla="*/ 551279 w 1650592"/>
              <a:gd name="connsiteY11" fmla="*/ 1284016 h 1424969"/>
              <a:gd name="connsiteX12" fmla="*/ 551280 w 1650592"/>
              <a:gd name="connsiteY12" fmla="*/ 105380 h 1424969"/>
              <a:gd name="connsiteX13" fmla="*/ 551279 w 1650592"/>
              <a:gd name="connsiteY13" fmla="*/ 105376 h 1424969"/>
              <a:gd name="connsiteX14" fmla="*/ 825296 w 1650592"/>
              <a:gd name="connsiteY14" fmla="*/ 0 h 1424969"/>
              <a:gd name="connsiteX0" fmla="*/ 825296 w 1650592"/>
              <a:gd name="connsiteY0" fmla="*/ 0 h 1424969"/>
              <a:gd name="connsiteX1" fmla="*/ 825297 w 1650592"/>
              <a:gd name="connsiteY1" fmla="*/ 0 h 1424969"/>
              <a:gd name="connsiteX2" fmla="*/ 825297 w 1650592"/>
              <a:gd name="connsiteY2" fmla="*/ 0 h 1424969"/>
              <a:gd name="connsiteX3" fmla="*/ 1099314 w 1650592"/>
              <a:gd name="connsiteY3" fmla="*/ 105376 h 1424969"/>
              <a:gd name="connsiteX4" fmla="*/ 1099313 w 1650592"/>
              <a:gd name="connsiteY4" fmla="*/ 1284016 h 1424969"/>
              <a:gd name="connsiteX5" fmla="*/ 1146539 w 1650592"/>
              <a:gd name="connsiteY5" fmla="*/ 1286542 h 1424969"/>
              <a:gd name="connsiteX6" fmla="*/ 1650592 w 1650592"/>
              <a:gd name="connsiteY6" fmla="*/ 1417596 h 1424969"/>
              <a:gd name="connsiteX7" fmla="*/ 1646279 w 1650592"/>
              <a:gd name="connsiteY7" fmla="*/ 1424969 h 1424969"/>
              <a:gd name="connsiteX8" fmla="*/ 4313 w 1650592"/>
              <a:gd name="connsiteY8" fmla="*/ 1424969 h 1424969"/>
              <a:gd name="connsiteX9" fmla="*/ 0 w 1650592"/>
              <a:gd name="connsiteY9" fmla="*/ 1417596 h 1424969"/>
              <a:gd name="connsiteX10" fmla="*/ 504054 w 1650592"/>
              <a:gd name="connsiteY10" fmla="*/ 1286542 h 1424969"/>
              <a:gd name="connsiteX11" fmla="*/ 519529 w 1650592"/>
              <a:gd name="connsiteY11" fmla="*/ 1074466 h 1424969"/>
              <a:gd name="connsiteX12" fmla="*/ 551280 w 1650592"/>
              <a:gd name="connsiteY12" fmla="*/ 105380 h 1424969"/>
              <a:gd name="connsiteX13" fmla="*/ 551279 w 1650592"/>
              <a:gd name="connsiteY13" fmla="*/ 105376 h 1424969"/>
              <a:gd name="connsiteX14" fmla="*/ 825296 w 1650592"/>
              <a:gd name="connsiteY14" fmla="*/ 0 h 1424969"/>
              <a:gd name="connsiteX0" fmla="*/ 825296 w 1650592"/>
              <a:gd name="connsiteY0" fmla="*/ 0 h 1424969"/>
              <a:gd name="connsiteX1" fmla="*/ 825297 w 1650592"/>
              <a:gd name="connsiteY1" fmla="*/ 0 h 1424969"/>
              <a:gd name="connsiteX2" fmla="*/ 825297 w 1650592"/>
              <a:gd name="connsiteY2" fmla="*/ 0 h 1424969"/>
              <a:gd name="connsiteX3" fmla="*/ 1099314 w 1650592"/>
              <a:gd name="connsiteY3" fmla="*/ 105376 h 1424969"/>
              <a:gd name="connsiteX4" fmla="*/ 1099313 w 1650592"/>
              <a:gd name="connsiteY4" fmla="*/ 1284016 h 1424969"/>
              <a:gd name="connsiteX5" fmla="*/ 1146539 w 1650592"/>
              <a:gd name="connsiteY5" fmla="*/ 1286542 h 1424969"/>
              <a:gd name="connsiteX6" fmla="*/ 1650592 w 1650592"/>
              <a:gd name="connsiteY6" fmla="*/ 1417596 h 1424969"/>
              <a:gd name="connsiteX7" fmla="*/ 1646279 w 1650592"/>
              <a:gd name="connsiteY7" fmla="*/ 1424969 h 1424969"/>
              <a:gd name="connsiteX8" fmla="*/ 4313 w 1650592"/>
              <a:gd name="connsiteY8" fmla="*/ 1424969 h 1424969"/>
              <a:gd name="connsiteX9" fmla="*/ 0 w 1650592"/>
              <a:gd name="connsiteY9" fmla="*/ 1417596 h 1424969"/>
              <a:gd name="connsiteX10" fmla="*/ 504054 w 1650592"/>
              <a:gd name="connsiteY10" fmla="*/ 1286542 h 1424969"/>
              <a:gd name="connsiteX11" fmla="*/ 519529 w 1650592"/>
              <a:gd name="connsiteY11" fmla="*/ 1074466 h 1424969"/>
              <a:gd name="connsiteX12" fmla="*/ 551280 w 1650592"/>
              <a:gd name="connsiteY12" fmla="*/ 105380 h 1424969"/>
              <a:gd name="connsiteX13" fmla="*/ 551279 w 1650592"/>
              <a:gd name="connsiteY13" fmla="*/ 105376 h 1424969"/>
              <a:gd name="connsiteX14" fmla="*/ 825296 w 1650592"/>
              <a:gd name="connsiteY14" fmla="*/ 0 h 1424969"/>
              <a:gd name="connsiteX0" fmla="*/ 825296 w 1650592"/>
              <a:gd name="connsiteY0" fmla="*/ 0 h 1424969"/>
              <a:gd name="connsiteX1" fmla="*/ 825297 w 1650592"/>
              <a:gd name="connsiteY1" fmla="*/ 0 h 1424969"/>
              <a:gd name="connsiteX2" fmla="*/ 825297 w 1650592"/>
              <a:gd name="connsiteY2" fmla="*/ 0 h 1424969"/>
              <a:gd name="connsiteX3" fmla="*/ 1099314 w 1650592"/>
              <a:gd name="connsiteY3" fmla="*/ 105376 h 1424969"/>
              <a:gd name="connsiteX4" fmla="*/ 1099313 w 1650592"/>
              <a:gd name="connsiteY4" fmla="*/ 1284016 h 1424969"/>
              <a:gd name="connsiteX5" fmla="*/ 1146539 w 1650592"/>
              <a:gd name="connsiteY5" fmla="*/ 1286542 h 1424969"/>
              <a:gd name="connsiteX6" fmla="*/ 1650592 w 1650592"/>
              <a:gd name="connsiteY6" fmla="*/ 1417596 h 1424969"/>
              <a:gd name="connsiteX7" fmla="*/ 1646279 w 1650592"/>
              <a:gd name="connsiteY7" fmla="*/ 1424969 h 1424969"/>
              <a:gd name="connsiteX8" fmla="*/ 4313 w 1650592"/>
              <a:gd name="connsiteY8" fmla="*/ 1424969 h 1424969"/>
              <a:gd name="connsiteX9" fmla="*/ 0 w 1650592"/>
              <a:gd name="connsiteY9" fmla="*/ 1417596 h 1424969"/>
              <a:gd name="connsiteX10" fmla="*/ 459604 w 1650592"/>
              <a:gd name="connsiteY10" fmla="*/ 1197642 h 1424969"/>
              <a:gd name="connsiteX11" fmla="*/ 519529 w 1650592"/>
              <a:gd name="connsiteY11" fmla="*/ 1074466 h 1424969"/>
              <a:gd name="connsiteX12" fmla="*/ 551280 w 1650592"/>
              <a:gd name="connsiteY12" fmla="*/ 105380 h 1424969"/>
              <a:gd name="connsiteX13" fmla="*/ 551279 w 1650592"/>
              <a:gd name="connsiteY13" fmla="*/ 105376 h 1424969"/>
              <a:gd name="connsiteX14" fmla="*/ 825296 w 1650592"/>
              <a:gd name="connsiteY14" fmla="*/ 0 h 1424969"/>
              <a:gd name="connsiteX0" fmla="*/ 826263 w 1651559"/>
              <a:gd name="connsiteY0" fmla="*/ 0 h 1424969"/>
              <a:gd name="connsiteX1" fmla="*/ 826264 w 1651559"/>
              <a:gd name="connsiteY1" fmla="*/ 0 h 1424969"/>
              <a:gd name="connsiteX2" fmla="*/ 826264 w 1651559"/>
              <a:gd name="connsiteY2" fmla="*/ 0 h 1424969"/>
              <a:gd name="connsiteX3" fmla="*/ 1100281 w 1651559"/>
              <a:gd name="connsiteY3" fmla="*/ 105376 h 1424969"/>
              <a:gd name="connsiteX4" fmla="*/ 1100280 w 1651559"/>
              <a:gd name="connsiteY4" fmla="*/ 1284016 h 1424969"/>
              <a:gd name="connsiteX5" fmla="*/ 1147506 w 1651559"/>
              <a:gd name="connsiteY5" fmla="*/ 1286542 h 1424969"/>
              <a:gd name="connsiteX6" fmla="*/ 1651559 w 1651559"/>
              <a:gd name="connsiteY6" fmla="*/ 1417596 h 1424969"/>
              <a:gd name="connsiteX7" fmla="*/ 1647246 w 1651559"/>
              <a:gd name="connsiteY7" fmla="*/ 1424969 h 1424969"/>
              <a:gd name="connsiteX8" fmla="*/ 5280 w 1651559"/>
              <a:gd name="connsiteY8" fmla="*/ 1424969 h 1424969"/>
              <a:gd name="connsiteX9" fmla="*/ 967 w 1651559"/>
              <a:gd name="connsiteY9" fmla="*/ 1417596 h 1424969"/>
              <a:gd name="connsiteX10" fmla="*/ 51563 w 1651559"/>
              <a:gd name="connsiteY10" fmla="*/ 1344132 h 1424969"/>
              <a:gd name="connsiteX11" fmla="*/ 460571 w 1651559"/>
              <a:gd name="connsiteY11" fmla="*/ 1197642 h 1424969"/>
              <a:gd name="connsiteX12" fmla="*/ 520496 w 1651559"/>
              <a:gd name="connsiteY12" fmla="*/ 1074466 h 1424969"/>
              <a:gd name="connsiteX13" fmla="*/ 552247 w 1651559"/>
              <a:gd name="connsiteY13" fmla="*/ 105380 h 1424969"/>
              <a:gd name="connsiteX14" fmla="*/ 552246 w 1651559"/>
              <a:gd name="connsiteY14" fmla="*/ 105376 h 1424969"/>
              <a:gd name="connsiteX15" fmla="*/ 826263 w 1651559"/>
              <a:gd name="connsiteY15" fmla="*/ 0 h 1424969"/>
              <a:gd name="connsiteX0" fmla="*/ 839841 w 1665137"/>
              <a:gd name="connsiteY0" fmla="*/ 0 h 1424969"/>
              <a:gd name="connsiteX1" fmla="*/ 839842 w 1665137"/>
              <a:gd name="connsiteY1" fmla="*/ 0 h 1424969"/>
              <a:gd name="connsiteX2" fmla="*/ 839842 w 1665137"/>
              <a:gd name="connsiteY2" fmla="*/ 0 h 1424969"/>
              <a:gd name="connsiteX3" fmla="*/ 1113859 w 1665137"/>
              <a:gd name="connsiteY3" fmla="*/ 105376 h 1424969"/>
              <a:gd name="connsiteX4" fmla="*/ 1113858 w 1665137"/>
              <a:gd name="connsiteY4" fmla="*/ 1284016 h 1424969"/>
              <a:gd name="connsiteX5" fmla="*/ 1161084 w 1665137"/>
              <a:gd name="connsiteY5" fmla="*/ 1286542 h 1424969"/>
              <a:gd name="connsiteX6" fmla="*/ 1665137 w 1665137"/>
              <a:gd name="connsiteY6" fmla="*/ 1417596 h 1424969"/>
              <a:gd name="connsiteX7" fmla="*/ 1660824 w 1665137"/>
              <a:gd name="connsiteY7" fmla="*/ 1424969 h 1424969"/>
              <a:gd name="connsiteX8" fmla="*/ 18858 w 1665137"/>
              <a:gd name="connsiteY8" fmla="*/ 1424969 h 1424969"/>
              <a:gd name="connsiteX9" fmla="*/ 14545 w 1665137"/>
              <a:gd name="connsiteY9" fmla="*/ 1417596 h 1424969"/>
              <a:gd name="connsiteX10" fmla="*/ 39741 w 1665137"/>
              <a:gd name="connsiteY10" fmla="*/ 1306032 h 1424969"/>
              <a:gd name="connsiteX11" fmla="*/ 474149 w 1665137"/>
              <a:gd name="connsiteY11" fmla="*/ 1197642 h 1424969"/>
              <a:gd name="connsiteX12" fmla="*/ 534074 w 1665137"/>
              <a:gd name="connsiteY12" fmla="*/ 1074466 h 1424969"/>
              <a:gd name="connsiteX13" fmla="*/ 565825 w 1665137"/>
              <a:gd name="connsiteY13" fmla="*/ 105380 h 1424969"/>
              <a:gd name="connsiteX14" fmla="*/ 565824 w 1665137"/>
              <a:gd name="connsiteY14" fmla="*/ 105376 h 1424969"/>
              <a:gd name="connsiteX15" fmla="*/ 839841 w 1665137"/>
              <a:gd name="connsiteY15" fmla="*/ 0 h 1424969"/>
              <a:gd name="connsiteX0" fmla="*/ 829030 w 1654326"/>
              <a:gd name="connsiteY0" fmla="*/ 0 h 1424969"/>
              <a:gd name="connsiteX1" fmla="*/ 829031 w 1654326"/>
              <a:gd name="connsiteY1" fmla="*/ 0 h 1424969"/>
              <a:gd name="connsiteX2" fmla="*/ 829031 w 1654326"/>
              <a:gd name="connsiteY2" fmla="*/ 0 h 1424969"/>
              <a:gd name="connsiteX3" fmla="*/ 1103048 w 1654326"/>
              <a:gd name="connsiteY3" fmla="*/ 105376 h 1424969"/>
              <a:gd name="connsiteX4" fmla="*/ 1103047 w 1654326"/>
              <a:gd name="connsiteY4" fmla="*/ 1284016 h 1424969"/>
              <a:gd name="connsiteX5" fmla="*/ 1150273 w 1654326"/>
              <a:gd name="connsiteY5" fmla="*/ 1286542 h 1424969"/>
              <a:gd name="connsiteX6" fmla="*/ 1654326 w 1654326"/>
              <a:gd name="connsiteY6" fmla="*/ 1417596 h 1424969"/>
              <a:gd name="connsiteX7" fmla="*/ 1650013 w 1654326"/>
              <a:gd name="connsiteY7" fmla="*/ 1424969 h 1424969"/>
              <a:gd name="connsiteX8" fmla="*/ 8047 w 1654326"/>
              <a:gd name="connsiteY8" fmla="*/ 1424969 h 1424969"/>
              <a:gd name="connsiteX9" fmla="*/ 3734 w 1654326"/>
              <a:gd name="connsiteY9" fmla="*/ 1417596 h 1424969"/>
              <a:gd name="connsiteX10" fmla="*/ 47980 w 1654326"/>
              <a:gd name="connsiteY10" fmla="*/ 1306032 h 1424969"/>
              <a:gd name="connsiteX11" fmla="*/ 463338 w 1654326"/>
              <a:gd name="connsiteY11" fmla="*/ 1197642 h 1424969"/>
              <a:gd name="connsiteX12" fmla="*/ 523263 w 1654326"/>
              <a:gd name="connsiteY12" fmla="*/ 1074466 h 1424969"/>
              <a:gd name="connsiteX13" fmla="*/ 555014 w 1654326"/>
              <a:gd name="connsiteY13" fmla="*/ 105380 h 1424969"/>
              <a:gd name="connsiteX14" fmla="*/ 555013 w 1654326"/>
              <a:gd name="connsiteY14" fmla="*/ 105376 h 1424969"/>
              <a:gd name="connsiteX15" fmla="*/ 829030 w 1654326"/>
              <a:gd name="connsiteY15" fmla="*/ 0 h 1424969"/>
              <a:gd name="connsiteX0" fmla="*/ 829030 w 1654326"/>
              <a:gd name="connsiteY0" fmla="*/ 0 h 1424969"/>
              <a:gd name="connsiteX1" fmla="*/ 829031 w 1654326"/>
              <a:gd name="connsiteY1" fmla="*/ 0 h 1424969"/>
              <a:gd name="connsiteX2" fmla="*/ 829031 w 1654326"/>
              <a:gd name="connsiteY2" fmla="*/ 0 h 1424969"/>
              <a:gd name="connsiteX3" fmla="*/ 1103048 w 1654326"/>
              <a:gd name="connsiteY3" fmla="*/ 105376 h 1424969"/>
              <a:gd name="connsiteX4" fmla="*/ 1103047 w 1654326"/>
              <a:gd name="connsiteY4" fmla="*/ 1284016 h 1424969"/>
              <a:gd name="connsiteX5" fmla="*/ 1150273 w 1654326"/>
              <a:gd name="connsiteY5" fmla="*/ 1286542 h 1424969"/>
              <a:gd name="connsiteX6" fmla="*/ 1654326 w 1654326"/>
              <a:gd name="connsiteY6" fmla="*/ 1417596 h 1424969"/>
              <a:gd name="connsiteX7" fmla="*/ 1650013 w 1654326"/>
              <a:gd name="connsiteY7" fmla="*/ 1424969 h 1424969"/>
              <a:gd name="connsiteX8" fmla="*/ 8047 w 1654326"/>
              <a:gd name="connsiteY8" fmla="*/ 1424969 h 1424969"/>
              <a:gd name="connsiteX9" fmla="*/ 3734 w 1654326"/>
              <a:gd name="connsiteY9" fmla="*/ 1417596 h 1424969"/>
              <a:gd name="connsiteX10" fmla="*/ 47980 w 1654326"/>
              <a:gd name="connsiteY10" fmla="*/ 1306032 h 1424969"/>
              <a:gd name="connsiteX11" fmla="*/ 482388 w 1654326"/>
              <a:gd name="connsiteY11" fmla="*/ 1096042 h 1424969"/>
              <a:gd name="connsiteX12" fmla="*/ 523263 w 1654326"/>
              <a:gd name="connsiteY12" fmla="*/ 1074466 h 1424969"/>
              <a:gd name="connsiteX13" fmla="*/ 555014 w 1654326"/>
              <a:gd name="connsiteY13" fmla="*/ 105380 h 1424969"/>
              <a:gd name="connsiteX14" fmla="*/ 555013 w 1654326"/>
              <a:gd name="connsiteY14" fmla="*/ 105376 h 1424969"/>
              <a:gd name="connsiteX15" fmla="*/ 829030 w 1654326"/>
              <a:gd name="connsiteY15" fmla="*/ 0 h 1424969"/>
              <a:gd name="connsiteX0" fmla="*/ 829030 w 1654326"/>
              <a:gd name="connsiteY0" fmla="*/ 0 h 1424969"/>
              <a:gd name="connsiteX1" fmla="*/ 829031 w 1654326"/>
              <a:gd name="connsiteY1" fmla="*/ 0 h 1424969"/>
              <a:gd name="connsiteX2" fmla="*/ 829031 w 1654326"/>
              <a:gd name="connsiteY2" fmla="*/ 0 h 1424969"/>
              <a:gd name="connsiteX3" fmla="*/ 1103048 w 1654326"/>
              <a:gd name="connsiteY3" fmla="*/ 105376 h 1424969"/>
              <a:gd name="connsiteX4" fmla="*/ 1103047 w 1654326"/>
              <a:gd name="connsiteY4" fmla="*/ 1284016 h 1424969"/>
              <a:gd name="connsiteX5" fmla="*/ 1150273 w 1654326"/>
              <a:gd name="connsiteY5" fmla="*/ 1286542 h 1424969"/>
              <a:gd name="connsiteX6" fmla="*/ 1654326 w 1654326"/>
              <a:gd name="connsiteY6" fmla="*/ 1417596 h 1424969"/>
              <a:gd name="connsiteX7" fmla="*/ 1650013 w 1654326"/>
              <a:gd name="connsiteY7" fmla="*/ 1424969 h 1424969"/>
              <a:gd name="connsiteX8" fmla="*/ 8047 w 1654326"/>
              <a:gd name="connsiteY8" fmla="*/ 1424969 h 1424969"/>
              <a:gd name="connsiteX9" fmla="*/ 3734 w 1654326"/>
              <a:gd name="connsiteY9" fmla="*/ 1417596 h 1424969"/>
              <a:gd name="connsiteX10" fmla="*/ 47980 w 1654326"/>
              <a:gd name="connsiteY10" fmla="*/ 1306032 h 1424969"/>
              <a:gd name="connsiteX11" fmla="*/ 482388 w 1654326"/>
              <a:gd name="connsiteY11" fmla="*/ 1096042 h 1424969"/>
              <a:gd name="connsiteX12" fmla="*/ 555013 w 1654326"/>
              <a:gd name="connsiteY12" fmla="*/ 864916 h 1424969"/>
              <a:gd name="connsiteX13" fmla="*/ 555014 w 1654326"/>
              <a:gd name="connsiteY13" fmla="*/ 105380 h 1424969"/>
              <a:gd name="connsiteX14" fmla="*/ 555013 w 1654326"/>
              <a:gd name="connsiteY14" fmla="*/ 105376 h 1424969"/>
              <a:gd name="connsiteX15" fmla="*/ 829030 w 1654326"/>
              <a:gd name="connsiteY15" fmla="*/ 0 h 1424969"/>
              <a:gd name="connsiteX0" fmla="*/ 829030 w 1654326"/>
              <a:gd name="connsiteY0" fmla="*/ 0 h 1424969"/>
              <a:gd name="connsiteX1" fmla="*/ 829031 w 1654326"/>
              <a:gd name="connsiteY1" fmla="*/ 0 h 1424969"/>
              <a:gd name="connsiteX2" fmla="*/ 829031 w 1654326"/>
              <a:gd name="connsiteY2" fmla="*/ 0 h 1424969"/>
              <a:gd name="connsiteX3" fmla="*/ 1103048 w 1654326"/>
              <a:gd name="connsiteY3" fmla="*/ 105376 h 1424969"/>
              <a:gd name="connsiteX4" fmla="*/ 1103047 w 1654326"/>
              <a:gd name="connsiteY4" fmla="*/ 1284016 h 1424969"/>
              <a:gd name="connsiteX5" fmla="*/ 1150273 w 1654326"/>
              <a:gd name="connsiteY5" fmla="*/ 1286542 h 1424969"/>
              <a:gd name="connsiteX6" fmla="*/ 1654326 w 1654326"/>
              <a:gd name="connsiteY6" fmla="*/ 1417596 h 1424969"/>
              <a:gd name="connsiteX7" fmla="*/ 1650013 w 1654326"/>
              <a:gd name="connsiteY7" fmla="*/ 1424969 h 1424969"/>
              <a:gd name="connsiteX8" fmla="*/ 8047 w 1654326"/>
              <a:gd name="connsiteY8" fmla="*/ 1424969 h 1424969"/>
              <a:gd name="connsiteX9" fmla="*/ 3734 w 1654326"/>
              <a:gd name="connsiteY9" fmla="*/ 1417596 h 1424969"/>
              <a:gd name="connsiteX10" fmla="*/ 47980 w 1654326"/>
              <a:gd name="connsiteY10" fmla="*/ 1306032 h 1424969"/>
              <a:gd name="connsiteX11" fmla="*/ 482388 w 1654326"/>
              <a:gd name="connsiteY11" fmla="*/ 1096042 h 1424969"/>
              <a:gd name="connsiteX12" fmla="*/ 555013 w 1654326"/>
              <a:gd name="connsiteY12" fmla="*/ 864916 h 1424969"/>
              <a:gd name="connsiteX13" fmla="*/ 555014 w 1654326"/>
              <a:gd name="connsiteY13" fmla="*/ 105380 h 1424969"/>
              <a:gd name="connsiteX14" fmla="*/ 656613 w 1654326"/>
              <a:gd name="connsiteY14" fmla="*/ 60926 h 1424969"/>
              <a:gd name="connsiteX15" fmla="*/ 829030 w 1654326"/>
              <a:gd name="connsiteY15" fmla="*/ 0 h 1424969"/>
              <a:gd name="connsiteX0" fmla="*/ 656613 w 1654326"/>
              <a:gd name="connsiteY0" fmla="*/ 60926 h 1424969"/>
              <a:gd name="connsiteX1" fmla="*/ 829031 w 1654326"/>
              <a:gd name="connsiteY1" fmla="*/ 0 h 1424969"/>
              <a:gd name="connsiteX2" fmla="*/ 829031 w 1654326"/>
              <a:gd name="connsiteY2" fmla="*/ 0 h 1424969"/>
              <a:gd name="connsiteX3" fmla="*/ 1103048 w 1654326"/>
              <a:gd name="connsiteY3" fmla="*/ 105376 h 1424969"/>
              <a:gd name="connsiteX4" fmla="*/ 1103047 w 1654326"/>
              <a:gd name="connsiteY4" fmla="*/ 1284016 h 1424969"/>
              <a:gd name="connsiteX5" fmla="*/ 1150273 w 1654326"/>
              <a:gd name="connsiteY5" fmla="*/ 1286542 h 1424969"/>
              <a:gd name="connsiteX6" fmla="*/ 1654326 w 1654326"/>
              <a:gd name="connsiteY6" fmla="*/ 1417596 h 1424969"/>
              <a:gd name="connsiteX7" fmla="*/ 1650013 w 1654326"/>
              <a:gd name="connsiteY7" fmla="*/ 1424969 h 1424969"/>
              <a:gd name="connsiteX8" fmla="*/ 8047 w 1654326"/>
              <a:gd name="connsiteY8" fmla="*/ 1424969 h 1424969"/>
              <a:gd name="connsiteX9" fmla="*/ 3734 w 1654326"/>
              <a:gd name="connsiteY9" fmla="*/ 1417596 h 1424969"/>
              <a:gd name="connsiteX10" fmla="*/ 47980 w 1654326"/>
              <a:gd name="connsiteY10" fmla="*/ 1306032 h 1424969"/>
              <a:gd name="connsiteX11" fmla="*/ 482388 w 1654326"/>
              <a:gd name="connsiteY11" fmla="*/ 1096042 h 1424969"/>
              <a:gd name="connsiteX12" fmla="*/ 555013 w 1654326"/>
              <a:gd name="connsiteY12" fmla="*/ 864916 h 1424969"/>
              <a:gd name="connsiteX13" fmla="*/ 555014 w 1654326"/>
              <a:gd name="connsiteY13" fmla="*/ 105380 h 1424969"/>
              <a:gd name="connsiteX14" fmla="*/ 656613 w 1654326"/>
              <a:gd name="connsiteY14" fmla="*/ 60926 h 1424969"/>
              <a:gd name="connsiteX0" fmla="*/ 656613 w 1654326"/>
              <a:gd name="connsiteY0" fmla="*/ 60926 h 1424969"/>
              <a:gd name="connsiteX1" fmla="*/ 829031 w 1654326"/>
              <a:gd name="connsiteY1" fmla="*/ 0 h 1424969"/>
              <a:gd name="connsiteX2" fmla="*/ 1103048 w 1654326"/>
              <a:gd name="connsiteY2" fmla="*/ 105376 h 1424969"/>
              <a:gd name="connsiteX3" fmla="*/ 1103047 w 1654326"/>
              <a:gd name="connsiteY3" fmla="*/ 1284016 h 1424969"/>
              <a:gd name="connsiteX4" fmla="*/ 1150273 w 1654326"/>
              <a:gd name="connsiteY4" fmla="*/ 1286542 h 1424969"/>
              <a:gd name="connsiteX5" fmla="*/ 1654326 w 1654326"/>
              <a:gd name="connsiteY5" fmla="*/ 1417596 h 1424969"/>
              <a:gd name="connsiteX6" fmla="*/ 1650013 w 1654326"/>
              <a:gd name="connsiteY6" fmla="*/ 1424969 h 1424969"/>
              <a:gd name="connsiteX7" fmla="*/ 8047 w 1654326"/>
              <a:gd name="connsiteY7" fmla="*/ 1424969 h 1424969"/>
              <a:gd name="connsiteX8" fmla="*/ 3734 w 1654326"/>
              <a:gd name="connsiteY8" fmla="*/ 1417596 h 1424969"/>
              <a:gd name="connsiteX9" fmla="*/ 47980 w 1654326"/>
              <a:gd name="connsiteY9" fmla="*/ 1306032 h 1424969"/>
              <a:gd name="connsiteX10" fmla="*/ 482388 w 1654326"/>
              <a:gd name="connsiteY10" fmla="*/ 1096042 h 1424969"/>
              <a:gd name="connsiteX11" fmla="*/ 555013 w 1654326"/>
              <a:gd name="connsiteY11" fmla="*/ 864916 h 1424969"/>
              <a:gd name="connsiteX12" fmla="*/ 555014 w 1654326"/>
              <a:gd name="connsiteY12" fmla="*/ 105380 h 1424969"/>
              <a:gd name="connsiteX13" fmla="*/ 656613 w 1654326"/>
              <a:gd name="connsiteY13" fmla="*/ 60926 h 1424969"/>
              <a:gd name="connsiteX0" fmla="*/ 656613 w 1654326"/>
              <a:gd name="connsiteY0" fmla="*/ 59307 h 1423350"/>
              <a:gd name="connsiteX1" fmla="*/ 1103048 w 1654326"/>
              <a:gd name="connsiteY1" fmla="*/ 103757 h 1423350"/>
              <a:gd name="connsiteX2" fmla="*/ 1103047 w 1654326"/>
              <a:gd name="connsiteY2" fmla="*/ 1282397 h 1423350"/>
              <a:gd name="connsiteX3" fmla="*/ 1150273 w 1654326"/>
              <a:gd name="connsiteY3" fmla="*/ 1284923 h 1423350"/>
              <a:gd name="connsiteX4" fmla="*/ 1654326 w 1654326"/>
              <a:gd name="connsiteY4" fmla="*/ 1415977 h 1423350"/>
              <a:gd name="connsiteX5" fmla="*/ 1650013 w 1654326"/>
              <a:gd name="connsiteY5" fmla="*/ 1423350 h 1423350"/>
              <a:gd name="connsiteX6" fmla="*/ 8047 w 1654326"/>
              <a:gd name="connsiteY6" fmla="*/ 1423350 h 1423350"/>
              <a:gd name="connsiteX7" fmla="*/ 3734 w 1654326"/>
              <a:gd name="connsiteY7" fmla="*/ 1415977 h 1423350"/>
              <a:gd name="connsiteX8" fmla="*/ 47980 w 1654326"/>
              <a:gd name="connsiteY8" fmla="*/ 1304413 h 1423350"/>
              <a:gd name="connsiteX9" fmla="*/ 482388 w 1654326"/>
              <a:gd name="connsiteY9" fmla="*/ 1094423 h 1423350"/>
              <a:gd name="connsiteX10" fmla="*/ 555013 w 1654326"/>
              <a:gd name="connsiteY10" fmla="*/ 863297 h 1423350"/>
              <a:gd name="connsiteX11" fmla="*/ 555014 w 1654326"/>
              <a:gd name="connsiteY11" fmla="*/ 103761 h 1423350"/>
              <a:gd name="connsiteX12" fmla="*/ 656613 w 1654326"/>
              <a:gd name="connsiteY12" fmla="*/ 59307 h 1423350"/>
              <a:gd name="connsiteX0" fmla="*/ 555014 w 1654326"/>
              <a:gd name="connsiteY0" fmla="*/ 122522 h 1442111"/>
              <a:gd name="connsiteX1" fmla="*/ 1103048 w 1654326"/>
              <a:gd name="connsiteY1" fmla="*/ 122518 h 1442111"/>
              <a:gd name="connsiteX2" fmla="*/ 1103047 w 1654326"/>
              <a:gd name="connsiteY2" fmla="*/ 1301158 h 1442111"/>
              <a:gd name="connsiteX3" fmla="*/ 1150273 w 1654326"/>
              <a:gd name="connsiteY3" fmla="*/ 1303684 h 1442111"/>
              <a:gd name="connsiteX4" fmla="*/ 1654326 w 1654326"/>
              <a:gd name="connsiteY4" fmla="*/ 1434738 h 1442111"/>
              <a:gd name="connsiteX5" fmla="*/ 1650013 w 1654326"/>
              <a:gd name="connsiteY5" fmla="*/ 1442111 h 1442111"/>
              <a:gd name="connsiteX6" fmla="*/ 8047 w 1654326"/>
              <a:gd name="connsiteY6" fmla="*/ 1442111 h 1442111"/>
              <a:gd name="connsiteX7" fmla="*/ 3734 w 1654326"/>
              <a:gd name="connsiteY7" fmla="*/ 1434738 h 1442111"/>
              <a:gd name="connsiteX8" fmla="*/ 47980 w 1654326"/>
              <a:gd name="connsiteY8" fmla="*/ 1323174 h 1442111"/>
              <a:gd name="connsiteX9" fmla="*/ 482388 w 1654326"/>
              <a:gd name="connsiteY9" fmla="*/ 1113184 h 1442111"/>
              <a:gd name="connsiteX10" fmla="*/ 555013 w 1654326"/>
              <a:gd name="connsiteY10" fmla="*/ 882058 h 1442111"/>
              <a:gd name="connsiteX11" fmla="*/ 555014 w 1654326"/>
              <a:gd name="connsiteY11" fmla="*/ 122522 h 1442111"/>
              <a:gd name="connsiteX0" fmla="*/ 555014 w 1654326"/>
              <a:gd name="connsiteY0" fmla="*/ 122522 h 1442111"/>
              <a:gd name="connsiteX1" fmla="*/ 1103048 w 1654326"/>
              <a:gd name="connsiteY1" fmla="*/ 122518 h 1442111"/>
              <a:gd name="connsiteX2" fmla="*/ 1103047 w 1654326"/>
              <a:gd name="connsiteY2" fmla="*/ 1301158 h 1442111"/>
              <a:gd name="connsiteX3" fmla="*/ 1150273 w 1654326"/>
              <a:gd name="connsiteY3" fmla="*/ 1303684 h 1442111"/>
              <a:gd name="connsiteX4" fmla="*/ 1654326 w 1654326"/>
              <a:gd name="connsiteY4" fmla="*/ 1434738 h 1442111"/>
              <a:gd name="connsiteX5" fmla="*/ 1650013 w 1654326"/>
              <a:gd name="connsiteY5" fmla="*/ 1442111 h 1442111"/>
              <a:gd name="connsiteX6" fmla="*/ 8047 w 1654326"/>
              <a:gd name="connsiteY6" fmla="*/ 1442111 h 1442111"/>
              <a:gd name="connsiteX7" fmla="*/ 3734 w 1654326"/>
              <a:gd name="connsiteY7" fmla="*/ 1434738 h 1442111"/>
              <a:gd name="connsiteX8" fmla="*/ 47980 w 1654326"/>
              <a:gd name="connsiteY8" fmla="*/ 1323174 h 1442111"/>
              <a:gd name="connsiteX9" fmla="*/ 482388 w 1654326"/>
              <a:gd name="connsiteY9" fmla="*/ 1113184 h 1442111"/>
              <a:gd name="connsiteX10" fmla="*/ 555013 w 1654326"/>
              <a:gd name="connsiteY10" fmla="*/ 882058 h 1442111"/>
              <a:gd name="connsiteX11" fmla="*/ 555014 w 1654326"/>
              <a:gd name="connsiteY11" fmla="*/ 122522 h 1442111"/>
              <a:gd name="connsiteX0" fmla="*/ 682014 w 1654326"/>
              <a:gd name="connsiteY0" fmla="*/ 126237 h 1439476"/>
              <a:gd name="connsiteX1" fmla="*/ 110304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555013 w 1654326"/>
              <a:gd name="connsiteY10" fmla="*/ 879423 h 1439476"/>
              <a:gd name="connsiteX11" fmla="*/ 682014 w 1654326"/>
              <a:gd name="connsiteY11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555013 w 1654326"/>
              <a:gd name="connsiteY10" fmla="*/ 879423 h 1439476"/>
              <a:gd name="connsiteX11" fmla="*/ 682014 w 1654326"/>
              <a:gd name="connsiteY11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555013 w 1654326"/>
              <a:gd name="connsiteY10" fmla="*/ 879423 h 1439476"/>
              <a:gd name="connsiteX11" fmla="*/ 682014 w 1654326"/>
              <a:gd name="connsiteY11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482388 w 1654326"/>
              <a:gd name="connsiteY9" fmla="*/ 11105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583988 w 1654326"/>
              <a:gd name="connsiteY9" fmla="*/ 10597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583988 w 1654326"/>
              <a:gd name="connsiteY9" fmla="*/ 1059749 h 1439476"/>
              <a:gd name="connsiteX10" fmla="*/ 682014 w 1654326"/>
              <a:gd name="connsiteY10" fmla="*/ 126237 h 1439476"/>
              <a:gd name="connsiteX0" fmla="*/ 682014 w 1654326"/>
              <a:gd name="connsiteY0" fmla="*/ 126237 h 1439476"/>
              <a:gd name="connsiteX1" fmla="*/ 969698 w 1654326"/>
              <a:gd name="connsiteY1" fmla="*/ 119883 h 1439476"/>
              <a:gd name="connsiteX2" fmla="*/ 1103047 w 1654326"/>
              <a:gd name="connsiteY2" fmla="*/ 1298523 h 1439476"/>
              <a:gd name="connsiteX3" fmla="*/ 1150273 w 1654326"/>
              <a:gd name="connsiteY3" fmla="*/ 1301049 h 1439476"/>
              <a:gd name="connsiteX4" fmla="*/ 1654326 w 1654326"/>
              <a:gd name="connsiteY4" fmla="*/ 1432103 h 1439476"/>
              <a:gd name="connsiteX5" fmla="*/ 1650013 w 1654326"/>
              <a:gd name="connsiteY5" fmla="*/ 1439476 h 1439476"/>
              <a:gd name="connsiteX6" fmla="*/ 8047 w 1654326"/>
              <a:gd name="connsiteY6" fmla="*/ 1439476 h 1439476"/>
              <a:gd name="connsiteX7" fmla="*/ 3734 w 1654326"/>
              <a:gd name="connsiteY7" fmla="*/ 1432103 h 1439476"/>
              <a:gd name="connsiteX8" fmla="*/ 47980 w 1654326"/>
              <a:gd name="connsiteY8" fmla="*/ 1320539 h 1439476"/>
              <a:gd name="connsiteX9" fmla="*/ 583988 w 1654326"/>
              <a:gd name="connsiteY9" fmla="*/ 1059749 h 1439476"/>
              <a:gd name="connsiteX10" fmla="*/ 682014 w 1654326"/>
              <a:gd name="connsiteY10" fmla="*/ 126237 h 1439476"/>
              <a:gd name="connsiteX0" fmla="*/ 682014 w 1654326"/>
              <a:gd name="connsiteY0" fmla="*/ 94751 h 1407990"/>
              <a:gd name="connsiteX1" fmla="*/ 969698 w 1654326"/>
              <a:gd name="connsiteY1" fmla="*/ 88397 h 1407990"/>
              <a:gd name="connsiteX2" fmla="*/ 1103047 w 1654326"/>
              <a:gd name="connsiteY2" fmla="*/ 1267037 h 1407990"/>
              <a:gd name="connsiteX3" fmla="*/ 1150273 w 1654326"/>
              <a:gd name="connsiteY3" fmla="*/ 1269563 h 1407990"/>
              <a:gd name="connsiteX4" fmla="*/ 1654326 w 1654326"/>
              <a:gd name="connsiteY4" fmla="*/ 1400617 h 1407990"/>
              <a:gd name="connsiteX5" fmla="*/ 1650013 w 1654326"/>
              <a:gd name="connsiteY5" fmla="*/ 1407990 h 1407990"/>
              <a:gd name="connsiteX6" fmla="*/ 8047 w 1654326"/>
              <a:gd name="connsiteY6" fmla="*/ 1407990 h 1407990"/>
              <a:gd name="connsiteX7" fmla="*/ 3734 w 1654326"/>
              <a:gd name="connsiteY7" fmla="*/ 1400617 h 1407990"/>
              <a:gd name="connsiteX8" fmla="*/ 47980 w 1654326"/>
              <a:gd name="connsiteY8" fmla="*/ 1289053 h 1407990"/>
              <a:gd name="connsiteX9" fmla="*/ 583988 w 1654326"/>
              <a:gd name="connsiteY9" fmla="*/ 1028263 h 1407990"/>
              <a:gd name="connsiteX10" fmla="*/ 682014 w 1654326"/>
              <a:gd name="connsiteY10" fmla="*/ 94751 h 1407990"/>
              <a:gd name="connsiteX0" fmla="*/ 682014 w 1654326"/>
              <a:gd name="connsiteY0" fmla="*/ 6354 h 1319593"/>
              <a:gd name="connsiteX1" fmla="*/ 969698 w 1654326"/>
              <a:gd name="connsiteY1" fmla="*/ 0 h 1319593"/>
              <a:gd name="connsiteX2" fmla="*/ 1103047 w 1654326"/>
              <a:gd name="connsiteY2" fmla="*/ 1178640 h 1319593"/>
              <a:gd name="connsiteX3" fmla="*/ 1150273 w 1654326"/>
              <a:gd name="connsiteY3" fmla="*/ 1181166 h 1319593"/>
              <a:gd name="connsiteX4" fmla="*/ 1654326 w 1654326"/>
              <a:gd name="connsiteY4" fmla="*/ 1312220 h 1319593"/>
              <a:gd name="connsiteX5" fmla="*/ 1650013 w 1654326"/>
              <a:gd name="connsiteY5" fmla="*/ 1319593 h 1319593"/>
              <a:gd name="connsiteX6" fmla="*/ 8047 w 1654326"/>
              <a:gd name="connsiteY6" fmla="*/ 1319593 h 1319593"/>
              <a:gd name="connsiteX7" fmla="*/ 3734 w 1654326"/>
              <a:gd name="connsiteY7" fmla="*/ 1312220 h 1319593"/>
              <a:gd name="connsiteX8" fmla="*/ 47980 w 1654326"/>
              <a:gd name="connsiteY8" fmla="*/ 1200656 h 1319593"/>
              <a:gd name="connsiteX9" fmla="*/ 583988 w 1654326"/>
              <a:gd name="connsiteY9" fmla="*/ 939866 h 1319593"/>
              <a:gd name="connsiteX10" fmla="*/ 682014 w 1654326"/>
              <a:gd name="connsiteY10" fmla="*/ 6354 h 1319593"/>
              <a:gd name="connsiteX0" fmla="*/ 682014 w 1654326"/>
              <a:gd name="connsiteY0" fmla="*/ 10225 h 1323464"/>
              <a:gd name="connsiteX1" fmla="*/ 969698 w 1654326"/>
              <a:gd name="connsiteY1" fmla="*/ 3871 h 1323464"/>
              <a:gd name="connsiteX2" fmla="*/ 1103047 w 1654326"/>
              <a:gd name="connsiteY2" fmla="*/ 1182511 h 1323464"/>
              <a:gd name="connsiteX3" fmla="*/ 1150273 w 1654326"/>
              <a:gd name="connsiteY3" fmla="*/ 1185037 h 1323464"/>
              <a:gd name="connsiteX4" fmla="*/ 1654326 w 1654326"/>
              <a:gd name="connsiteY4" fmla="*/ 1316091 h 1323464"/>
              <a:gd name="connsiteX5" fmla="*/ 1650013 w 1654326"/>
              <a:gd name="connsiteY5" fmla="*/ 1323464 h 1323464"/>
              <a:gd name="connsiteX6" fmla="*/ 8047 w 1654326"/>
              <a:gd name="connsiteY6" fmla="*/ 1323464 h 1323464"/>
              <a:gd name="connsiteX7" fmla="*/ 3734 w 1654326"/>
              <a:gd name="connsiteY7" fmla="*/ 1316091 h 1323464"/>
              <a:gd name="connsiteX8" fmla="*/ 47980 w 1654326"/>
              <a:gd name="connsiteY8" fmla="*/ 1204527 h 1323464"/>
              <a:gd name="connsiteX9" fmla="*/ 583988 w 1654326"/>
              <a:gd name="connsiteY9" fmla="*/ 943737 h 1323464"/>
              <a:gd name="connsiteX10" fmla="*/ 682014 w 1654326"/>
              <a:gd name="connsiteY10" fmla="*/ 10225 h 1323464"/>
              <a:gd name="connsiteX0" fmla="*/ 682014 w 1654326"/>
              <a:gd name="connsiteY0" fmla="*/ 10225 h 1323464"/>
              <a:gd name="connsiteX1" fmla="*/ 969698 w 1654326"/>
              <a:gd name="connsiteY1" fmla="*/ 3871 h 1323464"/>
              <a:gd name="connsiteX2" fmla="*/ 1103047 w 1654326"/>
              <a:gd name="connsiteY2" fmla="*/ 1182511 h 1323464"/>
              <a:gd name="connsiteX3" fmla="*/ 1150273 w 1654326"/>
              <a:gd name="connsiteY3" fmla="*/ 1185037 h 1323464"/>
              <a:gd name="connsiteX4" fmla="*/ 1654326 w 1654326"/>
              <a:gd name="connsiteY4" fmla="*/ 1316091 h 1323464"/>
              <a:gd name="connsiteX5" fmla="*/ 1650013 w 1654326"/>
              <a:gd name="connsiteY5" fmla="*/ 1323464 h 1323464"/>
              <a:gd name="connsiteX6" fmla="*/ 8047 w 1654326"/>
              <a:gd name="connsiteY6" fmla="*/ 1323464 h 1323464"/>
              <a:gd name="connsiteX7" fmla="*/ 3734 w 1654326"/>
              <a:gd name="connsiteY7" fmla="*/ 1316091 h 1323464"/>
              <a:gd name="connsiteX8" fmla="*/ 47980 w 1654326"/>
              <a:gd name="connsiteY8" fmla="*/ 1204527 h 1323464"/>
              <a:gd name="connsiteX9" fmla="*/ 583988 w 1654326"/>
              <a:gd name="connsiteY9" fmla="*/ 943737 h 1323464"/>
              <a:gd name="connsiteX10" fmla="*/ 682014 w 1654326"/>
              <a:gd name="connsiteY10" fmla="*/ 10225 h 1323464"/>
              <a:gd name="connsiteX0" fmla="*/ 673967 w 1646279"/>
              <a:gd name="connsiteY0" fmla="*/ 10225 h 1323464"/>
              <a:gd name="connsiteX1" fmla="*/ 961651 w 1646279"/>
              <a:gd name="connsiteY1" fmla="*/ 3871 h 1323464"/>
              <a:gd name="connsiteX2" fmla="*/ 1095000 w 1646279"/>
              <a:gd name="connsiteY2" fmla="*/ 1182511 h 1323464"/>
              <a:gd name="connsiteX3" fmla="*/ 1142226 w 1646279"/>
              <a:gd name="connsiteY3" fmla="*/ 1185037 h 1323464"/>
              <a:gd name="connsiteX4" fmla="*/ 1646279 w 1646279"/>
              <a:gd name="connsiteY4" fmla="*/ 1316091 h 1323464"/>
              <a:gd name="connsiteX5" fmla="*/ 1641966 w 1646279"/>
              <a:gd name="connsiteY5" fmla="*/ 1323464 h 1323464"/>
              <a:gd name="connsiteX6" fmla="*/ 0 w 1646279"/>
              <a:gd name="connsiteY6" fmla="*/ 1323464 h 1323464"/>
              <a:gd name="connsiteX7" fmla="*/ 39933 w 1646279"/>
              <a:gd name="connsiteY7" fmla="*/ 1204527 h 1323464"/>
              <a:gd name="connsiteX8" fmla="*/ 575941 w 1646279"/>
              <a:gd name="connsiteY8" fmla="*/ 943737 h 1323464"/>
              <a:gd name="connsiteX9" fmla="*/ 673967 w 1646279"/>
              <a:gd name="connsiteY9" fmla="*/ 10225 h 1323464"/>
              <a:gd name="connsiteX0" fmla="*/ 678335 w 1650647"/>
              <a:gd name="connsiteY0" fmla="*/ 10225 h 1323464"/>
              <a:gd name="connsiteX1" fmla="*/ 966019 w 1650647"/>
              <a:gd name="connsiteY1" fmla="*/ 3871 h 1323464"/>
              <a:gd name="connsiteX2" fmla="*/ 1099368 w 1650647"/>
              <a:gd name="connsiteY2" fmla="*/ 1182511 h 1323464"/>
              <a:gd name="connsiteX3" fmla="*/ 1146594 w 1650647"/>
              <a:gd name="connsiteY3" fmla="*/ 1185037 h 1323464"/>
              <a:gd name="connsiteX4" fmla="*/ 1650647 w 1650647"/>
              <a:gd name="connsiteY4" fmla="*/ 1316091 h 1323464"/>
              <a:gd name="connsiteX5" fmla="*/ 1646334 w 1650647"/>
              <a:gd name="connsiteY5" fmla="*/ 1323464 h 1323464"/>
              <a:gd name="connsiteX6" fmla="*/ 4368 w 1650647"/>
              <a:gd name="connsiteY6" fmla="*/ 1323464 h 1323464"/>
              <a:gd name="connsiteX7" fmla="*/ 44301 w 1650647"/>
              <a:gd name="connsiteY7" fmla="*/ 1204527 h 1323464"/>
              <a:gd name="connsiteX8" fmla="*/ 580309 w 1650647"/>
              <a:gd name="connsiteY8" fmla="*/ 943737 h 1323464"/>
              <a:gd name="connsiteX9" fmla="*/ 678335 w 1650647"/>
              <a:gd name="connsiteY9" fmla="*/ 10225 h 1323464"/>
              <a:gd name="connsiteX0" fmla="*/ 680628 w 1652940"/>
              <a:gd name="connsiteY0" fmla="*/ 10225 h 1323464"/>
              <a:gd name="connsiteX1" fmla="*/ 968312 w 1652940"/>
              <a:gd name="connsiteY1" fmla="*/ 3871 h 1323464"/>
              <a:gd name="connsiteX2" fmla="*/ 1101661 w 1652940"/>
              <a:gd name="connsiteY2" fmla="*/ 1182511 h 1323464"/>
              <a:gd name="connsiteX3" fmla="*/ 1148887 w 1652940"/>
              <a:gd name="connsiteY3" fmla="*/ 1185037 h 1323464"/>
              <a:gd name="connsiteX4" fmla="*/ 1652940 w 1652940"/>
              <a:gd name="connsiteY4" fmla="*/ 1316091 h 1323464"/>
              <a:gd name="connsiteX5" fmla="*/ 1648627 w 1652940"/>
              <a:gd name="connsiteY5" fmla="*/ 1323464 h 1323464"/>
              <a:gd name="connsiteX6" fmla="*/ 6661 w 1652940"/>
              <a:gd name="connsiteY6" fmla="*/ 1323464 h 1323464"/>
              <a:gd name="connsiteX7" fmla="*/ 46594 w 1652940"/>
              <a:gd name="connsiteY7" fmla="*/ 1204527 h 1323464"/>
              <a:gd name="connsiteX8" fmla="*/ 582602 w 1652940"/>
              <a:gd name="connsiteY8" fmla="*/ 943737 h 1323464"/>
              <a:gd name="connsiteX9" fmla="*/ 680628 w 1652940"/>
              <a:gd name="connsiteY9" fmla="*/ 10225 h 1323464"/>
              <a:gd name="connsiteX0" fmla="*/ 682736 w 1655048"/>
              <a:gd name="connsiteY0" fmla="*/ 10225 h 1323464"/>
              <a:gd name="connsiteX1" fmla="*/ 970420 w 1655048"/>
              <a:gd name="connsiteY1" fmla="*/ 3871 h 1323464"/>
              <a:gd name="connsiteX2" fmla="*/ 1103769 w 1655048"/>
              <a:gd name="connsiteY2" fmla="*/ 1182511 h 1323464"/>
              <a:gd name="connsiteX3" fmla="*/ 1150995 w 1655048"/>
              <a:gd name="connsiteY3" fmla="*/ 1185037 h 1323464"/>
              <a:gd name="connsiteX4" fmla="*/ 1655048 w 1655048"/>
              <a:gd name="connsiteY4" fmla="*/ 1316091 h 1323464"/>
              <a:gd name="connsiteX5" fmla="*/ 1650735 w 1655048"/>
              <a:gd name="connsiteY5" fmla="*/ 1323464 h 1323464"/>
              <a:gd name="connsiteX6" fmla="*/ 8769 w 1655048"/>
              <a:gd name="connsiteY6" fmla="*/ 1323464 h 1323464"/>
              <a:gd name="connsiteX7" fmla="*/ 48702 w 1655048"/>
              <a:gd name="connsiteY7" fmla="*/ 1204527 h 1323464"/>
              <a:gd name="connsiteX8" fmla="*/ 584710 w 1655048"/>
              <a:gd name="connsiteY8" fmla="*/ 943737 h 1323464"/>
              <a:gd name="connsiteX9" fmla="*/ 682736 w 1655048"/>
              <a:gd name="connsiteY9" fmla="*/ 10225 h 1323464"/>
              <a:gd name="connsiteX0" fmla="*/ 681562 w 1653874"/>
              <a:gd name="connsiteY0" fmla="*/ 10225 h 1323464"/>
              <a:gd name="connsiteX1" fmla="*/ 969246 w 1653874"/>
              <a:gd name="connsiteY1" fmla="*/ 3871 h 1323464"/>
              <a:gd name="connsiteX2" fmla="*/ 1102595 w 1653874"/>
              <a:gd name="connsiteY2" fmla="*/ 1182511 h 1323464"/>
              <a:gd name="connsiteX3" fmla="*/ 1149821 w 1653874"/>
              <a:gd name="connsiteY3" fmla="*/ 1185037 h 1323464"/>
              <a:gd name="connsiteX4" fmla="*/ 1653874 w 1653874"/>
              <a:gd name="connsiteY4" fmla="*/ 1316091 h 1323464"/>
              <a:gd name="connsiteX5" fmla="*/ 1649561 w 1653874"/>
              <a:gd name="connsiteY5" fmla="*/ 1323464 h 1323464"/>
              <a:gd name="connsiteX6" fmla="*/ 7595 w 1653874"/>
              <a:gd name="connsiteY6" fmla="*/ 1323464 h 1323464"/>
              <a:gd name="connsiteX7" fmla="*/ 47528 w 1653874"/>
              <a:gd name="connsiteY7" fmla="*/ 1204527 h 1323464"/>
              <a:gd name="connsiteX8" fmla="*/ 583536 w 1653874"/>
              <a:gd name="connsiteY8" fmla="*/ 943737 h 1323464"/>
              <a:gd name="connsiteX9" fmla="*/ 681562 w 1653874"/>
              <a:gd name="connsiteY9" fmla="*/ 10225 h 1323464"/>
              <a:gd name="connsiteX0" fmla="*/ 677914 w 1650226"/>
              <a:gd name="connsiteY0" fmla="*/ 10225 h 1323464"/>
              <a:gd name="connsiteX1" fmla="*/ 965598 w 1650226"/>
              <a:gd name="connsiteY1" fmla="*/ 3871 h 1323464"/>
              <a:gd name="connsiteX2" fmla="*/ 1098947 w 1650226"/>
              <a:gd name="connsiteY2" fmla="*/ 1182511 h 1323464"/>
              <a:gd name="connsiteX3" fmla="*/ 1146173 w 1650226"/>
              <a:gd name="connsiteY3" fmla="*/ 1185037 h 1323464"/>
              <a:gd name="connsiteX4" fmla="*/ 1650226 w 1650226"/>
              <a:gd name="connsiteY4" fmla="*/ 1316091 h 1323464"/>
              <a:gd name="connsiteX5" fmla="*/ 1645913 w 1650226"/>
              <a:gd name="connsiteY5" fmla="*/ 1323464 h 1323464"/>
              <a:gd name="connsiteX6" fmla="*/ 3947 w 1650226"/>
              <a:gd name="connsiteY6" fmla="*/ 1323464 h 1323464"/>
              <a:gd name="connsiteX7" fmla="*/ 43880 w 1650226"/>
              <a:gd name="connsiteY7" fmla="*/ 1204527 h 1323464"/>
              <a:gd name="connsiteX8" fmla="*/ 579888 w 1650226"/>
              <a:gd name="connsiteY8" fmla="*/ 943737 h 1323464"/>
              <a:gd name="connsiteX9" fmla="*/ 677914 w 1650226"/>
              <a:gd name="connsiteY9" fmla="*/ 10225 h 1323464"/>
              <a:gd name="connsiteX0" fmla="*/ 681561 w 1653873"/>
              <a:gd name="connsiteY0" fmla="*/ 10225 h 1323464"/>
              <a:gd name="connsiteX1" fmla="*/ 969245 w 1653873"/>
              <a:gd name="connsiteY1" fmla="*/ 3871 h 1323464"/>
              <a:gd name="connsiteX2" fmla="*/ 1102594 w 1653873"/>
              <a:gd name="connsiteY2" fmla="*/ 1182511 h 1323464"/>
              <a:gd name="connsiteX3" fmla="*/ 1149820 w 1653873"/>
              <a:gd name="connsiteY3" fmla="*/ 1185037 h 1323464"/>
              <a:gd name="connsiteX4" fmla="*/ 1653873 w 1653873"/>
              <a:gd name="connsiteY4" fmla="*/ 1316091 h 1323464"/>
              <a:gd name="connsiteX5" fmla="*/ 1649560 w 1653873"/>
              <a:gd name="connsiteY5" fmla="*/ 1323464 h 1323464"/>
              <a:gd name="connsiteX6" fmla="*/ 7594 w 1653873"/>
              <a:gd name="connsiteY6" fmla="*/ 1323464 h 1323464"/>
              <a:gd name="connsiteX7" fmla="*/ 47527 w 1653873"/>
              <a:gd name="connsiteY7" fmla="*/ 1204527 h 1323464"/>
              <a:gd name="connsiteX8" fmla="*/ 583535 w 1653873"/>
              <a:gd name="connsiteY8" fmla="*/ 943737 h 1323464"/>
              <a:gd name="connsiteX9" fmla="*/ 681561 w 1653873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81767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100826 w 1652105"/>
              <a:gd name="connsiteY2" fmla="*/ 1182511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652105"/>
              <a:gd name="connsiteY0" fmla="*/ 10225 h 1323464"/>
              <a:gd name="connsiteX1" fmla="*/ 967477 w 1652105"/>
              <a:gd name="connsiteY1" fmla="*/ 3871 h 1323464"/>
              <a:gd name="connsiteX2" fmla="*/ 1034151 w 1652105"/>
              <a:gd name="connsiteY2" fmla="*/ 931686 h 1323464"/>
              <a:gd name="connsiteX3" fmla="*/ 1148052 w 1652105"/>
              <a:gd name="connsiteY3" fmla="*/ 1185037 h 1323464"/>
              <a:gd name="connsiteX4" fmla="*/ 1652105 w 1652105"/>
              <a:gd name="connsiteY4" fmla="*/ 1316091 h 1323464"/>
              <a:gd name="connsiteX5" fmla="*/ 1647792 w 1652105"/>
              <a:gd name="connsiteY5" fmla="*/ 1323464 h 1323464"/>
              <a:gd name="connsiteX6" fmla="*/ 5826 w 1652105"/>
              <a:gd name="connsiteY6" fmla="*/ 1323464 h 1323464"/>
              <a:gd name="connsiteX7" fmla="*/ 64809 w 1652105"/>
              <a:gd name="connsiteY7" fmla="*/ 1198177 h 1323464"/>
              <a:gd name="connsiteX8" fmla="*/ 572242 w 1652105"/>
              <a:gd name="connsiteY8" fmla="*/ 943737 h 1323464"/>
              <a:gd name="connsiteX9" fmla="*/ 679793 w 1652105"/>
              <a:gd name="connsiteY9" fmla="*/ 10225 h 1323464"/>
              <a:gd name="connsiteX0" fmla="*/ 679793 w 1754639"/>
              <a:gd name="connsiteY0" fmla="*/ 10225 h 1323464"/>
              <a:gd name="connsiteX1" fmla="*/ 967477 w 1754639"/>
              <a:gd name="connsiteY1" fmla="*/ 3871 h 1323464"/>
              <a:gd name="connsiteX2" fmla="*/ 1034151 w 1754639"/>
              <a:gd name="connsiteY2" fmla="*/ 931686 h 1323464"/>
              <a:gd name="connsiteX3" fmla="*/ 1611602 w 1754639"/>
              <a:gd name="connsiteY3" fmla="*/ 1226312 h 1323464"/>
              <a:gd name="connsiteX4" fmla="*/ 1652105 w 1754639"/>
              <a:gd name="connsiteY4" fmla="*/ 1316091 h 1323464"/>
              <a:gd name="connsiteX5" fmla="*/ 1647792 w 1754639"/>
              <a:gd name="connsiteY5" fmla="*/ 1323464 h 1323464"/>
              <a:gd name="connsiteX6" fmla="*/ 5826 w 1754639"/>
              <a:gd name="connsiteY6" fmla="*/ 1323464 h 1323464"/>
              <a:gd name="connsiteX7" fmla="*/ 64809 w 1754639"/>
              <a:gd name="connsiteY7" fmla="*/ 1198177 h 1323464"/>
              <a:gd name="connsiteX8" fmla="*/ 572242 w 1754639"/>
              <a:gd name="connsiteY8" fmla="*/ 943737 h 1323464"/>
              <a:gd name="connsiteX9" fmla="*/ 679793 w 1754639"/>
              <a:gd name="connsiteY9" fmla="*/ 10225 h 1323464"/>
              <a:gd name="connsiteX0" fmla="*/ 679793 w 1754639"/>
              <a:gd name="connsiteY0" fmla="*/ 10225 h 1323464"/>
              <a:gd name="connsiteX1" fmla="*/ 967477 w 1754639"/>
              <a:gd name="connsiteY1" fmla="*/ 3871 h 1323464"/>
              <a:gd name="connsiteX2" fmla="*/ 1034151 w 1754639"/>
              <a:gd name="connsiteY2" fmla="*/ 931686 h 1323464"/>
              <a:gd name="connsiteX3" fmla="*/ 1611602 w 1754639"/>
              <a:gd name="connsiteY3" fmla="*/ 1226312 h 1323464"/>
              <a:gd name="connsiteX4" fmla="*/ 1652105 w 1754639"/>
              <a:gd name="connsiteY4" fmla="*/ 1316091 h 1323464"/>
              <a:gd name="connsiteX5" fmla="*/ 5826 w 1754639"/>
              <a:gd name="connsiteY5" fmla="*/ 1323464 h 1323464"/>
              <a:gd name="connsiteX6" fmla="*/ 64809 w 1754639"/>
              <a:gd name="connsiteY6" fmla="*/ 1198177 h 1323464"/>
              <a:gd name="connsiteX7" fmla="*/ 572242 w 1754639"/>
              <a:gd name="connsiteY7" fmla="*/ 943737 h 1323464"/>
              <a:gd name="connsiteX8" fmla="*/ 679793 w 1754639"/>
              <a:gd name="connsiteY8" fmla="*/ 10225 h 1323464"/>
              <a:gd name="connsiteX0" fmla="*/ 679793 w 1655492"/>
              <a:gd name="connsiteY0" fmla="*/ 10225 h 1323464"/>
              <a:gd name="connsiteX1" fmla="*/ 967477 w 1655492"/>
              <a:gd name="connsiteY1" fmla="*/ 3871 h 1323464"/>
              <a:gd name="connsiteX2" fmla="*/ 1034151 w 1655492"/>
              <a:gd name="connsiteY2" fmla="*/ 931686 h 1323464"/>
              <a:gd name="connsiteX3" fmla="*/ 1611602 w 1655492"/>
              <a:gd name="connsiteY3" fmla="*/ 1226312 h 1323464"/>
              <a:gd name="connsiteX4" fmla="*/ 1652105 w 1655492"/>
              <a:gd name="connsiteY4" fmla="*/ 1316091 h 1323464"/>
              <a:gd name="connsiteX5" fmla="*/ 5826 w 1655492"/>
              <a:gd name="connsiteY5" fmla="*/ 1323464 h 1323464"/>
              <a:gd name="connsiteX6" fmla="*/ 64809 w 1655492"/>
              <a:gd name="connsiteY6" fmla="*/ 1198177 h 1323464"/>
              <a:gd name="connsiteX7" fmla="*/ 572242 w 1655492"/>
              <a:gd name="connsiteY7" fmla="*/ 943737 h 1323464"/>
              <a:gd name="connsiteX8" fmla="*/ 679793 w 1655492"/>
              <a:gd name="connsiteY8" fmla="*/ 10225 h 1323464"/>
              <a:gd name="connsiteX0" fmla="*/ 679793 w 1655492"/>
              <a:gd name="connsiteY0" fmla="*/ 10225 h 1323464"/>
              <a:gd name="connsiteX1" fmla="*/ 967477 w 1655492"/>
              <a:gd name="connsiteY1" fmla="*/ 3871 h 1323464"/>
              <a:gd name="connsiteX2" fmla="*/ 1034151 w 1655492"/>
              <a:gd name="connsiteY2" fmla="*/ 931686 h 1323464"/>
              <a:gd name="connsiteX3" fmla="*/ 1611602 w 1655492"/>
              <a:gd name="connsiteY3" fmla="*/ 1213612 h 1323464"/>
              <a:gd name="connsiteX4" fmla="*/ 1652105 w 1655492"/>
              <a:gd name="connsiteY4" fmla="*/ 1316091 h 1323464"/>
              <a:gd name="connsiteX5" fmla="*/ 5826 w 1655492"/>
              <a:gd name="connsiteY5" fmla="*/ 1323464 h 1323464"/>
              <a:gd name="connsiteX6" fmla="*/ 64809 w 1655492"/>
              <a:gd name="connsiteY6" fmla="*/ 1198177 h 1323464"/>
              <a:gd name="connsiteX7" fmla="*/ 572242 w 1655492"/>
              <a:gd name="connsiteY7" fmla="*/ 943737 h 1323464"/>
              <a:gd name="connsiteX8" fmla="*/ 679793 w 1655492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13612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34151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43676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43676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913"/>
              <a:gd name="connsiteY0" fmla="*/ 10225 h 1323464"/>
              <a:gd name="connsiteX1" fmla="*/ 967477 w 1652913"/>
              <a:gd name="connsiteY1" fmla="*/ 3871 h 1323464"/>
              <a:gd name="connsiteX2" fmla="*/ 1043676 w 1652913"/>
              <a:gd name="connsiteY2" fmla="*/ 931686 h 1323464"/>
              <a:gd name="connsiteX3" fmla="*/ 1602077 w 1652913"/>
              <a:gd name="connsiteY3" fmla="*/ 1204087 h 1323464"/>
              <a:gd name="connsiteX4" fmla="*/ 1652105 w 1652913"/>
              <a:gd name="connsiteY4" fmla="*/ 1316091 h 1323464"/>
              <a:gd name="connsiteX5" fmla="*/ 5826 w 1652913"/>
              <a:gd name="connsiteY5" fmla="*/ 1323464 h 1323464"/>
              <a:gd name="connsiteX6" fmla="*/ 64809 w 1652913"/>
              <a:gd name="connsiteY6" fmla="*/ 1198177 h 1323464"/>
              <a:gd name="connsiteX7" fmla="*/ 572242 w 1652913"/>
              <a:gd name="connsiteY7" fmla="*/ 943737 h 1323464"/>
              <a:gd name="connsiteX8" fmla="*/ 679793 w 1652913"/>
              <a:gd name="connsiteY8" fmla="*/ 10225 h 1323464"/>
              <a:gd name="connsiteX0" fmla="*/ 679793 w 1652485"/>
              <a:gd name="connsiteY0" fmla="*/ 10225 h 1323464"/>
              <a:gd name="connsiteX1" fmla="*/ 967477 w 1652485"/>
              <a:gd name="connsiteY1" fmla="*/ 3871 h 1323464"/>
              <a:gd name="connsiteX2" fmla="*/ 1043676 w 1652485"/>
              <a:gd name="connsiteY2" fmla="*/ 931686 h 1323464"/>
              <a:gd name="connsiteX3" fmla="*/ 1602077 w 1652485"/>
              <a:gd name="connsiteY3" fmla="*/ 1204087 h 1323464"/>
              <a:gd name="connsiteX4" fmla="*/ 1652105 w 1652485"/>
              <a:gd name="connsiteY4" fmla="*/ 1316091 h 1323464"/>
              <a:gd name="connsiteX5" fmla="*/ 5826 w 1652485"/>
              <a:gd name="connsiteY5" fmla="*/ 1323464 h 1323464"/>
              <a:gd name="connsiteX6" fmla="*/ 64809 w 1652485"/>
              <a:gd name="connsiteY6" fmla="*/ 1198177 h 1323464"/>
              <a:gd name="connsiteX7" fmla="*/ 572242 w 1652485"/>
              <a:gd name="connsiteY7" fmla="*/ 943737 h 1323464"/>
              <a:gd name="connsiteX8" fmla="*/ 679793 w 1652485"/>
              <a:gd name="connsiteY8" fmla="*/ 10225 h 132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485" h="1323464">
                <a:moveTo>
                  <a:pt x="679793" y="10225"/>
                </a:moveTo>
                <a:cubicBezTo>
                  <a:pt x="809232" y="-2065"/>
                  <a:pt x="844388" y="-2068"/>
                  <a:pt x="967477" y="3871"/>
                </a:cubicBezTo>
                <a:cubicBezTo>
                  <a:pt x="973827" y="384051"/>
                  <a:pt x="929376" y="783281"/>
                  <a:pt x="1043676" y="931686"/>
                </a:cubicBezTo>
                <a:cubicBezTo>
                  <a:pt x="1121860" y="1025661"/>
                  <a:pt x="1193693" y="1189487"/>
                  <a:pt x="1602077" y="1204087"/>
                </a:cubicBezTo>
                <a:cubicBezTo>
                  <a:pt x="1660163" y="1235204"/>
                  <a:pt x="1652105" y="1257177"/>
                  <a:pt x="1652105" y="1316091"/>
                </a:cubicBezTo>
                <a:lnTo>
                  <a:pt x="5826" y="1323464"/>
                </a:lnTo>
                <a:cubicBezTo>
                  <a:pt x="-18963" y="1201268"/>
                  <a:pt x="41973" y="1218773"/>
                  <a:pt x="64809" y="1198177"/>
                </a:cubicBezTo>
                <a:cubicBezTo>
                  <a:pt x="379535" y="1180568"/>
                  <a:pt x="513137" y="1001381"/>
                  <a:pt x="572242" y="943737"/>
                </a:cubicBezTo>
                <a:cubicBezTo>
                  <a:pt x="702284" y="783908"/>
                  <a:pt x="670401" y="389129"/>
                  <a:pt x="679793" y="10225"/>
                </a:cubicBezTo>
                <a:close/>
              </a:path>
            </a:pathLst>
          </a:custGeom>
          <a:solidFill>
            <a:srgbClr val="E54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404335" y="2491630"/>
            <a:ext cx="6238568" cy="1837336"/>
          </a:xfrm>
          <a:prstGeom prst="ellipse">
            <a:avLst/>
          </a:prstGeom>
          <a:solidFill>
            <a:srgbClr val="FAC950"/>
          </a:solidFill>
          <a:ln>
            <a:solidFill>
              <a:srgbClr val="F29D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16345" y="1280342"/>
            <a:ext cx="3104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步骤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7</a:t>
            </a:r>
          </a:p>
          <a:p>
            <a:r>
              <a:rPr lang="en-US" altLang="zh-CN" sz="2800" dirty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</a:t>
            </a:r>
            <a:r>
              <a:rPr lang="en-US" altLang="zh-CN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    </a:t>
            </a:r>
            <a:r>
              <a:rPr lang="zh-CN" altLang="en-US" sz="2800" dirty="0" smtClean="0">
                <a:solidFill>
                  <a:srgbClr val="909517"/>
                </a:solidFill>
                <a:latin typeface="方正稚艺_GBK" panose="03000509000000000000" pitchFamily="65" charset="-122"/>
                <a:ea typeface="方正稚艺_GBK" panose="03000509000000000000" pitchFamily="65" charset="-122"/>
              </a:rPr>
              <a:t>享用美味早餐</a:t>
            </a:r>
            <a:endParaRPr lang="zh-CN" altLang="en-US" sz="2800" dirty="0">
              <a:solidFill>
                <a:srgbClr val="909517"/>
              </a:solidFill>
              <a:latin typeface="方正稚艺_GBK" panose="03000509000000000000" pitchFamily="65" charset="-122"/>
              <a:ea typeface="方正稚艺_GBK" panose="03000509000000000000" pitchFamily="65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3383475" y="1877996"/>
            <a:ext cx="385762" cy="214313"/>
          </a:xfrm>
          <a:prstGeom prst="triangle">
            <a:avLst/>
          </a:prstGeom>
          <a:solidFill>
            <a:srgbClr val="DD4E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盘子3"/>
          <p:cNvGrpSpPr/>
          <p:nvPr/>
        </p:nvGrpSpPr>
        <p:grpSpPr>
          <a:xfrm>
            <a:off x="2881866" y="2667671"/>
            <a:ext cx="3048000" cy="1012540"/>
            <a:chOff x="4938556" y="4094971"/>
            <a:chExt cx="3048000" cy="1012540"/>
          </a:xfrm>
        </p:grpSpPr>
        <p:sp>
          <p:nvSpPr>
            <p:cNvPr id="5" name="椭圆 4"/>
            <p:cNvSpPr/>
            <p:nvPr/>
          </p:nvSpPr>
          <p:spPr>
            <a:xfrm>
              <a:off x="4938556" y="4094971"/>
              <a:ext cx="3048000" cy="98236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282607" y="4274414"/>
              <a:ext cx="2359897" cy="62347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空心弧 6"/>
            <p:cNvSpPr/>
            <p:nvPr/>
          </p:nvSpPr>
          <p:spPr>
            <a:xfrm rot="10800000">
              <a:off x="5940266" y="5011471"/>
              <a:ext cx="987425" cy="96040"/>
            </a:xfrm>
            <a:prstGeom prst="blockArc">
              <a:avLst>
                <a:gd name="adj1" fmla="val 10788341"/>
                <a:gd name="adj2" fmla="val 42446"/>
                <a:gd name="adj3" fmla="val 280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筷子"/>
          <p:cNvGrpSpPr/>
          <p:nvPr/>
        </p:nvGrpSpPr>
        <p:grpSpPr>
          <a:xfrm rot="18805241">
            <a:off x="6000988" y="2658440"/>
            <a:ext cx="102860" cy="1575129"/>
            <a:chOff x="8170927" y="3375008"/>
            <a:chExt cx="183378" cy="1843548"/>
          </a:xfrm>
        </p:grpSpPr>
        <p:sp>
          <p:nvSpPr>
            <p:cNvPr id="52" name="梯形 51"/>
            <p:cNvSpPr/>
            <p:nvPr/>
          </p:nvSpPr>
          <p:spPr>
            <a:xfrm>
              <a:off x="8170927" y="3375008"/>
              <a:ext cx="77640" cy="1843548"/>
            </a:xfrm>
            <a:prstGeom prst="trapezoid">
              <a:avLst>
                <a:gd name="adj" fmla="val 16821"/>
              </a:avLst>
            </a:pr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梯形 52"/>
            <p:cNvSpPr/>
            <p:nvPr/>
          </p:nvSpPr>
          <p:spPr>
            <a:xfrm>
              <a:off x="8276665" y="3375008"/>
              <a:ext cx="77640" cy="1843548"/>
            </a:xfrm>
            <a:prstGeom prst="trapezoid">
              <a:avLst>
                <a:gd name="adj" fmla="val 16821"/>
              </a:avLst>
            </a:prstGeom>
            <a:solidFill>
              <a:srgbClr val="909517"/>
            </a:solidFill>
            <a:ln>
              <a:solidFill>
                <a:srgbClr val="90951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切开的鸡蛋饼卷3"/>
          <p:cNvGrpSpPr/>
          <p:nvPr/>
        </p:nvGrpSpPr>
        <p:grpSpPr>
          <a:xfrm>
            <a:off x="4523619" y="2799254"/>
            <a:ext cx="1130656" cy="620215"/>
            <a:chOff x="2334970" y="3632112"/>
            <a:chExt cx="1130656" cy="620215"/>
          </a:xfrm>
        </p:grpSpPr>
        <p:sp>
          <p:nvSpPr>
            <p:cNvPr id="9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 11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3" name="切开的鸡蛋饼卷2"/>
          <p:cNvGrpSpPr/>
          <p:nvPr/>
        </p:nvGrpSpPr>
        <p:grpSpPr>
          <a:xfrm>
            <a:off x="3853316" y="2815610"/>
            <a:ext cx="1130656" cy="620215"/>
            <a:chOff x="2334970" y="3632112"/>
            <a:chExt cx="1130656" cy="620215"/>
          </a:xfrm>
        </p:grpSpPr>
        <p:sp>
          <p:nvSpPr>
            <p:cNvPr id="14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18" name="切开的鸡蛋饼卷1"/>
          <p:cNvGrpSpPr/>
          <p:nvPr/>
        </p:nvGrpSpPr>
        <p:grpSpPr>
          <a:xfrm>
            <a:off x="3183013" y="2825791"/>
            <a:ext cx="1130656" cy="620215"/>
            <a:chOff x="2334970" y="3632112"/>
            <a:chExt cx="1130656" cy="620215"/>
          </a:xfrm>
        </p:grpSpPr>
        <p:sp>
          <p:nvSpPr>
            <p:cNvPr id="19" name="圆角矩形 62"/>
            <p:cNvSpPr/>
            <p:nvPr/>
          </p:nvSpPr>
          <p:spPr>
            <a:xfrm>
              <a:off x="2673053" y="3632112"/>
              <a:ext cx="792573" cy="620215"/>
            </a:xfrm>
            <a:custGeom>
              <a:avLst/>
              <a:gdLst>
                <a:gd name="connsiteX0" fmla="*/ 0 w 2221429"/>
                <a:gd name="connsiteY0" fmla="*/ 268850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8" fmla="*/ 0 w 2221429"/>
                <a:gd name="connsiteY8" fmla="*/ 268850 h 583417"/>
                <a:gd name="connsiteX0" fmla="*/ 0 w 2221429"/>
                <a:gd name="connsiteY0" fmla="*/ 314567 h 583417"/>
                <a:gd name="connsiteX1" fmla="*/ 268850 w 2221429"/>
                <a:gd name="connsiteY1" fmla="*/ 0 h 583417"/>
                <a:gd name="connsiteX2" fmla="*/ 1952579 w 2221429"/>
                <a:gd name="connsiteY2" fmla="*/ 0 h 583417"/>
                <a:gd name="connsiteX3" fmla="*/ 2221429 w 2221429"/>
                <a:gd name="connsiteY3" fmla="*/ 268850 h 583417"/>
                <a:gd name="connsiteX4" fmla="*/ 2221429 w 2221429"/>
                <a:gd name="connsiteY4" fmla="*/ 314567 h 583417"/>
                <a:gd name="connsiteX5" fmla="*/ 1952579 w 2221429"/>
                <a:gd name="connsiteY5" fmla="*/ 583417 h 583417"/>
                <a:gd name="connsiteX6" fmla="*/ 268850 w 2221429"/>
                <a:gd name="connsiteY6" fmla="*/ 583417 h 583417"/>
                <a:gd name="connsiteX7" fmla="*/ 0 w 2221429"/>
                <a:gd name="connsiteY7" fmla="*/ 314567 h 583417"/>
                <a:gd name="connsiteX0" fmla="*/ 210467 w 2163046"/>
                <a:gd name="connsiteY0" fmla="*/ 583417 h 583417"/>
                <a:gd name="connsiteX1" fmla="*/ 210467 w 2163046"/>
                <a:gd name="connsiteY1" fmla="*/ 0 h 583417"/>
                <a:gd name="connsiteX2" fmla="*/ 1894196 w 2163046"/>
                <a:gd name="connsiteY2" fmla="*/ 0 h 583417"/>
                <a:gd name="connsiteX3" fmla="*/ 2163046 w 2163046"/>
                <a:gd name="connsiteY3" fmla="*/ 268850 h 583417"/>
                <a:gd name="connsiteX4" fmla="*/ 2163046 w 2163046"/>
                <a:gd name="connsiteY4" fmla="*/ 314567 h 583417"/>
                <a:gd name="connsiteX5" fmla="*/ 1894196 w 2163046"/>
                <a:gd name="connsiteY5" fmla="*/ 583417 h 583417"/>
                <a:gd name="connsiteX6" fmla="*/ 210467 w 2163046"/>
                <a:gd name="connsiteY6" fmla="*/ 583417 h 583417"/>
                <a:gd name="connsiteX0" fmla="*/ 124721 w 2077300"/>
                <a:gd name="connsiteY0" fmla="*/ 583417 h 583417"/>
                <a:gd name="connsiteX1" fmla="*/ 124721 w 2077300"/>
                <a:gd name="connsiteY1" fmla="*/ 0 h 583417"/>
                <a:gd name="connsiteX2" fmla="*/ 1808450 w 2077300"/>
                <a:gd name="connsiteY2" fmla="*/ 0 h 583417"/>
                <a:gd name="connsiteX3" fmla="*/ 2077300 w 2077300"/>
                <a:gd name="connsiteY3" fmla="*/ 268850 h 583417"/>
                <a:gd name="connsiteX4" fmla="*/ 2077300 w 2077300"/>
                <a:gd name="connsiteY4" fmla="*/ 314567 h 583417"/>
                <a:gd name="connsiteX5" fmla="*/ 1808450 w 2077300"/>
                <a:gd name="connsiteY5" fmla="*/ 583417 h 583417"/>
                <a:gd name="connsiteX6" fmla="*/ 124721 w 2077300"/>
                <a:gd name="connsiteY6" fmla="*/ 583417 h 583417"/>
                <a:gd name="connsiteX0" fmla="*/ 0 w 1952579"/>
                <a:gd name="connsiteY0" fmla="*/ 583417 h 583417"/>
                <a:gd name="connsiteX1" fmla="*/ 0 w 1952579"/>
                <a:gd name="connsiteY1" fmla="*/ 0 h 583417"/>
                <a:gd name="connsiteX2" fmla="*/ 1683729 w 1952579"/>
                <a:gd name="connsiteY2" fmla="*/ 0 h 583417"/>
                <a:gd name="connsiteX3" fmla="*/ 1952579 w 1952579"/>
                <a:gd name="connsiteY3" fmla="*/ 268850 h 583417"/>
                <a:gd name="connsiteX4" fmla="*/ 1952579 w 1952579"/>
                <a:gd name="connsiteY4" fmla="*/ 314567 h 583417"/>
                <a:gd name="connsiteX5" fmla="*/ 1683729 w 1952579"/>
                <a:gd name="connsiteY5" fmla="*/ 583417 h 583417"/>
                <a:gd name="connsiteX6" fmla="*/ 0 w 1952579"/>
                <a:gd name="connsiteY6" fmla="*/ 583417 h 583417"/>
                <a:gd name="connsiteX0" fmla="*/ 0 w 1956345"/>
                <a:gd name="connsiteY0" fmla="*/ 583417 h 583417"/>
                <a:gd name="connsiteX1" fmla="*/ 0 w 1956345"/>
                <a:gd name="connsiteY1" fmla="*/ 0 h 583417"/>
                <a:gd name="connsiteX2" fmla="*/ 1683729 w 1956345"/>
                <a:gd name="connsiteY2" fmla="*/ 0 h 583417"/>
                <a:gd name="connsiteX3" fmla="*/ 1952579 w 1956345"/>
                <a:gd name="connsiteY3" fmla="*/ 314567 h 583417"/>
                <a:gd name="connsiteX4" fmla="*/ 1683729 w 1956345"/>
                <a:gd name="connsiteY4" fmla="*/ 583417 h 583417"/>
                <a:gd name="connsiteX5" fmla="*/ 0 w 1956345"/>
                <a:gd name="connsiteY5" fmla="*/ 583417 h 583417"/>
                <a:gd name="connsiteX0" fmla="*/ 0 w 1894195"/>
                <a:gd name="connsiteY0" fmla="*/ 583417 h 583417"/>
                <a:gd name="connsiteX1" fmla="*/ 0 w 1894195"/>
                <a:gd name="connsiteY1" fmla="*/ 0 h 583417"/>
                <a:gd name="connsiteX2" fmla="*/ 1683729 w 1894195"/>
                <a:gd name="connsiteY2" fmla="*/ 0 h 583417"/>
                <a:gd name="connsiteX3" fmla="*/ 1683729 w 1894195"/>
                <a:gd name="connsiteY3" fmla="*/ 583417 h 583417"/>
                <a:gd name="connsiteX4" fmla="*/ 0 w 1894195"/>
                <a:gd name="connsiteY4" fmla="*/ 583417 h 583417"/>
                <a:gd name="connsiteX0" fmla="*/ 0 w 1908709"/>
                <a:gd name="connsiteY0" fmla="*/ 583417 h 583417"/>
                <a:gd name="connsiteX1" fmla="*/ 0 w 1908709"/>
                <a:gd name="connsiteY1" fmla="*/ 0 h 583417"/>
                <a:gd name="connsiteX2" fmla="*/ 1683729 w 1908709"/>
                <a:gd name="connsiteY2" fmla="*/ 0 h 583417"/>
                <a:gd name="connsiteX3" fmla="*/ 1683729 w 1908709"/>
                <a:gd name="connsiteY3" fmla="*/ 583417 h 583417"/>
                <a:gd name="connsiteX4" fmla="*/ 0 w 1908709"/>
                <a:gd name="connsiteY4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14112"/>
                <a:gd name="connsiteY0" fmla="*/ 583417 h 583417"/>
                <a:gd name="connsiteX1" fmla="*/ 0 w 1914112"/>
                <a:gd name="connsiteY1" fmla="*/ 0 h 583417"/>
                <a:gd name="connsiteX2" fmla="*/ 1683729 w 1914112"/>
                <a:gd name="connsiteY2" fmla="*/ 0 h 583417"/>
                <a:gd name="connsiteX3" fmla="*/ 1898585 w 1914112"/>
                <a:gd name="connsiteY3" fmla="*/ 302159 h 583417"/>
                <a:gd name="connsiteX4" fmla="*/ 1683729 w 1914112"/>
                <a:gd name="connsiteY4" fmla="*/ 583417 h 583417"/>
                <a:gd name="connsiteX5" fmla="*/ 0 w 1914112"/>
                <a:gd name="connsiteY5" fmla="*/ 583417 h 583417"/>
                <a:gd name="connsiteX0" fmla="*/ 0 w 1920760"/>
                <a:gd name="connsiteY0" fmla="*/ 583417 h 583417"/>
                <a:gd name="connsiteX1" fmla="*/ 0 w 1920760"/>
                <a:gd name="connsiteY1" fmla="*/ 0 h 583417"/>
                <a:gd name="connsiteX2" fmla="*/ 1683729 w 1920760"/>
                <a:gd name="connsiteY2" fmla="*/ 0 h 583417"/>
                <a:gd name="connsiteX3" fmla="*/ 1898585 w 1920760"/>
                <a:gd name="connsiteY3" fmla="*/ 302159 h 583417"/>
                <a:gd name="connsiteX4" fmla="*/ 1683729 w 1920760"/>
                <a:gd name="connsiteY4" fmla="*/ 583417 h 583417"/>
                <a:gd name="connsiteX5" fmla="*/ 0 w 1920760"/>
                <a:gd name="connsiteY5" fmla="*/ 583417 h 583417"/>
                <a:gd name="connsiteX0" fmla="*/ 0 w 1907504"/>
                <a:gd name="connsiteY0" fmla="*/ 583417 h 583417"/>
                <a:gd name="connsiteX1" fmla="*/ 0 w 1907504"/>
                <a:gd name="connsiteY1" fmla="*/ 0 h 583417"/>
                <a:gd name="connsiteX2" fmla="*/ 1683729 w 1907504"/>
                <a:gd name="connsiteY2" fmla="*/ 0 h 583417"/>
                <a:gd name="connsiteX3" fmla="*/ 1898585 w 1907504"/>
                <a:gd name="connsiteY3" fmla="*/ 302159 h 583417"/>
                <a:gd name="connsiteX4" fmla="*/ 1683729 w 1907504"/>
                <a:gd name="connsiteY4" fmla="*/ 583417 h 583417"/>
                <a:gd name="connsiteX5" fmla="*/ 0 w 1907504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0403"/>
                <a:gd name="connsiteY0" fmla="*/ 583417 h 583417"/>
                <a:gd name="connsiteX1" fmla="*/ 0 w 1900403"/>
                <a:gd name="connsiteY1" fmla="*/ 0 h 583417"/>
                <a:gd name="connsiteX2" fmla="*/ 1683729 w 1900403"/>
                <a:gd name="connsiteY2" fmla="*/ 0 h 583417"/>
                <a:gd name="connsiteX3" fmla="*/ 1898585 w 1900403"/>
                <a:gd name="connsiteY3" fmla="*/ 302159 h 583417"/>
                <a:gd name="connsiteX4" fmla="*/ 1683729 w 1900403"/>
                <a:gd name="connsiteY4" fmla="*/ 583417 h 583417"/>
                <a:gd name="connsiteX5" fmla="*/ 0 w 1900403"/>
                <a:gd name="connsiteY5" fmla="*/ 583417 h 583417"/>
                <a:gd name="connsiteX0" fmla="*/ 0 w 1901714"/>
                <a:gd name="connsiteY0" fmla="*/ 583417 h 583417"/>
                <a:gd name="connsiteX1" fmla="*/ 0 w 1901714"/>
                <a:gd name="connsiteY1" fmla="*/ 0 h 583417"/>
                <a:gd name="connsiteX2" fmla="*/ 1683729 w 1901714"/>
                <a:gd name="connsiteY2" fmla="*/ 0 h 583417"/>
                <a:gd name="connsiteX3" fmla="*/ 1898585 w 1901714"/>
                <a:gd name="connsiteY3" fmla="*/ 302159 h 583417"/>
                <a:gd name="connsiteX4" fmla="*/ 1683729 w 1901714"/>
                <a:gd name="connsiteY4" fmla="*/ 583417 h 583417"/>
                <a:gd name="connsiteX5" fmla="*/ 0 w 1901714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583417 h 583417"/>
                <a:gd name="connsiteX1" fmla="*/ 0 w 1899313"/>
                <a:gd name="connsiteY1" fmla="*/ 0 h 583417"/>
                <a:gd name="connsiteX2" fmla="*/ 1683729 w 1899313"/>
                <a:gd name="connsiteY2" fmla="*/ 0 h 583417"/>
                <a:gd name="connsiteX3" fmla="*/ 1898585 w 1899313"/>
                <a:gd name="connsiteY3" fmla="*/ 302159 h 583417"/>
                <a:gd name="connsiteX4" fmla="*/ 1683729 w 1899313"/>
                <a:gd name="connsiteY4" fmla="*/ 583417 h 583417"/>
                <a:gd name="connsiteX5" fmla="*/ 0 w 1899313"/>
                <a:gd name="connsiteY5" fmla="*/ 583417 h 583417"/>
                <a:gd name="connsiteX0" fmla="*/ 0 w 1899313"/>
                <a:gd name="connsiteY0" fmla="*/ 600350 h 600350"/>
                <a:gd name="connsiteX1" fmla="*/ 0 w 1899313"/>
                <a:gd name="connsiteY1" fmla="*/ 16933 h 600350"/>
                <a:gd name="connsiteX2" fmla="*/ 1683729 w 1899313"/>
                <a:gd name="connsiteY2" fmla="*/ 16933 h 600350"/>
                <a:gd name="connsiteX3" fmla="*/ 1898585 w 1899313"/>
                <a:gd name="connsiteY3" fmla="*/ 319092 h 600350"/>
                <a:gd name="connsiteX4" fmla="*/ 1683729 w 1899313"/>
                <a:gd name="connsiteY4" fmla="*/ 600350 h 600350"/>
                <a:gd name="connsiteX5" fmla="*/ 0 w 1899313"/>
                <a:gd name="connsiteY5" fmla="*/ 600350 h 600350"/>
                <a:gd name="connsiteX0" fmla="*/ 0 w 1899313"/>
                <a:gd name="connsiteY0" fmla="*/ 627411 h 627411"/>
                <a:gd name="connsiteX1" fmla="*/ 0 w 1899313"/>
                <a:gd name="connsiteY1" fmla="*/ 43994 h 627411"/>
                <a:gd name="connsiteX2" fmla="*/ 1683729 w 1899313"/>
                <a:gd name="connsiteY2" fmla="*/ 43994 h 627411"/>
                <a:gd name="connsiteX3" fmla="*/ 1898585 w 1899313"/>
                <a:gd name="connsiteY3" fmla="*/ 346153 h 627411"/>
                <a:gd name="connsiteX4" fmla="*/ 1683729 w 1899313"/>
                <a:gd name="connsiteY4" fmla="*/ 627411 h 627411"/>
                <a:gd name="connsiteX5" fmla="*/ 0 w 1899313"/>
                <a:gd name="connsiteY5" fmla="*/ 627411 h 627411"/>
                <a:gd name="connsiteX0" fmla="*/ 0 w 1899313"/>
                <a:gd name="connsiteY0" fmla="*/ 632367 h 632367"/>
                <a:gd name="connsiteX1" fmla="*/ 0 w 1899313"/>
                <a:gd name="connsiteY1" fmla="*/ 48950 h 632367"/>
                <a:gd name="connsiteX2" fmla="*/ 1683729 w 1899313"/>
                <a:gd name="connsiteY2" fmla="*/ 48950 h 632367"/>
                <a:gd name="connsiteX3" fmla="*/ 1898585 w 1899313"/>
                <a:gd name="connsiteY3" fmla="*/ 351109 h 632367"/>
                <a:gd name="connsiteX4" fmla="*/ 1683729 w 1899313"/>
                <a:gd name="connsiteY4" fmla="*/ 632367 h 632367"/>
                <a:gd name="connsiteX5" fmla="*/ 0 w 1899313"/>
                <a:gd name="connsiteY5" fmla="*/ 632367 h 632367"/>
                <a:gd name="connsiteX0" fmla="*/ 0 w 1899313"/>
                <a:gd name="connsiteY0" fmla="*/ 632367 h 645913"/>
                <a:gd name="connsiteX1" fmla="*/ 0 w 1899313"/>
                <a:gd name="connsiteY1" fmla="*/ 48950 h 645913"/>
                <a:gd name="connsiteX2" fmla="*/ 1683729 w 1899313"/>
                <a:gd name="connsiteY2" fmla="*/ 48950 h 645913"/>
                <a:gd name="connsiteX3" fmla="*/ 1898585 w 1899313"/>
                <a:gd name="connsiteY3" fmla="*/ 351109 h 645913"/>
                <a:gd name="connsiteX4" fmla="*/ 1683729 w 1899313"/>
                <a:gd name="connsiteY4" fmla="*/ 632367 h 645913"/>
                <a:gd name="connsiteX5" fmla="*/ 0 w 1899313"/>
                <a:gd name="connsiteY5" fmla="*/ 632367 h 645913"/>
                <a:gd name="connsiteX0" fmla="*/ 0 w 1899313"/>
                <a:gd name="connsiteY0" fmla="*/ 632367 h 661222"/>
                <a:gd name="connsiteX1" fmla="*/ 0 w 1899313"/>
                <a:gd name="connsiteY1" fmla="*/ 48950 h 661222"/>
                <a:gd name="connsiteX2" fmla="*/ 1683729 w 1899313"/>
                <a:gd name="connsiteY2" fmla="*/ 48950 h 661222"/>
                <a:gd name="connsiteX3" fmla="*/ 1898585 w 1899313"/>
                <a:gd name="connsiteY3" fmla="*/ 351109 h 661222"/>
                <a:gd name="connsiteX4" fmla="*/ 1683729 w 1899313"/>
                <a:gd name="connsiteY4" fmla="*/ 632367 h 661222"/>
                <a:gd name="connsiteX5" fmla="*/ 0 w 1899313"/>
                <a:gd name="connsiteY5" fmla="*/ 632367 h 661222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9313"/>
                <a:gd name="connsiteY0" fmla="*/ 632367 h 687306"/>
                <a:gd name="connsiteX1" fmla="*/ 0 w 1899313"/>
                <a:gd name="connsiteY1" fmla="*/ 48950 h 687306"/>
                <a:gd name="connsiteX2" fmla="*/ 1683729 w 1899313"/>
                <a:gd name="connsiteY2" fmla="*/ 48950 h 687306"/>
                <a:gd name="connsiteX3" fmla="*/ 1898585 w 1899313"/>
                <a:gd name="connsiteY3" fmla="*/ 351109 h 687306"/>
                <a:gd name="connsiteX4" fmla="*/ 1683729 w 1899313"/>
                <a:gd name="connsiteY4" fmla="*/ 632367 h 687306"/>
                <a:gd name="connsiteX5" fmla="*/ 0 w 1899313"/>
                <a:gd name="connsiteY5" fmla="*/ 632367 h 687306"/>
                <a:gd name="connsiteX0" fmla="*/ 0 w 1899313"/>
                <a:gd name="connsiteY0" fmla="*/ 632367 h 674067"/>
                <a:gd name="connsiteX1" fmla="*/ 0 w 1899313"/>
                <a:gd name="connsiteY1" fmla="*/ 48950 h 674067"/>
                <a:gd name="connsiteX2" fmla="*/ 1683729 w 1899313"/>
                <a:gd name="connsiteY2" fmla="*/ 48950 h 674067"/>
                <a:gd name="connsiteX3" fmla="*/ 1898585 w 1899313"/>
                <a:gd name="connsiteY3" fmla="*/ 351109 h 674067"/>
                <a:gd name="connsiteX4" fmla="*/ 1683729 w 1899313"/>
                <a:gd name="connsiteY4" fmla="*/ 632367 h 674067"/>
                <a:gd name="connsiteX5" fmla="*/ 0 w 1899313"/>
                <a:gd name="connsiteY5" fmla="*/ 632367 h 674067"/>
                <a:gd name="connsiteX0" fmla="*/ 0 w 1898928"/>
                <a:gd name="connsiteY0" fmla="*/ 632367 h 674067"/>
                <a:gd name="connsiteX1" fmla="*/ 0 w 1898928"/>
                <a:gd name="connsiteY1" fmla="*/ 48950 h 674067"/>
                <a:gd name="connsiteX2" fmla="*/ 1683729 w 1898928"/>
                <a:gd name="connsiteY2" fmla="*/ 48950 h 674067"/>
                <a:gd name="connsiteX3" fmla="*/ 1898585 w 1898928"/>
                <a:gd name="connsiteY3" fmla="*/ 351109 h 674067"/>
                <a:gd name="connsiteX4" fmla="*/ 1683729 w 1898928"/>
                <a:gd name="connsiteY4" fmla="*/ 632367 h 674067"/>
                <a:gd name="connsiteX5" fmla="*/ 0 w 1898928"/>
                <a:gd name="connsiteY5" fmla="*/ 632367 h 674067"/>
                <a:gd name="connsiteX0" fmla="*/ 0 w 1898928"/>
                <a:gd name="connsiteY0" fmla="*/ 641523 h 683223"/>
                <a:gd name="connsiteX1" fmla="*/ 0 w 1898928"/>
                <a:gd name="connsiteY1" fmla="*/ 58106 h 683223"/>
                <a:gd name="connsiteX2" fmla="*/ 1683729 w 1898928"/>
                <a:gd name="connsiteY2" fmla="*/ 58106 h 683223"/>
                <a:gd name="connsiteX3" fmla="*/ 1898585 w 1898928"/>
                <a:gd name="connsiteY3" fmla="*/ 360265 h 683223"/>
                <a:gd name="connsiteX4" fmla="*/ 1683729 w 1898928"/>
                <a:gd name="connsiteY4" fmla="*/ 641523 h 683223"/>
                <a:gd name="connsiteX5" fmla="*/ 0 w 1898928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3223"/>
                <a:gd name="connsiteX1" fmla="*/ 0 w 1898946"/>
                <a:gd name="connsiteY1" fmla="*/ 58106 h 683223"/>
                <a:gd name="connsiteX2" fmla="*/ 1683729 w 1898946"/>
                <a:gd name="connsiteY2" fmla="*/ 58106 h 683223"/>
                <a:gd name="connsiteX3" fmla="*/ 1898585 w 1898946"/>
                <a:gd name="connsiteY3" fmla="*/ 360265 h 683223"/>
                <a:gd name="connsiteX4" fmla="*/ 1683729 w 1898946"/>
                <a:gd name="connsiteY4" fmla="*/ 641523 h 683223"/>
                <a:gd name="connsiteX5" fmla="*/ 0 w 1898946"/>
                <a:gd name="connsiteY5" fmla="*/ 641523 h 683223"/>
                <a:gd name="connsiteX0" fmla="*/ 0 w 1898946"/>
                <a:gd name="connsiteY0" fmla="*/ 641523 h 687337"/>
                <a:gd name="connsiteX1" fmla="*/ 0 w 1898946"/>
                <a:gd name="connsiteY1" fmla="*/ 58106 h 687337"/>
                <a:gd name="connsiteX2" fmla="*/ 1683729 w 1898946"/>
                <a:gd name="connsiteY2" fmla="*/ 58106 h 687337"/>
                <a:gd name="connsiteX3" fmla="*/ 1898585 w 1898946"/>
                <a:gd name="connsiteY3" fmla="*/ 360265 h 687337"/>
                <a:gd name="connsiteX4" fmla="*/ 1683729 w 1898946"/>
                <a:gd name="connsiteY4" fmla="*/ 641523 h 687337"/>
                <a:gd name="connsiteX5" fmla="*/ 0 w 1898946"/>
                <a:gd name="connsiteY5" fmla="*/ 641523 h 687337"/>
                <a:gd name="connsiteX0" fmla="*/ 0 w 1898946"/>
                <a:gd name="connsiteY0" fmla="*/ 641523 h 661407"/>
                <a:gd name="connsiteX1" fmla="*/ 0 w 1898946"/>
                <a:gd name="connsiteY1" fmla="*/ 58106 h 661407"/>
                <a:gd name="connsiteX2" fmla="*/ 1683729 w 1898946"/>
                <a:gd name="connsiteY2" fmla="*/ 58106 h 661407"/>
                <a:gd name="connsiteX3" fmla="*/ 1898585 w 1898946"/>
                <a:gd name="connsiteY3" fmla="*/ 360265 h 661407"/>
                <a:gd name="connsiteX4" fmla="*/ 1683729 w 1898946"/>
                <a:gd name="connsiteY4" fmla="*/ 641523 h 661407"/>
                <a:gd name="connsiteX5" fmla="*/ 0 w 1898946"/>
                <a:gd name="connsiteY5" fmla="*/ 641523 h 661407"/>
                <a:gd name="connsiteX0" fmla="*/ 0 w 1898946"/>
                <a:gd name="connsiteY0" fmla="*/ 641523 h 654391"/>
                <a:gd name="connsiteX1" fmla="*/ 0 w 1898946"/>
                <a:gd name="connsiteY1" fmla="*/ 58106 h 654391"/>
                <a:gd name="connsiteX2" fmla="*/ 1683729 w 1898946"/>
                <a:gd name="connsiteY2" fmla="*/ 58106 h 654391"/>
                <a:gd name="connsiteX3" fmla="*/ 1898585 w 1898946"/>
                <a:gd name="connsiteY3" fmla="*/ 360265 h 654391"/>
                <a:gd name="connsiteX4" fmla="*/ 1683729 w 1898946"/>
                <a:gd name="connsiteY4" fmla="*/ 641523 h 654391"/>
                <a:gd name="connsiteX5" fmla="*/ 0 w 1898946"/>
                <a:gd name="connsiteY5" fmla="*/ 641523 h 654391"/>
                <a:gd name="connsiteX0" fmla="*/ 0 w 1898946"/>
                <a:gd name="connsiteY0" fmla="*/ 641523 h 659318"/>
                <a:gd name="connsiteX1" fmla="*/ 0 w 1898946"/>
                <a:gd name="connsiteY1" fmla="*/ 58106 h 659318"/>
                <a:gd name="connsiteX2" fmla="*/ 1683729 w 1898946"/>
                <a:gd name="connsiteY2" fmla="*/ 58106 h 659318"/>
                <a:gd name="connsiteX3" fmla="*/ 1898585 w 1898946"/>
                <a:gd name="connsiteY3" fmla="*/ 360265 h 659318"/>
                <a:gd name="connsiteX4" fmla="*/ 1683729 w 1898946"/>
                <a:gd name="connsiteY4" fmla="*/ 641523 h 659318"/>
                <a:gd name="connsiteX5" fmla="*/ 0 w 1898946"/>
                <a:gd name="connsiteY5" fmla="*/ 641523 h 659318"/>
                <a:gd name="connsiteX0" fmla="*/ 0 w 1898946"/>
                <a:gd name="connsiteY0" fmla="*/ 622610 h 640405"/>
                <a:gd name="connsiteX1" fmla="*/ 0 w 1898946"/>
                <a:gd name="connsiteY1" fmla="*/ 39193 h 640405"/>
                <a:gd name="connsiteX2" fmla="*/ 1683729 w 1898946"/>
                <a:gd name="connsiteY2" fmla="*/ 39193 h 640405"/>
                <a:gd name="connsiteX3" fmla="*/ 1898585 w 1898946"/>
                <a:gd name="connsiteY3" fmla="*/ 341352 h 640405"/>
                <a:gd name="connsiteX4" fmla="*/ 1683729 w 1898946"/>
                <a:gd name="connsiteY4" fmla="*/ 622610 h 640405"/>
                <a:gd name="connsiteX5" fmla="*/ 0 w 1898946"/>
                <a:gd name="connsiteY5" fmla="*/ 622610 h 640405"/>
                <a:gd name="connsiteX0" fmla="*/ 0 w 1898946"/>
                <a:gd name="connsiteY0" fmla="*/ 598672 h 616467"/>
                <a:gd name="connsiteX1" fmla="*/ 0 w 1898946"/>
                <a:gd name="connsiteY1" fmla="*/ 15255 h 616467"/>
                <a:gd name="connsiteX2" fmla="*/ 1683729 w 1898946"/>
                <a:gd name="connsiteY2" fmla="*/ 15255 h 616467"/>
                <a:gd name="connsiteX3" fmla="*/ 1898585 w 1898946"/>
                <a:gd name="connsiteY3" fmla="*/ 317414 h 616467"/>
                <a:gd name="connsiteX4" fmla="*/ 1683729 w 1898946"/>
                <a:gd name="connsiteY4" fmla="*/ 598672 h 616467"/>
                <a:gd name="connsiteX5" fmla="*/ 0 w 1898946"/>
                <a:gd name="connsiteY5" fmla="*/ 598672 h 616467"/>
                <a:gd name="connsiteX0" fmla="*/ 0 w 1898946"/>
                <a:gd name="connsiteY0" fmla="*/ 600278 h 618073"/>
                <a:gd name="connsiteX1" fmla="*/ 7606 w 1898946"/>
                <a:gd name="connsiteY1" fmla="*/ 13686 h 618073"/>
                <a:gd name="connsiteX2" fmla="*/ 1683729 w 1898946"/>
                <a:gd name="connsiteY2" fmla="*/ 16861 h 618073"/>
                <a:gd name="connsiteX3" fmla="*/ 1898585 w 1898946"/>
                <a:gd name="connsiteY3" fmla="*/ 319020 h 618073"/>
                <a:gd name="connsiteX4" fmla="*/ 1683729 w 1898946"/>
                <a:gd name="connsiteY4" fmla="*/ 600278 h 618073"/>
                <a:gd name="connsiteX5" fmla="*/ 0 w 1898946"/>
                <a:gd name="connsiteY5" fmla="*/ 600278 h 618073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6837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9672"/>
                <a:gd name="connsiteY0" fmla="*/ 600278 h 614062"/>
                <a:gd name="connsiteX1" fmla="*/ 7606 w 1899672"/>
                <a:gd name="connsiteY1" fmla="*/ 13686 h 614062"/>
                <a:gd name="connsiteX2" fmla="*/ 1562029 w 1899672"/>
                <a:gd name="connsiteY2" fmla="*/ 16861 h 614062"/>
                <a:gd name="connsiteX3" fmla="*/ 1898585 w 1899672"/>
                <a:gd name="connsiteY3" fmla="*/ 319020 h 614062"/>
                <a:gd name="connsiteX4" fmla="*/ 1752186 w 1899672"/>
                <a:gd name="connsiteY4" fmla="*/ 587578 h 614062"/>
                <a:gd name="connsiteX5" fmla="*/ 0 w 1899672"/>
                <a:gd name="connsiteY5" fmla="*/ 600278 h 614062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64"/>
                <a:gd name="connsiteY0" fmla="*/ 600278 h 614908"/>
                <a:gd name="connsiteX1" fmla="*/ 7606 w 1898764"/>
                <a:gd name="connsiteY1" fmla="*/ 13686 h 614908"/>
                <a:gd name="connsiteX2" fmla="*/ 1562029 w 1898764"/>
                <a:gd name="connsiteY2" fmla="*/ 16861 h 614908"/>
                <a:gd name="connsiteX3" fmla="*/ 1898585 w 1898764"/>
                <a:gd name="connsiteY3" fmla="*/ 319020 h 614908"/>
                <a:gd name="connsiteX4" fmla="*/ 1615273 w 1898764"/>
                <a:gd name="connsiteY4" fmla="*/ 590753 h 614908"/>
                <a:gd name="connsiteX5" fmla="*/ 0 w 1898764"/>
                <a:gd name="connsiteY5" fmla="*/ 600278 h 614908"/>
                <a:gd name="connsiteX0" fmla="*/ 0 w 1898740"/>
                <a:gd name="connsiteY0" fmla="*/ 597687 h 612317"/>
                <a:gd name="connsiteX1" fmla="*/ 7606 w 1898740"/>
                <a:gd name="connsiteY1" fmla="*/ 11095 h 612317"/>
                <a:gd name="connsiteX2" fmla="*/ 1523998 w 1898740"/>
                <a:gd name="connsiteY2" fmla="*/ 20620 h 612317"/>
                <a:gd name="connsiteX3" fmla="*/ 1898585 w 1898740"/>
                <a:gd name="connsiteY3" fmla="*/ 316429 h 612317"/>
                <a:gd name="connsiteX4" fmla="*/ 1615273 w 1898740"/>
                <a:gd name="connsiteY4" fmla="*/ 588162 h 612317"/>
                <a:gd name="connsiteX5" fmla="*/ 0 w 1898740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7687 h 612317"/>
                <a:gd name="connsiteX1" fmla="*/ 7606 w 1898754"/>
                <a:gd name="connsiteY1" fmla="*/ 11095 h 612317"/>
                <a:gd name="connsiteX2" fmla="*/ 1523998 w 1898754"/>
                <a:gd name="connsiteY2" fmla="*/ 20620 h 612317"/>
                <a:gd name="connsiteX3" fmla="*/ 1898585 w 1898754"/>
                <a:gd name="connsiteY3" fmla="*/ 316429 h 612317"/>
                <a:gd name="connsiteX4" fmla="*/ 1615273 w 1898754"/>
                <a:gd name="connsiteY4" fmla="*/ 588162 h 612317"/>
                <a:gd name="connsiteX5" fmla="*/ 0 w 1898754"/>
                <a:gd name="connsiteY5" fmla="*/ 597687 h 612317"/>
                <a:gd name="connsiteX0" fmla="*/ 0 w 1898754"/>
                <a:gd name="connsiteY0" fmla="*/ 599657 h 614287"/>
                <a:gd name="connsiteX1" fmla="*/ 7606 w 1898754"/>
                <a:gd name="connsiteY1" fmla="*/ 13065 h 614287"/>
                <a:gd name="connsiteX2" fmla="*/ 1523998 w 1898754"/>
                <a:gd name="connsiteY2" fmla="*/ 22590 h 614287"/>
                <a:gd name="connsiteX3" fmla="*/ 1898585 w 1898754"/>
                <a:gd name="connsiteY3" fmla="*/ 318399 h 614287"/>
                <a:gd name="connsiteX4" fmla="*/ 1615273 w 1898754"/>
                <a:gd name="connsiteY4" fmla="*/ 590132 h 614287"/>
                <a:gd name="connsiteX5" fmla="*/ 0 w 1898754"/>
                <a:gd name="connsiteY5" fmla="*/ 599657 h 614287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7720"/>
                <a:gd name="connsiteX1" fmla="*/ 7606 w 1898754"/>
                <a:gd name="connsiteY1" fmla="*/ 13065 h 617720"/>
                <a:gd name="connsiteX2" fmla="*/ 1523998 w 1898754"/>
                <a:gd name="connsiteY2" fmla="*/ 22590 h 617720"/>
                <a:gd name="connsiteX3" fmla="*/ 1898585 w 1898754"/>
                <a:gd name="connsiteY3" fmla="*/ 318399 h 617720"/>
                <a:gd name="connsiteX4" fmla="*/ 1615273 w 1898754"/>
                <a:gd name="connsiteY4" fmla="*/ 590132 h 617720"/>
                <a:gd name="connsiteX5" fmla="*/ 0 w 1898754"/>
                <a:gd name="connsiteY5" fmla="*/ 599657 h 617720"/>
                <a:gd name="connsiteX0" fmla="*/ 0 w 1898754"/>
                <a:gd name="connsiteY0" fmla="*/ 599657 h 618962"/>
                <a:gd name="connsiteX1" fmla="*/ 7606 w 1898754"/>
                <a:gd name="connsiteY1" fmla="*/ 13065 h 618962"/>
                <a:gd name="connsiteX2" fmla="*/ 1523998 w 1898754"/>
                <a:gd name="connsiteY2" fmla="*/ 22590 h 618962"/>
                <a:gd name="connsiteX3" fmla="*/ 1898585 w 1898754"/>
                <a:gd name="connsiteY3" fmla="*/ 318399 h 618962"/>
                <a:gd name="connsiteX4" fmla="*/ 1577241 w 1898754"/>
                <a:gd name="connsiteY4" fmla="*/ 593307 h 618962"/>
                <a:gd name="connsiteX5" fmla="*/ 0 w 1898754"/>
                <a:gd name="connsiteY5" fmla="*/ 599657 h 618962"/>
                <a:gd name="connsiteX0" fmla="*/ 0 w 1898754"/>
                <a:gd name="connsiteY0" fmla="*/ 599657 h 615567"/>
                <a:gd name="connsiteX1" fmla="*/ 7606 w 1898754"/>
                <a:gd name="connsiteY1" fmla="*/ 13065 h 615567"/>
                <a:gd name="connsiteX2" fmla="*/ 1523998 w 1898754"/>
                <a:gd name="connsiteY2" fmla="*/ 22590 h 615567"/>
                <a:gd name="connsiteX3" fmla="*/ 1898585 w 1898754"/>
                <a:gd name="connsiteY3" fmla="*/ 318399 h 615567"/>
                <a:gd name="connsiteX4" fmla="*/ 1577241 w 1898754"/>
                <a:gd name="connsiteY4" fmla="*/ 583782 h 615567"/>
                <a:gd name="connsiteX5" fmla="*/ 0 w 1898754"/>
                <a:gd name="connsiteY5" fmla="*/ 599657 h 615567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  <a:gd name="connsiteX0" fmla="*/ 0 w 1898754"/>
                <a:gd name="connsiteY0" fmla="*/ 599657 h 620215"/>
                <a:gd name="connsiteX1" fmla="*/ 7606 w 1898754"/>
                <a:gd name="connsiteY1" fmla="*/ 13065 h 620215"/>
                <a:gd name="connsiteX2" fmla="*/ 1523998 w 1898754"/>
                <a:gd name="connsiteY2" fmla="*/ 22590 h 620215"/>
                <a:gd name="connsiteX3" fmla="*/ 1898585 w 1898754"/>
                <a:gd name="connsiteY3" fmla="*/ 318399 h 620215"/>
                <a:gd name="connsiteX4" fmla="*/ 1577241 w 1898754"/>
                <a:gd name="connsiteY4" fmla="*/ 583782 h 620215"/>
                <a:gd name="connsiteX5" fmla="*/ 0 w 1898754"/>
                <a:gd name="connsiteY5" fmla="*/ 599657 h 62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754" h="620215">
                  <a:moveTo>
                    <a:pt x="0" y="599657"/>
                  </a:moveTo>
                  <a:cubicBezTo>
                    <a:pt x="2535" y="404126"/>
                    <a:pt x="5071" y="208596"/>
                    <a:pt x="7606" y="13065"/>
                  </a:cubicBezTo>
                  <a:cubicBezTo>
                    <a:pt x="576456" y="-5985"/>
                    <a:pt x="1299651" y="-5350"/>
                    <a:pt x="1523998" y="22590"/>
                  </a:cubicBezTo>
                  <a:cubicBezTo>
                    <a:pt x="1654967" y="41835"/>
                    <a:pt x="1906205" y="175443"/>
                    <a:pt x="1898585" y="318399"/>
                  </a:cubicBezTo>
                  <a:cubicBezTo>
                    <a:pt x="1898585" y="438495"/>
                    <a:pt x="1716562" y="550876"/>
                    <a:pt x="1577241" y="583782"/>
                  </a:cubicBezTo>
                  <a:cubicBezTo>
                    <a:pt x="1328917" y="628232"/>
                    <a:pt x="568863" y="630137"/>
                    <a:pt x="0" y="599657"/>
                  </a:cubicBezTo>
                  <a:close/>
                </a:path>
              </a:pathLst>
            </a:custGeom>
            <a:solidFill>
              <a:srgbClr val="F29D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334970" y="3671363"/>
              <a:ext cx="797974" cy="527813"/>
              <a:chOff x="3171345" y="4617966"/>
              <a:chExt cx="797974" cy="527813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3171345" y="4617966"/>
                <a:ext cx="786686" cy="495594"/>
              </a:xfrm>
              <a:custGeom>
                <a:avLst/>
                <a:gdLst>
                  <a:gd name="connsiteX0" fmla="*/ 33338 w 759619"/>
                  <a:gd name="connsiteY0" fmla="*/ 521493 h 521493"/>
                  <a:gd name="connsiteX1" fmla="*/ 700088 w 759619"/>
                  <a:gd name="connsiteY1" fmla="*/ 485775 h 521493"/>
                  <a:gd name="connsiteX2" fmla="*/ 759619 w 759619"/>
                  <a:gd name="connsiteY2" fmla="*/ 90487 h 521493"/>
                  <a:gd name="connsiteX3" fmla="*/ 326232 w 759619"/>
                  <a:gd name="connsiteY3" fmla="*/ 0 h 521493"/>
                  <a:gd name="connsiteX4" fmla="*/ 0 w 759619"/>
                  <a:gd name="connsiteY4" fmla="*/ 64293 h 521493"/>
                  <a:gd name="connsiteX5" fmla="*/ 33338 w 759619"/>
                  <a:gd name="connsiteY5" fmla="*/ 521493 h 521493"/>
                  <a:gd name="connsiteX0" fmla="*/ 127110 w 759619"/>
                  <a:gd name="connsiteY0" fmla="*/ 509587 h 509587"/>
                  <a:gd name="connsiteX1" fmla="*/ 700088 w 759619"/>
                  <a:gd name="connsiteY1" fmla="*/ 485775 h 509587"/>
                  <a:gd name="connsiteX2" fmla="*/ 759619 w 759619"/>
                  <a:gd name="connsiteY2" fmla="*/ 90487 h 509587"/>
                  <a:gd name="connsiteX3" fmla="*/ 326232 w 759619"/>
                  <a:gd name="connsiteY3" fmla="*/ 0 h 509587"/>
                  <a:gd name="connsiteX4" fmla="*/ 0 w 759619"/>
                  <a:gd name="connsiteY4" fmla="*/ 64293 h 509587"/>
                  <a:gd name="connsiteX5" fmla="*/ 127110 w 759619"/>
                  <a:gd name="connsiteY5" fmla="*/ 509587 h 509587"/>
                  <a:gd name="connsiteX0" fmla="*/ 145864 w 778373"/>
                  <a:gd name="connsiteY0" fmla="*/ 509587 h 509587"/>
                  <a:gd name="connsiteX1" fmla="*/ 718842 w 778373"/>
                  <a:gd name="connsiteY1" fmla="*/ 485775 h 509587"/>
                  <a:gd name="connsiteX2" fmla="*/ 778373 w 778373"/>
                  <a:gd name="connsiteY2" fmla="*/ 90487 h 509587"/>
                  <a:gd name="connsiteX3" fmla="*/ 344986 w 778373"/>
                  <a:gd name="connsiteY3" fmla="*/ 0 h 509587"/>
                  <a:gd name="connsiteX4" fmla="*/ 0 w 778373"/>
                  <a:gd name="connsiteY4" fmla="*/ 266699 h 509587"/>
                  <a:gd name="connsiteX5" fmla="*/ 145864 w 778373"/>
                  <a:gd name="connsiteY5" fmla="*/ 509587 h 509587"/>
                  <a:gd name="connsiteX0" fmla="*/ 145864 w 778373"/>
                  <a:gd name="connsiteY0" fmla="*/ 435768 h 435768"/>
                  <a:gd name="connsiteX1" fmla="*/ 718842 w 778373"/>
                  <a:gd name="connsiteY1" fmla="*/ 411956 h 435768"/>
                  <a:gd name="connsiteX2" fmla="*/ 778373 w 778373"/>
                  <a:gd name="connsiteY2" fmla="*/ 16668 h 435768"/>
                  <a:gd name="connsiteX3" fmla="*/ 37885 w 778373"/>
                  <a:gd name="connsiteY3" fmla="*/ 0 h 435768"/>
                  <a:gd name="connsiteX4" fmla="*/ 0 w 778373"/>
                  <a:gd name="connsiteY4" fmla="*/ 192880 h 435768"/>
                  <a:gd name="connsiteX5" fmla="*/ 145864 w 778373"/>
                  <a:gd name="connsiteY5" fmla="*/ 435768 h 435768"/>
                  <a:gd name="connsiteX0" fmla="*/ 145864 w 778373"/>
                  <a:gd name="connsiteY0" fmla="*/ 472781 h 472781"/>
                  <a:gd name="connsiteX1" fmla="*/ 718842 w 778373"/>
                  <a:gd name="connsiteY1" fmla="*/ 448969 h 472781"/>
                  <a:gd name="connsiteX2" fmla="*/ 778373 w 778373"/>
                  <a:gd name="connsiteY2" fmla="*/ 53681 h 472781"/>
                  <a:gd name="connsiteX3" fmla="*/ 37885 w 778373"/>
                  <a:gd name="connsiteY3" fmla="*/ 37013 h 472781"/>
                  <a:gd name="connsiteX4" fmla="*/ 0 w 778373"/>
                  <a:gd name="connsiteY4" fmla="*/ 229893 h 472781"/>
                  <a:gd name="connsiteX5" fmla="*/ 145864 w 778373"/>
                  <a:gd name="connsiteY5" fmla="*/ 472781 h 472781"/>
                  <a:gd name="connsiteX0" fmla="*/ 145864 w 761963"/>
                  <a:gd name="connsiteY0" fmla="*/ 472259 h 472259"/>
                  <a:gd name="connsiteX1" fmla="*/ 718842 w 761963"/>
                  <a:gd name="connsiteY1" fmla="*/ 448447 h 472259"/>
                  <a:gd name="connsiteX2" fmla="*/ 761963 w 761963"/>
                  <a:gd name="connsiteY2" fmla="*/ 55541 h 472259"/>
                  <a:gd name="connsiteX3" fmla="*/ 37885 w 761963"/>
                  <a:gd name="connsiteY3" fmla="*/ 36491 h 472259"/>
                  <a:gd name="connsiteX4" fmla="*/ 0 w 761963"/>
                  <a:gd name="connsiteY4" fmla="*/ 229371 h 472259"/>
                  <a:gd name="connsiteX5" fmla="*/ 145864 w 761963"/>
                  <a:gd name="connsiteY5" fmla="*/ 472259 h 472259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718842 w 761963"/>
                  <a:gd name="connsiteY1" fmla="*/ 471782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61963"/>
                  <a:gd name="connsiteY0" fmla="*/ 495594 h 495594"/>
                  <a:gd name="connsiteX1" fmla="*/ 697744 w 761963"/>
                  <a:gd name="connsiteY1" fmla="*/ 493213 h 495594"/>
                  <a:gd name="connsiteX2" fmla="*/ 761963 w 761963"/>
                  <a:gd name="connsiteY2" fmla="*/ 78876 h 495594"/>
                  <a:gd name="connsiteX3" fmla="*/ 37885 w 761963"/>
                  <a:gd name="connsiteY3" fmla="*/ 59826 h 495594"/>
                  <a:gd name="connsiteX4" fmla="*/ 0 w 761963"/>
                  <a:gd name="connsiteY4" fmla="*/ 252706 h 495594"/>
                  <a:gd name="connsiteX5" fmla="*/ 145864 w 761963"/>
                  <a:gd name="connsiteY5" fmla="*/ 495594 h 495594"/>
                  <a:gd name="connsiteX0" fmla="*/ 145864 w 774475"/>
                  <a:gd name="connsiteY0" fmla="*/ 495594 h 495594"/>
                  <a:gd name="connsiteX1" fmla="*/ 697744 w 774475"/>
                  <a:gd name="connsiteY1" fmla="*/ 493213 h 495594"/>
                  <a:gd name="connsiteX2" fmla="*/ 761963 w 774475"/>
                  <a:gd name="connsiteY2" fmla="*/ 78876 h 495594"/>
                  <a:gd name="connsiteX3" fmla="*/ 37885 w 774475"/>
                  <a:gd name="connsiteY3" fmla="*/ 59826 h 495594"/>
                  <a:gd name="connsiteX4" fmla="*/ 0 w 774475"/>
                  <a:gd name="connsiteY4" fmla="*/ 252706 h 495594"/>
                  <a:gd name="connsiteX5" fmla="*/ 145864 w 774475"/>
                  <a:gd name="connsiteY5" fmla="*/ 495594 h 49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74475" h="495594">
                    <a:moveTo>
                      <a:pt x="145864" y="495594"/>
                    </a:moveTo>
                    <a:lnTo>
                      <a:pt x="697744" y="493213"/>
                    </a:lnTo>
                    <a:cubicBezTo>
                      <a:pt x="777757" y="362244"/>
                      <a:pt x="787443" y="228895"/>
                      <a:pt x="761963" y="78876"/>
                    </a:cubicBezTo>
                    <a:cubicBezTo>
                      <a:pt x="571397" y="-14786"/>
                      <a:pt x="336289" y="-29868"/>
                      <a:pt x="37885" y="59826"/>
                    </a:cubicBezTo>
                    <a:lnTo>
                      <a:pt x="0" y="252706"/>
                    </a:lnTo>
                    <a:cubicBezTo>
                      <a:pt x="25179" y="343194"/>
                      <a:pt x="59734" y="436062"/>
                      <a:pt x="145864" y="495594"/>
                    </a:cubicBezTo>
                    <a:close/>
                  </a:path>
                </a:pathLst>
              </a:custGeom>
              <a:solidFill>
                <a:srgbClr val="D30E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171345" y="4620329"/>
                <a:ext cx="797974" cy="525450"/>
              </a:xfrm>
              <a:custGeom>
                <a:avLst/>
                <a:gdLst>
                  <a:gd name="connsiteX0" fmla="*/ 188686 w 595086"/>
                  <a:gd name="connsiteY0" fmla="*/ 304800 h 667657"/>
                  <a:gd name="connsiteX1" fmla="*/ 362858 w 595086"/>
                  <a:gd name="connsiteY1" fmla="*/ 290286 h 667657"/>
                  <a:gd name="connsiteX2" fmla="*/ 348343 w 595086"/>
                  <a:gd name="connsiteY2" fmla="*/ 493486 h 667657"/>
                  <a:gd name="connsiteX3" fmla="*/ 130629 w 595086"/>
                  <a:gd name="connsiteY3" fmla="*/ 478971 h 667657"/>
                  <a:gd name="connsiteX4" fmla="*/ 116115 w 595086"/>
                  <a:gd name="connsiteY4" fmla="*/ 188686 h 667657"/>
                  <a:gd name="connsiteX5" fmla="*/ 435429 w 595086"/>
                  <a:gd name="connsiteY5" fmla="*/ 174171 h 667657"/>
                  <a:gd name="connsiteX6" fmla="*/ 493486 w 595086"/>
                  <a:gd name="connsiteY6" fmla="*/ 638628 h 667657"/>
                  <a:gd name="connsiteX7" fmla="*/ 14515 w 595086"/>
                  <a:gd name="connsiteY7" fmla="*/ 595086 h 667657"/>
                  <a:gd name="connsiteX8" fmla="*/ 0 w 595086"/>
                  <a:gd name="connsiteY8" fmla="*/ 0 h 667657"/>
                  <a:gd name="connsiteX9" fmla="*/ 595086 w 595086"/>
                  <a:gd name="connsiteY9" fmla="*/ 29028 h 667657"/>
                  <a:gd name="connsiteX10" fmla="*/ 551543 w 595086"/>
                  <a:gd name="connsiteY10" fmla="*/ 667657 h 667657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09600 w 624114"/>
                  <a:gd name="connsiteY10" fmla="*/ 480713 h 1014839"/>
                  <a:gd name="connsiteX11" fmla="*/ 624114 w 624114"/>
                  <a:gd name="connsiteY11" fmla="*/ 1014839 h 1014839"/>
                  <a:gd name="connsiteX0" fmla="*/ 188686 w 609600"/>
                  <a:gd name="connsiteY0" fmla="*/ 304800 h 1014839"/>
                  <a:gd name="connsiteX1" fmla="*/ 362858 w 609600"/>
                  <a:gd name="connsiteY1" fmla="*/ 290286 h 1014839"/>
                  <a:gd name="connsiteX2" fmla="*/ 348343 w 609600"/>
                  <a:gd name="connsiteY2" fmla="*/ 493486 h 1014839"/>
                  <a:gd name="connsiteX3" fmla="*/ 130629 w 609600"/>
                  <a:gd name="connsiteY3" fmla="*/ 478971 h 1014839"/>
                  <a:gd name="connsiteX4" fmla="*/ 116115 w 609600"/>
                  <a:gd name="connsiteY4" fmla="*/ 188686 h 1014839"/>
                  <a:gd name="connsiteX5" fmla="*/ 435429 w 609600"/>
                  <a:gd name="connsiteY5" fmla="*/ 174171 h 1014839"/>
                  <a:gd name="connsiteX6" fmla="*/ 493486 w 609600"/>
                  <a:gd name="connsiteY6" fmla="*/ 638628 h 1014839"/>
                  <a:gd name="connsiteX7" fmla="*/ 14515 w 609600"/>
                  <a:gd name="connsiteY7" fmla="*/ 595086 h 1014839"/>
                  <a:gd name="connsiteX8" fmla="*/ 0 w 609600"/>
                  <a:gd name="connsiteY8" fmla="*/ 0 h 1014839"/>
                  <a:gd name="connsiteX9" fmla="*/ 595086 w 609600"/>
                  <a:gd name="connsiteY9" fmla="*/ 29028 h 1014839"/>
                  <a:gd name="connsiteX10" fmla="*/ 609600 w 609600"/>
                  <a:gd name="connsiteY10" fmla="*/ 480713 h 1014839"/>
                  <a:gd name="connsiteX11" fmla="*/ 72571 w 609600"/>
                  <a:gd name="connsiteY11" fmla="*/ 1014839 h 1014839"/>
                  <a:gd name="connsiteX0" fmla="*/ 188686 w 624114"/>
                  <a:gd name="connsiteY0" fmla="*/ 304800 h 1014839"/>
                  <a:gd name="connsiteX1" fmla="*/ 362858 w 624114"/>
                  <a:gd name="connsiteY1" fmla="*/ 290286 h 1014839"/>
                  <a:gd name="connsiteX2" fmla="*/ 348343 w 624114"/>
                  <a:gd name="connsiteY2" fmla="*/ 493486 h 1014839"/>
                  <a:gd name="connsiteX3" fmla="*/ 130629 w 624114"/>
                  <a:gd name="connsiteY3" fmla="*/ 478971 h 1014839"/>
                  <a:gd name="connsiteX4" fmla="*/ 116115 w 624114"/>
                  <a:gd name="connsiteY4" fmla="*/ 188686 h 1014839"/>
                  <a:gd name="connsiteX5" fmla="*/ 435429 w 624114"/>
                  <a:gd name="connsiteY5" fmla="*/ 174171 h 1014839"/>
                  <a:gd name="connsiteX6" fmla="*/ 493486 w 624114"/>
                  <a:gd name="connsiteY6" fmla="*/ 638628 h 1014839"/>
                  <a:gd name="connsiteX7" fmla="*/ 14515 w 624114"/>
                  <a:gd name="connsiteY7" fmla="*/ 595086 h 1014839"/>
                  <a:gd name="connsiteX8" fmla="*/ 0 w 624114"/>
                  <a:gd name="connsiteY8" fmla="*/ 0 h 1014839"/>
                  <a:gd name="connsiteX9" fmla="*/ 595086 w 624114"/>
                  <a:gd name="connsiteY9" fmla="*/ 29028 h 1014839"/>
                  <a:gd name="connsiteX10" fmla="*/ 624114 w 624114"/>
                  <a:gd name="connsiteY10" fmla="*/ 854601 h 1014839"/>
                  <a:gd name="connsiteX11" fmla="*/ 72571 w 624114"/>
                  <a:gd name="connsiteY11" fmla="*/ 1014839 h 1014839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0629 w 624114"/>
                  <a:gd name="connsiteY3" fmla="*/ 478971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48343 w 624114"/>
                  <a:gd name="connsiteY2" fmla="*/ 493486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62858 w 624114"/>
                  <a:gd name="connsiteY1" fmla="*/ 290286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0480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0324 w 624114"/>
                  <a:gd name="connsiteY0" fmla="*/ 313562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16115 w 624114"/>
                  <a:gd name="connsiteY4" fmla="*/ 188686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435429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17656 w 624114"/>
                  <a:gd name="connsiteY5" fmla="*/ 174171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129098 w 624114"/>
                  <a:gd name="connsiteY4" fmla="*/ 171161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85820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39284 w 624114"/>
                  <a:gd name="connsiteY3" fmla="*/ 443918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93013 w 624114"/>
                  <a:gd name="connsiteY0" fmla="*/ 304798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188686 w 624114"/>
                  <a:gd name="connsiteY0" fmla="*/ 331086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01669 w 624114"/>
                  <a:gd name="connsiteY0" fmla="*/ 313560 h 854601"/>
                  <a:gd name="connsiteX1" fmla="*/ 354203 w 624114"/>
                  <a:gd name="connsiteY1" fmla="*/ 325338 h 854601"/>
                  <a:gd name="connsiteX2" fmla="*/ 356999 w 624114"/>
                  <a:gd name="connsiteY2" fmla="*/ 475960 h 854601"/>
                  <a:gd name="connsiteX3" fmla="*/ 108990 w 624114"/>
                  <a:gd name="connsiteY3" fmla="*/ 452681 h 854601"/>
                  <a:gd name="connsiteX4" fmla="*/ 98803 w 624114"/>
                  <a:gd name="connsiteY4" fmla="*/ 162397 h 854601"/>
                  <a:gd name="connsiteX5" fmla="*/ 509001 w 624114"/>
                  <a:gd name="connsiteY5" fmla="*/ 182933 h 854601"/>
                  <a:gd name="connsiteX6" fmla="*/ 493486 w 624114"/>
                  <a:gd name="connsiteY6" fmla="*/ 638628 h 854601"/>
                  <a:gd name="connsiteX7" fmla="*/ 14515 w 624114"/>
                  <a:gd name="connsiteY7" fmla="*/ 595086 h 854601"/>
                  <a:gd name="connsiteX8" fmla="*/ 0 w 624114"/>
                  <a:gd name="connsiteY8" fmla="*/ 0 h 854601"/>
                  <a:gd name="connsiteX9" fmla="*/ 595086 w 624114"/>
                  <a:gd name="connsiteY9" fmla="*/ 29028 h 854601"/>
                  <a:gd name="connsiteX10" fmla="*/ 624114 w 624114"/>
                  <a:gd name="connsiteY10" fmla="*/ 854601 h 854601"/>
                  <a:gd name="connsiteX11" fmla="*/ 0 w 624114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11658 w 634103"/>
                  <a:gd name="connsiteY0" fmla="*/ 313560 h 854601"/>
                  <a:gd name="connsiteX1" fmla="*/ 364192 w 634103"/>
                  <a:gd name="connsiteY1" fmla="*/ 325338 h 854601"/>
                  <a:gd name="connsiteX2" fmla="*/ 366988 w 634103"/>
                  <a:gd name="connsiteY2" fmla="*/ 475960 h 854601"/>
                  <a:gd name="connsiteX3" fmla="*/ 118979 w 634103"/>
                  <a:gd name="connsiteY3" fmla="*/ 452681 h 854601"/>
                  <a:gd name="connsiteX4" fmla="*/ 108792 w 634103"/>
                  <a:gd name="connsiteY4" fmla="*/ 162397 h 854601"/>
                  <a:gd name="connsiteX5" fmla="*/ 518990 w 634103"/>
                  <a:gd name="connsiteY5" fmla="*/ 182933 h 854601"/>
                  <a:gd name="connsiteX6" fmla="*/ 503475 w 634103"/>
                  <a:gd name="connsiteY6" fmla="*/ 638628 h 854601"/>
                  <a:gd name="connsiteX7" fmla="*/ 24504 w 634103"/>
                  <a:gd name="connsiteY7" fmla="*/ 595086 h 854601"/>
                  <a:gd name="connsiteX8" fmla="*/ 9989 w 634103"/>
                  <a:gd name="connsiteY8" fmla="*/ 0 h 854601"/>
                  <a:gd name="connsiteX9" fmla="*/ 605075 w 634103"/>
                  <a:gd name="connsiteY9" fmla="*/ 29028 h 854601"/>
                  <a:gd name="connsiteX10" fmla="*/ 634103 w 634103"/>
                  <a:gd name="connsiteY10" fmla="*/ 854601 h 854601"/>
                  <a:gd name="connsiteX11" fmla="*/ 9989 w 634103"/>
                  <a:gd name="connsiteY11" fmla="*/ 827895 h 854601"/>
                  <a:gd name="connsiteX0" fmla="*/ 208920 w 631365"/>
                  <a:gd name="connsiteY0" fmla="*/ 313560 h 854601"/>
                  <a:gd name="connsiteX1" fmla="*/ 361454 w 631365"/>
                  <a:gd name="connsiteY1" fmla="*/ 325338 h 854601"/>
                  <a:gd name="connsiteX2" fmla="*/ 364250 w 631365"/>
                  <a:gd name="connsiteY2" fmla="*/ 475960 h 854601"/>
                  <a:gd name="connsiteX3" fmla="*/ 116241 w 631365"/>
                  <a:gd name="connsiteY3" fmla="*/ 452681 h 854601"/>
                  <a:gd name="connsiteX4" fmla="*/ 106054 w 631365"/>
                  <a:gd name="connsiteY4" fmla="*/ 162397 h 854601"/>
                  <a:gd name="connsiteX5" fmla="*/ 516252 w 631365"/>
                  <a:gd name="connsiteY5" fmla="*/ 182933 h 854601"/>
                  <a:gd name="connsiteX6" fmla="*/ 500737 w 631365"/>
                  <a:gd name="connsiteY6" fmla="*/ 638628 h 854601"/>
                  <a:gd name="connsiteX7" fmla="*/ 26094 w 631365"/>
                  <a:gd name="connsiteY7" fmla="*/ 586322 h 854601"/>
                  <a:gd name="connsiteX8" fmla="*/ 7251 w 631365"/>
                  <a:gd name="connsiteY8" fmla="*/ 0 h 854601"/>
                  <a:gd name="connsiteX9" fmla="*/ 602337 w 631365"/>
                  <a:gd name="connsiteY9" fmla="*/ 29028 h 854601"/>
                  <a:gd name="connsiteX10" fmla="*/ 631365 w 631365"/>
                  <a:gd name="connsiteY10" fmla="*/ 854601 h 854601"/>
                  <a:gd name="connsiteX11" fmla="*/ 7251 w 631365"/>
                  <a:gd name="connsiteY11" fmla="*/ 827895 h 854601"/>
                  <a:gd name="connsiteX0" fmla="*/ 223724 w 646169"/>
                  <a:gd name="connsiteY0" fmla="*/ 313560 h 854601"/>
                  <a:gd name="connsiteX1" fmla="*/ 376258 w 646169"/>
                  <a:gd name="connsiteY1" fmla="*/ 325338 h 854601"/>
                  <a:gd name="connsiteX2" fmla="*/ 379054 w 646169"/>
                  <a:gd name="connsiteY2" fmla="*/ 475960 h 854601"/>
                  <a:gd name="connsiteX3" fmla="*/ 131045 w 646169"/>
                  <a:gd name="connsiteY3" fmla="*/ 452681 h 854601"/>
                  <a:gd name="connsiteX4" fmla="*/ 120858 w 646169"/>
                  <a:gd name="connsiteY4" fmla="*/ 162397 h 854601"/>
                  <a:gd name="connsiteX5" fmla="*/ 531056 w 646169"/>
                  <a:gd name="connsiteY5" fmla="*/ 182933 h 854601"/>
                  <a:gd name="connsiteX6" fmla="*/ 515541 w 646169"/>
                  <a:gd name="connsiteY6" fmla="*/ 638628 h 854601"/>
                  <a:gd name="connsiteX7" fmla="*/ 40898 w 646169"/>
                  <a:gd name="connsiteY7" fmla="*/ 586322 h 854601"/>
                  <a:gd name="connsiteX8" fmla="*/ 22055 w 646169"/>
                  <a:gd name="connsiteY8" fmla="*/ 0 h 854601"/>
                  <a:gd name="connsiteX9" fmla="*/ 617141 w 646169"/>
                  <a:gd name="connsiteY9" fmla="*/ 29028 h 854601"/>
                  <a:gd name="connsiteX10" fmla="*/ 646169 w 646169"/>
                  <a:gd name="connsiteY10" fmla="*/ 854601 h 854601"/>
                  <a:gd name="connsiteX11" fmla="*/ 22055 w 646169"/>
                  <a:gd name="connsiteY11" fmla="*/ 827895 h 854601"/>
                  <a:gd name="connsiteX0" fmla="*/ 223724 w 646169"/>
                  <a:gd name="connsiteY0" fmla="*/ 339776 h 880817"/>
                  <a:gd name="connsiteX1" fmla="*/ 376258 w 646169"/>
                  <a:gd name="connsiteY1" fmla="*/ 351554 h 880817"/>
                  <a:gd name="connsiteX2" fmla="*/ 379054 w 646169"/>
                  <a:gd name="connsiteY2" fmla="*/ 502176 h 880817"/>
                  <a:gd name="connsiteX3" fmla="*/ 131045 w 646169"/>
                  <a:gd name="connsiteY3" fmla="*/ 478897 h 880817"/>
                  <a:gd name="connsiteX4" fmla="*/ 120858 w 646169"/>
                  <a:gd name="connsiteY4" fmla="*/ 188613 h 880817"/>
                  <a:gd name="connsiteX5" fmla="*/ 531056 w 646169"/>
                  <a:gd name="connsiteY5" fmla="*/ 209149 h 880817"/>
                  <a:gd name="connsiteX6" fmla="*/ 515541 w 646169"/>
                  <a:gd name="connsiteY6" fmla="*/ 664844 h 880817"/>
                  <a:gd name="connsiteX7" fmla="*/ 40898 w 646169"/>
                  <a:gd name="connsiteY7" fmla="*/ 612538 h 880817"/>
                  <a:gd name="connsiteX8" fmla="*/ 22055 w 646169"/>
                  <a:gd name="connsiteY8" fmla="*/ 26216 h 880817"/>
                  <a:gd name="connsiteX9" fmla="*/ 617141 w 646169"/>
                  <a:gd name="connsiteY9" fmla="*/ 55244 h 880817"/>
                  <a:gd name="connsiteX10" fmla="*/ 646169 w 646169"/>
                  <a:gd name="connsiteY10" fmla="*/ 880817 h 880817"/>
                  <a:gd name="connsiteX11" fmla="*/ 22055 w 646169"/>
                  <a:gd name="connsiteY11" fmla="*/ 854111 h 880817"/>
                  <a:gd name="connsiteX0" fmla="*/ 223724 w 646169"/>
                  <a:gd name="connsiteY0" fmla="*/ 339778 h 880819"/>
                  <a:gd name="connsiteX1" fmla="*/ 376258 w 646169"/>
                  <a:gd name="connsiteY1" fmla="*/ 351556 h 880819"/>
                  <a:gd name="connsiteX2" fmla="*/ 379054 w 646169"/>
                  <a:gd name="connsiteY2" fmla="*/ 502178 h 880819"/>
                  <a:gd name="connsiteX3" fmla="*/ 131045 w 646169"/>
                  <a:gd name="connsiteY3" fmla="*/ 478899 h 880819"/>
                  <a:gd name="connsiteX4" fmla="*/ 120858 w 646169"/>
                  <a:gd name="connsiteY4" fmla="*/ 188615 h 880819"/>
                  <a:gd name="connsiteX5" fmla="*/ 531056 w 646169"/>
                  <a:gd name="connsiteY5" fmla="*/ 209151 h 880819"/>
                  <a:gd name="connsiteX6" fmla="*/ 515541 w 646169"/>
                  <a:gd name="connsiteY6" fmla="*/ 664846 h 880819"/>
                  <a:gd name="connsiteX7" fmla="*/ 40898 w 646169"/>
                  <a:gd name="connsiteY7" fmla="*/ 612540 h 880819"/>
                  <a:gd name="connsiteX8" fmla="*/ 22055 w 646169"/>
                  <a:gd name="connsiteY8" fmla="*/ 26218 h 880819"/>
                  <a:gd name="connsiteX9" fmla="*/ 617141 w 646169"/>
                  <a:gd name="connsiteY9" fmla="*/ 55246 h 880819"/>
                  <a:gd name="connsiteX10" fmla="*/ 646169 w 646169"/>
                  <a:gd name="connsiteY10" fmla="*/ 880819 h 880819"/>
                  <a:gd name="connsiteX11" fmla="*/ 22055 w 646169"/>
                  <a:gd name="connsiteY11" fmla="*/ 854113 h 880819"/>
                  <a:gd name="connsiteX0" fmla="*/ 223724 w 646169"/>
                  <a:gd name="connsiteY0" fmla="*/ 358958 h 899999"/>
                  <a:gd name="connsiteX1" fmla="*/ 376258 w 646169"/>
                  <a:gd name="connsiteY1" fmla="*/ 370736 h 899999"/>
                  <a:gd name="connsiteX2" fmla="*/ 379054 w 646169"/>
                  <a:gd name="connsiteY2" fmla="*/ 521358 h 899999"/>
                  <a:gd name="connsiteX3" fmla="*/ 131045 w 646169"/>
                  <a:gd name="connsiteY3" fmla="*/ 498079 h 899999"/>
                  <a:gd name="connsiteX4" fmla="*/ 120858 w 646169"/>
                  <a:gd name="connsiteY4" fmla="*/ 207795 h 899999"/>
                  <a:gd name="connsiteX5" fmla="*/ 531056 w 646169"/>
                  <a:gd name="connsiteY5" fmla="*/ 228331 h 899999"/>
                  <a:gd name="connsiteX6" fmla="*/ 515541 w 646169"/>
                  <a:gd name="connsiteY6" fmla="*/ 684026 h 899999"/>
                  <a:gd name="connsiteX7" fmla="*/ 40898 w 646169"/>
                  <a:gd name="connsiteY7" fmla="*/ 631720 h 899999"/>
                  <a:gd name="connsiteX8" fmla="*/ 22055 w 646169"/>
                  <a:gd name="connsiteY8" fmla="*/ 45398 h 899999"/>
                  <a:gd name="connsiteX9" fmla="*/ 617141 w 646169"/>
                  <a:gd name="connsiteY9" fmla="*/ 74426 h 899999"/>
                  <a:gd name="connsiteX10" fmla="*/ 646169 w 646169"/>
                  <a:gd name="connsiteY10" fmla="*/ 899999 h 899999"/>
                  <a:gd name="connsiteX11" fmla="*/ 22055 w 646169"/>
                  <a:gd name="connsiteY11" fmla="*/ 873293 h 899999"/>
                  <a:gd name="connsiteX0" fmla="*/ 223724 w 646169"/>
                  <a:gd name="connsiteY0" fmla="*/ 378291 h 919332"/>
                  <a:gd name="connsiteX1" fmla="*/ 376258 w 646169"/>
                  <a:gd name="connsiteY1" fmla="*/ 390069 h 919332"/>
                  <a:gd name="connsiteX2" fmla="*/ 379054 w 646169"/>
                  <a:gd name="connsiteY2" fmla="*/ 540691 h 919332"/>
                  <a:gd name="connsiteX3" fmla="*/ 131045 w 646169"/>
                  <a:gd name="connsiteY3" fmla="*/ 517412 h 919332"/>
                  <a:gd name="connsiteX4" fmla="*/ 120858 w 646169"/>
                  <a:gd name="connsiteY4" fmla="*/ 227128 h 919332"/>
                  <a:gd name="connsiteX5" fmla="*/ 531056 w 646169"/>
                  <a:gd name="connsiteY5" fmla="*/ 247664 h 919332"/>
                  <a:gd name="connsiteX6" fmla="*/ 515541 w 646169"/>
                  <a:gd name="connsiteY6" fmla="*/ 703359 h 919332"/>
                  <a:gd name="connsiteX7" fmla="*/ 40898 w 646169"/>
                  <a:gd name="connsiteY7" fmla="*/ 651053 h 919332"/>
                  <a:gd name="connsiteX8" fmla="*/ 22055 w 646169"/>
                  <a:gd name="connsiteY8" fmla="*/ 64731 h 919332"/>
                  <a:gd name="connsiteX9" fmla="*/ 617141 w 646169"/>
                  <a:gd name="connsiteY9" fmla="*/ 93759 h 919332"/>
                  <a:gd name="connsiteX10" fmla="*/ 646169 w 646169"/>
                  <a:gd name="connsiteY10" fmla="*/ 919332 h 919332"/>
                  <a:gd name="connsiteX11" fmla="*/ 22055 w 646169"/>
                  <a:gd name="connsiteY11" fmla="*/ 892626 h 919332"/>
                  <a:gd name="connsiteX0" fmla="*/ 225551 w 647996"/>
                  <a:gd name="connsiteY0" fmla="*/ 378291 h 919332"/>
                  <a:gd name="connsiteX1" fmla="*/ 378085 w 647996"/>
                  <a:gd name="connsiteY1" fmla="*/ 390069 h 919332"/>
                  <a:gd name="connsiteX2" fmla="*/ 380881 w 647996"/>
                  <a:gd name="connsiteY2" fmla="*/ 540691 h 919332"/>
                  <a:gd name="connsiteX3" fmla="*/ 132872 w 647996"/>
                  <a:gd name="connsiteY3" fmla="*/ 517412 h 919332"/>
                  <a:gd name="connsiteX4" fmla="*/ 122685 w 647996"/>
                  <a:gd name="connsiteY4" fmla="*/ 227128 h 919332"/>
                  <a:gd name="connsiteX5" fmla="*/ 532883 w 647996"/>
                  <a:gd name="connsiteY5" fmla="*/ 247664 h 919332"/>
                  <a:gd name="connsiteX6" fmla="*/ 517368 w 647996"/>
                  <a:gd name="connsiteY6" fmla="*/ 703359 h 919332"/>
                  <a:gd name="connsiteX7" fmla="*/ 42725 w 647996"/>
                  <a:gd name="connsiteY7" fmla="*/ 651053 h 919332"/>
                  <a:gd name="connsiteX8" fmla="*/ 23882 w 647996"/>
                  <a:gd name="connsiteY8" fmla="*/ 64731 h 919332"/>
                  <a:gd name="connsiteX9" fmla="*/ 618968 w 647996"/>
                  <a:gd name="connsiteY9" fmla="*/ 93759 h 919332"/>
                  <a:gd name="connsiteX10" fmla="*/ 647996 w 647996"/>
                  <a:gd name="connsiteY10" fmla="*/ 919332 h 919332"/>
                  <a:gd name="connsiteX11" fmla="*/ 23882 w 647996"/>
                  <a:gd name="connsiteY11" fmla="*/ 892626 h 919332"/>
                  <a:gd name="connsiteX0" fmla="*/ 234856 w 657301"/>
                  <a:gd name="connsiteY0" fmla="*/ 378291 h 919332"/>
                  <a:gd name="connsiteX1" fmla="*/ 387390 w 657301"/>
                  <a:gd name="connsiteY1" fmla="*/ 390069 h 919332"/>
                  <a:gd name="connsiteX2" fmla="*/ 390186 w 657301"/>
                  <a:gd name="connsiteY2" fmla="*/ 540691 h 919332"/>
                  <a:gd name="connsiteX3" fmla="*/ 142177 w 657301"/>
                  <a:gd name="connsiteY3" fmla="*/ 517412 h 919332"/>
                  <a:gd name="connsiteX4" fmla="*/ 131990 w 657301"/>
                  <a:gd name="connsiteY4" fmla="*/ 227128 h 919332"/>
                  <a:gd name="connsiteX5" fmla="*/ 542188 w 657301"/>
                  <a:gd name="connsiteY5" fmla="*/ 247664 h 919332"/>
                  <a:gd name="connsiteX6" fmla="*/ 526673 w 657301"/>
                  <a:gd name="connsiteY6" fmla="*/ 703359 h 919332"/>
                  <a:gd name="connsiteX7" fmla="*/ 52030 w 657301"/>
                  <a:gd name="connsiteY7" fmla="*/ 651053 h 919332"/>
                  <a:gd name="connsiteX8" fmla="*/ 33187 w 657301"/>
                  <a:gd name="connsiteY8" fmla="*/ 64731 h 919332"/>
                  <a:gd name="connsiteX9" fmla="*/ 628273 w 657301"/>
                  <a:gd name="connsiteY9" fmla="*/ 93759 h 919332"/>
                  <a:gd name="connsiteX10" fmla="*/ 657301 w 657301"/>
                  <a:gd name="connsiteY10" fmla="*/ 919332 h 919332"/>
                  <a:gd name="connsiteX11" fmla="*/ 33187 w 657301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40087 w 662532"/>
                  <a:gd name="connsiteY0" fmla="*/ 378291 h 919332"/>
                  <a:gd name="connsiteX1" fmla="*/ 392621 w 662532"/>
                  <a:gd name="connsiteY1" fmla="*/ 390069 h 919332"/>
                  <a:gd name="connsiteX2" fmla="*/ 395417 w 662532"/>
                  <a:gd name="connsiteY2" fmla="*/ 540691 h 919332"/>
                  <a:gd name="connsiteX3" fmla="*/ 147408 w 662532"/>
                  <a:gd name="connsiteY3" fmla="*/ 517412 h 919332"/>
                  <a:gd name="connsiteX4" fmla="*/ 137221 w 662532"/>
                  <a:gd name="connsiteY4" fmla="*/ 227128 h 919332"/>
                  <a:gd name="connsiteX5" fmla="*/ 547419 w 662532"/>
                  <a:gd name="connsiteY5" fmla="*/ 247664 h 919332"/>
                  <a:gd name="connsiteX6" fmla="*/ 531904 w 662532"/>
                  <a:gd name="connsiteY6" fmla="*/ 703359 h 919332"/>
                  <a:gd name="connsiteX7" fmla="*/ 57261 w 662532"/>
                  <a:gd name="connsiteY7" fmla="*/ 651053 h 919332"/>
                  <a:gd name="connsiteX8" fmla="*/ 38418 w 662532"/>
                  <a:gd name="connsiteY8" fmla="*/ 64731 h 919332"/>
                  <a:gd name="connsiteX9" fmla="*/ 633504 w 662532"/>
                  <a:gd name="connsiteY9" fmla="*/ 93759 h 919332"/>
                  <a:gd name="connsiteX10" fmla="*/ 662532 w 662532"/>
                  <a:gd name="connsiteY10" fmla="*/ 919332 h 919332"/>
                  <a:gd name="connsiteX11" fmla="*/ 38418 w 662532"/>
                  <a:gd name="connsiteY11" fmla="*/ 892626 h 919332"/>
                  <a:gd name="connsiteX0" fmla="*/ 238715 w 661160"/>
                  <a:gd name="connsiteY0" fmla="*/ 378291 h 919332"/>
                  <a:gd name="connsiteX1" fmla="*/ 391249 w 661160"/>
                  <a:gd name="connsiteY1" fmla="*/ 390069 h 919332"/>
                  <a:gd name="connsiteX2" fmla="*/ 394045 w 661160"/>
                  <a:gd name="connsiteY2" fmla="*/ 540691 h 919332"/>
                  <a:gd name="connsiteX3" fmla="*/ 146036 w 661160"/>
                  <a:gd name="connsiteY3" fmla="*/ 517412 h 919332"/>
                  <a:gd name="connsiteX4" fmla="*/ 135849 w 661160"/>
                  <a:gd name="connsiteY4" fmla="*/ 227128 h 919332"/>
                  <a:gd name="connsiteX5" fmla="*/ 546047 w 661160"/>
                  <a:gd name="connsiteY5" fmla="*/ 247664 h 919332"/>
                  <a:gd name="connsiteX6" fmla="*/ 530532 w 661160"/>
                  <a:gd name="connsiteY6" fmla="*/ 703359 h 919332"/>
                  <a:gd name="connsiteX7" fmla="*/ 55889 w 661160"/>
                  <a:gd name="connsiteY7" fmla="*/ 651053 h 919332"/>
                  <a:gd name="connsiteX8" fmla="*/ 37046 w 661160"/>
                  <a:gd name="connsiteY8" fmla="*/ 64731 h 919332"/>
                  <a:gd name="connsiteX9" fmla="*/ 632132 w 661160"/>
                  <a:gd name="connsiteY9" fmla="*/ 93759 h 919332"/>
                  <a:gd name="connsiteX10" fmla="*/ 661160 w 661160"/>
                  <a:gd name="connsiteY10" fmla="*/ 919332 h 919332"/>
                  <a:gd name="connsiteX11" fmla="*/ 37046 w 661160"/>
                  <a:gd name="connsiteY11" fmla="*/ 892626 h 919332"/>
                  <a:gd name="connsiteX0" fmla="*/ 244434 w 666879"/>
                  <a:gd name="connsiteY0" fmla="*/ 378291 h 919332"/>
                  <a:gd name="connsiteX1" fmla="*/ 396968 w 666879"/>
                  <a:gd name="connsiteY1" fmla="*/ 390069 h 919332"/>
                  <a:gd name="connsiteX2" fmla="*/ 399764 w 666879"/>
                  <a:gd name="connsiteY2" fmla="*/ 540691 h 919332"/>
                  <a:gd name="connsiteX3" fmla="*/ 151755 w 666879"/>
                  <a:gd name="connsiteY3" fmla="*/ 517412 h 919332"/>
                  <a:gd name="connsiteX4" fmla="*/ 141568 w 666879"/>
                  <a:gd name="connsiteY4" fmla="*/ 227128 h 919332"/>
                  <a:gd name="connsiteX5" fmla="*/ 551766 w 666879"/>
                  <a:gd name="connsiteY5" fmla="*/ 247664 h 919332"/>
                  <a:gd name="connsiteX6" fmla="*/ 536251 w 666879"/>
                  <a:gd name="connsiteY6" fmla="*/ 703359 h 919332"/>
                  <a:gd name="connsiteX7" fmla="*/ 61608 w 666879"/>
                  <a:gd name="connsiteY7" fmla="*/ 651053 h 919332"/>
                  <a:gd name="connsiteX8" fmla="*/ 42765 w 666879"/>
                  <a:gd name="connsiteY8" fmla="*/ 64731 h 919332"/>
                  <a:gd name="connsiteX9" fmla="*/ 637851 w 666879"/>
                  <a:gd name="connsiteY9" fmla="*/ 93759 h 919332"/>
                  <a:gd name="connsiteX10" fmla="*/ 666879 w 666879"/>
                  <a:gd name="connsiteY10" fmla="*/ 919332 h 919332"/>
                  <a:gd name="connsiteX11" fmla="*/ 42765 w 666879"/>
                  <a:gd name="connsiteY11" fmla="*/ 892626 h 919332"/>
                  <a:gd name="connsiteX0" fmla="*/ 241501 w 663946"/>
                  <a:gd name="connsiteY0" fmla="*/ 378291 h 919332"/>
                  <a:gd name="connsiteX1" fmla="*/ 394035 w 663946"/>
                  <a:gd name="connsiteY1" fmla="*/ 390069 h 919332"/>
                  <a:gd name="connsiteX2" fmla="*/ 396831 w 663946"/>
                  <a:gd name="connsiteY2" fmla="*/ 540691 h 919332"/>
                  <a:gd name="connsiteX3" fmla="*/ 148822 w 663946"/>
                  <a:gd name="connsiteY3" fmla="*/ 517412 h 919332"/>
                  <a:gd name="connsiteX4" fmla="*/ 138635 w 663946"/>
                  <a:gd name="connsiteY4" fmla="*/ 227128 h 919332"/>
                  <a:gd name="connsiteX5" fmla="*/ 548833 w 663946"/>
                  <a:gd name="connsiteY5" fmla="*/ 247664 h 919332"/>
                  <a:gd name="connsiteX6" fmla="*/ 533318 w 663946"/>
                  <a:gd name="connsiteY6" fmla="*/ 703359 h 919332"/>
                  <a:gd name="connsiteX7" fmla="*/ 58675 w 663946"/>
                  <a:gd name="connsiteY7" fmla="*/ 651053 h 919332"/>
                  <a:gd name="connsiteX8" fmla="*/ 39832 w 663946"/>
                  <a:gd name="connsiteY8" fmla="*/ 64731 h 919332"/>
                  <a:gd name="connsiteX9" fmla="*/ 634918 w 663946"/>
                  <a:gd name="connsiteY9" fmla="*/ 93759 h 919332"/>
                  <a:gd name="connsiteX10" fmla="*/ 663946 w 663946"/>
                  <a:gd name="connsiteY10" fmla="*/ 919332 h 919332"/>
                  <a:gd name="connsiteX11" fmla="*/ 39832 w 663946"/>
                  <a:gd name="connsiteY11" fmla="*/ 892626 h 919332"/>
                  <a:gd name="connsiteX0" fmla="*/ 241501 w 676032"/>
                  <a:gd name="connsiteY0" fmla="*/ 398652 h 939693"/>
                  <a:gd name="connsiteX1" fmla="*/ 394035 w 676032"/>
                  <a:gd name="connsiteY1" fmla="*/ 410430 h 939693"/>
                  <a:gd name="connsiteX2" fmla="*/ 396831 w 676032"/>
                  <a:gd name="connsiteY2" fmla="*/ 561052 h 939693"/>
                  <a:gd name="connsiteX3" fmla="*/ 148822 w 676032"/>
                  <a:gd name="connsiteY3" fmla="*/ 537773 h 939693"/>
                  <a:gd name="connsiteX4" fmla="*/ 138635 w 676032"/>
                  <a:gd name="connsiteY4" fmla="*/ 247489 h 939693"/>
                  <a:gd name="connsiteX5" fmla="*/ 548833 w 676032"/>
                  <a:gd name="connsiteY5" fmla="*/ 268025 h 939693"/>
                  <a:gd name="connsiteX6" fmla="*/ 533318 w 676032"/>
                  <a:gd name="connsiteY6" fmla="*/ 723720 h 939693"/>
                  <a:gd name="connsiteX7" fmla="*/ 58675 w 676032"/>
                  <a:gd name="connsiteY7" fmla="*/ 671414 h 939693"/>
                  <a:gd name="connsiteX8" fmla="*/ 39832 w 676032"/>
                  <a:gd name="connsiteY8" fmla="*/ 85092 h 939693"/>
                  <a:gd name="connsiteX9" fmla="*/ 676032 w 676032"/>
                  <a:gd name="connsiteY9" fmla="*/ 44016 h 939693"/>
                  <a:gd name="connsiteX10" fmla="*/ 663946 w 676032"/>
                  <a:gd name="connsiteY10" fmla="*/ 939693 h 939693"/>
                  <a:gd name="connsiteX11" fmla="*/ 39832 w 676032"/>
                  <a:gd name="connsiteY11" fmla="*/ 912987 h 939693"/>
                  <a:gd name="connsiteX0" fmla="*/ 241501 w 676032"/>
                  <a:gd name="connsiteY0" fmla="*/ 426182 h 967223"/>
                  <a:gd name="connsiteX1" fmla="*/ 394035 w 676032"/>
                  <a:gd name="connsiteY1" fmla="*/ 437960 h 967223"/>
                  <a:gd name="connsiteX2" fmla="*/ 396831 w 676032"/>
                  <a:gd name="connsiteY2" fmla="*/ 588582 h 967223"/>
                  <a:gd name="connsiteX3" fmla="*/ 148822 w 676032"/>
                  <a:gd name="connsiteY3" fmla="*/ 565303 h 967223"/>
                  <a:gd name="connsiteX4" fmla="*/ 138635 w 676032"/>
                  <a:gd name="connsiteY4" fmla="*/ 275019 h 967223"/>
                  <a:gd name="connsiteX5" fmla="*/ 548833 w 676032"/>
                  <a:gd name="connsiteY5" fmla="*/ 295555 h 967223"/>
                  <a:gd name="connsiteX6" fmla="*/ 533318 w 676032"/>
                  <a:gd name="connsiteY6" fmla="*/ 751250 h 967223"/>
                  <a:gd name="connsiteX7" fmla="*/ 58675 w 676032"/>
                  <a:gd name="connsiteY7" fmla="*/ 698944 h 967223"/>
                  <a:gd name="connsiteX8" fmla="*/ 39832 w 676032"/>
                  <a:gd name="connsiteY8" fmla="*/ 112622 h 967223"/>
                  <a:gd name="connsiteX9" fmla="*/ 676032 w 676032"/>
                  <a:gd name="connsiteY9" fmla="*/ 71546 h 967223"/>
                  <a:gd name="connsiteX10" fmla="*/ 663946 w 676032"/>
                  <a:gd name="connsiteY10" fmla="*/ 967223 h 967223"/>
                  <a:gd name="connsiteX11" fmla="*/ 39832 w 676032"/>
                  <a:gd name="connsiteY11" fmla="*/ 940517 h 967223"/>
                  <a:gd name="connsiteX0" fmla="*/ 241501 w 693406"/>
                  <a:gd name="connsiteY0" fmla="*/ 426182 h 967223"/>
                  <a:gd name="connsiteX1" fmla="*/ 394035 w 693406"/>
                  <a:gd name="connsiteY1" fmla="*/ 437960 h 967223"/>
                  <a:gd name="connsiteX2" fmla="*/ 396831 w 693406"/>
                  <a:gd name="connsiteY2" fmla="*/ 588582 h 967223"/>
                  <a:gd name="connsiteX3" fmla="*/ 148822 w 693406"/>
                  <a:gd name="connsiteY3" fmla="*/ 565303 h 967223"/>
                  <a:gd name="connsiteX4" fmla="*/ 138635 w 693406"/>
                  <a:gd name="connsiteY4" fmla="*/ 275019 h 967223"/>
                  <a:gd name="connsiteX5" fmla="*/ 548833 w 693406"/>
                  <a:gd name="connsiteY5" fmla="*/ 295555 h 967223"/>
                  <a:gd name="connsiteX6" fmla="*/ 533318 w 693406"/>
                  <a:gd name="connsiteY6" fmla="*/ 751250 h 967223"/>
                  <a:gd name="connsiteX7" fmla="*/ 58675 w 693406"/>
                  <a:gd name="connsiteY7" fmla="*/ 698944 h 967223"/>
                  <a:gd name="connsiteX8" fmla="*/ 39832 w 693406"/>
                  <a:gd name="connsiteY8" fmla="*/ 112622 h 967223"/>
                  <a:gd name="connsiteX9" fmla="*/ 676032 w 693406"/>
                  <a:gd name="connsiteY9" fmla="*/ 71546 h 967223"/>
                  <a:gd name="connsiteX10" fmla="*/ 663946 w 693406"/>
                  <a:gd name="connsiteY10" fmla="*/ 967223 h 967223"/>
                  <a:gd name="connsiteX11" fmla="*/ 39832 w 693406"/>
                  <a:gd name="connsiteY11" fmla="*/ 940517 h 967223"/>
                  <a:gd name="connsiteX0" fmla="*/ 241501 w 693406"/>
                  <a:gd name="connsiteY0" fmla="*/ 424500 h 965541"/>
                  <a:gd name="connsiteX1" fmla="*/ 394035 w 693406"/>
                  <a:gd name="connsiteY1" fmla="*/ 436278 h 965541"/>
                  <a:gd name="connsiteX2" fmla="*/ 396831 w 693406"/>
                  <a:gd name="connsiteY2" fmla="*/ 586900 h 965541"/>
                  <a:gd name="connsiteX3" fmla="*/ 148822 w 693406"/>
                  <a:gd name="connsiteY3" fmla="*/ 563621 h 965541"/>
                  <a:gd name="connsiteX4" fmla="*/ 138635 w 693406"/>
                  <a:gd name="connsiteY4" fmla="*/ 273337 h 965541"/>
                  <a:gd name="connsiteX5" fmla="*/ 548833 w 693406"/>
                  <a:gd name="connsiteY5" fmla="*/ 293873 h 965541"/>
                  <a:gd name="connsiteX6" fmla="*/ 533318 w 693406"/>
                  <a:gd name="connsiteY6" fmla="*/ 749568 h 965541"/>
                  <a:gd name="connsiteX7" fmla="*/ 58675 w 693406"/>
                  <a:gd name="connsiteY7" fmla="*/ 697262 h 965541"/>
                  <a:gd name="connsiteX8" fmla="*/ 39832 w 693406"/>
                  <a:gd name="connsiteY8" fmla="*/ 110940 h 965541"/>
                  <a:gd name="connsiteX9" fmla="*/ 676032 w 693406"/>
                  <a:gd name="connsiteY9" fmla="*/ 69864 h 965541"/>
                  <a:gd name="connsiteX10" fmla="*/ 663946 w 693406"/>
                  <a:gd name="connsiteY10" fmla="*/ 965541 h 965541"/>
                  <a:gd name="connsiteX11" fmla="*/ 39832 w 693406"/>
                  <a:gd name="connsiteY11" fmla="*/ 938835 h 965541"/>
                  <a:gd name="connsiteX0" fmla="*/ 241501 w 693406"/>
                  <a:gd name="connsiteY0" fmla="*/ 433034 h 974075"/>
                  <a:gd name="connsiteX1" fmla="*/ 394035 w 693406"/>
                  <a:gd name="connsiteY1" fmla="*/ 444812 h 974075"/>
                  <a:gd name="connsiteX2" fmla="*/ 396831 w 693406"/>
                  <a:gd name="connsiteY2" fmla="*/ 595434 h 974075"/>
                  <a:gd name="connsiteX3" fmla="*/ 148822 w 693406"/>
                  <a:gd name="connsiteY3" fmla="*/ 572155 h 974075"/>
                  <a:gd name="connsiteX4" fmla="*/ 138635 w 693406"/>
                  <a:gd name="connsiteY4" fmla="*/ 281871 h 974075"/>
                  <a:gd name="connsiteX5" fmla="*/ 548833 w 693406"/>
                  <a:gd name="connsiteY5" fmla="*/ 302407 h 974075"/>
                  <a:gd name="connsiteX6" fmla="*/ 533318 w 693406"/>
                  <a:gd name="connsiteY6" fmla="*/ 758102 h 974075"/>
                  <a:gd name="connsiteX7" fmla="*/ 58675 w 693406"/>
                  <a:gd name="connsiteY7" fmla="*/ 705796 h 974075"/>
                  <a:gd name="connsiteX8" fmla="*/ 39832 w 693406"/>
                  <a:gd name="connsiteY8" fmla="*/ 119474 h 974075"/>
                  <a:gd name="connsiteX9" fmla="*/ 676032 w 693406"/>
                  <a:gd name="connsiteY9" fmla="*/ 78398 h 974075"/>
                  <a:gd name="connsiteX10" fmla="*/ 663946 w 693406"/>
                  <a:gd name="connsiteY10" fmla="*/ 974075 h 974075"/>
                  <a:gd name="connsiteX11" fmla="*/ 39832 w 693406"/>
                  <a:gd name="connsiteY11" fmla="*/ 947369 h 974075"/>
                  <a:gd name="connsiteX0" fmla="*/ 241501 w 696263"/>
                  <a:gd name="connsiteY0" fmla="*/ 433034 h 974075"/>
                  <a:gd name="connsiteX1" fmla="*/ 394035 w 696263"/>
                  <a:gd name="connsiteY1" fmla="*/ 444812 h 974075"/>
                  <a:gd name="connsiteX2" fmla="*/ 396831 w 696263"/>
                  <a:gd name="connsiteY2" fmla="*/ 595434 h 974075"/>
                  <a:gd name="connsiteX3" fmla="*/ 148822 w 696263"/>
                  <a:gd name="connsiteY3" fmla="*/ 572155 h 974075"/>
                  <a:gd name="connsiteX4" fmla="*/ 138635 w 696263"/>
                  <a:gd name="connsiteY4" fmla="*/ 281871 h 974075"/>
                  <a:gd name="connsiteX5" fmla="*/ 548833 w 696263"/>
                  <a:gd name="connsiteY5" fmla="*/ 302407 h 974075"/>
                  <a:gd name="connsiteX6" fmla="*/ 533318 w 696263"/>
                  <a:gd name="connsiteY6" fmla="*/ 758102 h 974075"/>
                  <a:gd name="connsiteX7" fmla="*/ 58675 w 696263"/>
                  <a:gd name="connsiteY7" fmla="*/ 705796 h 974075"/>
                  <a:gd name="connsiteX8" fmla="*/ 39832 w 696263"/>
                  <a:gd name="connsiteY8" fmla="*/ 119474 h 974075"/>
                  <a:gd name="connsiteX9" fmla="*/ 676032 w 696263"/>
                  <a:gd name="connsiteY9" fmla="*/ 78398 h 974075"/>
                  <a:gd name="connsiteX10" fmla="*/ 663946 w 696263"/>
                  <a:gd name="connsiteY10" fmla="*/ 974075 h 974075"/>
                  <a:gd name="connsiteX11" fmla="*/ 39832 w 696263"/>
                  <a:gd name="connsiteY11" fmla="*/ 947369 h 974075"/>
                  <a:gd name="connsiteX0" fmla="*/ 241501 w 708693"/>
                  <a:gd name="connsiteY0" fmla="*/ 433034 h 974075"/>
                  <a:gd name="connsiteX1" fmla="*/ 394035 w 708693"/>
                  <a:gd name="connsiteY1" fmla="*/ 444812 h 974075"/>
                  <a:gd name="connsiteX2" fmla="*/ 396831 w 708693"/>
                  <a:gd name="connsiteY2" fmla="*/ 595434 h 974075"/>
                  <a:gd name="connsiteX3" fmla="*/ 148822 w 708693"/>
                  <a:gd name="connsiteY3" fmla="*/ 572155 h 974075"/>
                  <a:gd name="connsiteX4" fmla="*/ 138635 w 708693"/>
                  <a:gd name="connsiteY4" fmla="*/ 281871 h 974075"/>
                  <a:gd name="connsiteX5" fmla="*/ 548833 w 708693"/>
                  <a:gd name="connsiteY5" fmla="*/ 302407 h 974075"/>
                  <a:gd name="connsiteX6" fmla="*/ 533318 w 708693"/>
                  <a:gd name="connsiteY6" fmla="*/ 758102 h 974075"/>
                  <a:gd name="connsiteX7" fmla="*/ 58675 w 708693"/>
                  <a:gd name="connsiteY7" fmla="*/ 705796 h 974075"/>
                  <a:gd name="connsiteX8" fmla="*/ 39832 w 708693"/>
                  <a:gd name="connsiteY8" fmla="*/ 119474 h 974075"/>
                  <a:gd name="connsiteX9" fmla="*/ 676032 w 708693"/>
                  <a:gd name="connsiteY9" fmla="*/ 78398 h 974075"/>
                  <a:gd name="connsiteX10" fmla="*/ 663946 w 708693"/>
                  <a:gd name="connsiteY10" fmla="*/ 974075 h 974075"/>
                  <a:gd name="connsiteX11" fmla="*/ 39832 w 708693"/>
                  <a:gd name="connsiteY11" fmla="*/ 947369 h 974075"/>
                  <a:gd name="connsiteX0" fmla="*/ 241501 w 708693"/>
                  <a:gd name="connsiteY0" fmla="*/ 424500 h 965541"/>
                  <a:gd name="connsiteX1" fmla="*/ 394035 w 708693"/>
                  <a:gd name="connsiteY1" fmla="*/ 436278 h 965541"/>
                  <a:gd name="connsiteX2" fmla="*/ 396831 w 708693"/>
                  <a:gd name="connsiteY2" fmla="*/ 586900 h 965541"/>
                  <a:gd name="connsiteX3" fmla="*/ 148822 w 708693"/>
                  <a:gd name="connsiteY3" fmla="*/ 563621 h 965541"/>
                  <a:gd name="connsiteX4" fmla="*/ 138635 w 708693"/>
                  <a:gd name="connsiteY4" fmla="*/ 273337 h 965541"/>
                  <a:gd name="connsiteX5" fmla="*/ 548833 w 708693"/>
                  <a:gd name="connsiteY5" fmla="*/ 293873 h 965541"/>
                  <a:gd name="connsiteX6" fmla="*/ 533318 w 708693"/>
                  <a:gd name="connsiteY6" fmla="*/ 749568 h 965541"/>
                  <a:gd name="connsiteX7" fmla="*/ 58675 w 708693"/>
                  <a:gd name="connsiteY7" fmla="*/ 697262 h 965541"/>
                  <a:gd name="connsiteX8" fmla="*/ 39832 w 708693"/>
                  <a:gd name="connsiteY8" fmla="*/ 110940 h 965541"/>
                  <a:gd name="connsiteX9" fmla="*/ 676032 w 708693"/>
                  <a:gd name="connsiteY9" fmla="*/ 69864 h 965541"/>
                  <a:gd name="connsiteX10" fmla="*/ 663946 w 708693"/>
                  <a:gd name="connsiteY10" fmla="*/ 965541 h 965541"/>
                  <a:gd name="connsiteX11" fmla="*/ 39832 w 708693"/>
                  <a:gd name="connsiteY11" fmla="*/ 938835 h 965541"/>
                  <a:gd name="connsiteX0" fmla="*/ 241501 w 708693"/>
                  <a:gd name="connsiteY0" fmla="*/ 443618 h 984659"/>
                  <a:gd name="connsiteX1" fmla="*/ 394035 w 708693"/>
                  <a:gd name="connsiteY1" fmla="*/ 455396 h 984659"/>
                  <a:gd name="connsiteX2" fmla="*/ 396831 w 708693"/>
                  <a:gd name="connsiteY2" fmla="*/ 606018 h 984659"/>
                  <a:gd name="connsiteX3" fmla="*/ 148822 w 708693"/>
                  <a:gd name="connsiteY3" fmla="*/ 582739 h 984659"/>
                  <a:gd name="connsiteX4" fmla="*/ 138635 w 708693"/>
                  <a:gd name="connsiteY4" fmla="*/ 292455 h 984659"/>
                  <a:gd name="connsiteX5" fmla="*/ 548833 w 708693"/>
                  <a:gd name="connsiteY5" fmla="*/ 312991 h 984659"/>
                  <a:gd name="connsiteX6" fmla="*/ 533318 w 708693"/>
                  <a:gd name="connsiteY6" fmla="*/ 768686 h 984659"/>
                  <a:gd name="connsiteX7" fmla="*/ 58675 w 708693"/>
                  <a:gd name="connsiteY7" fmla="*/ 716380 h 984659"/>
                  <a:gd name="connsiteX8" fmla="*/ 39832 w 708693"/>
                  <a:gd name="connsiteY8" fmla="*/ 130058 h 984659"/>
                  <a:gd name="connsiteX9" fmla="*/ 676032 w 708693"/>
                  <a:gd name="connsiteY9" fmla="*/ 88982 h 984659"/>
                  <a:gd name="connsiteX10" fmla="*/ 663946 w 708693"/>
                  <a:gd name="connsiteY10" fmla="*/ 984659 h 984659"/>
                  <a:gd name="connsiteX11" fmla="*/ 39832 w 708693"/>
                  <a:gd name="connsiteY11" fmla="*/ 957953 h 984659"/>
                  <a:gd name="connsiteX0" fmla="*/ 241501 w 721749"/>
                  <a:gd name="connsiteY0" fmla="*/ 443618 h 984659"/>
                  <a:gd name="connsiteX1" fmla="*/ 394035 w 721749"/>
                  <a:gd name="connsiteY1" fmla="*/ 455396 h 984659"/>
                  <a:gd name="connsiteX2" fmla="*/ 396831 w 721749"/>
                  <a:gd name="connsiteY2" fmla="*/ 606018 h 984659"/>
                  <a:gd name="connsiteX3" fmla="*/ 148822 w 721749"/>
                  <a:gd name="connsiteY3" fmla="*/ 582739 h 984659"/>
                  <a:gd name="connsiteX4" fmla="*/ 138635 w 721749"/>
                  <a:gd name="connsiteY4" fmla="*/ 292455 h 984659"/>
                  <a:gd name="connsiteX5" fmla="*/ 548833 w 721749"/>
                  <a:gd name="connsiteY5" fmla="*/ 312991 h 984659"/>
                  <a:gd name="connsiteX6" fmla="*/ 533318 w 721749"/>
                  <a:gd name="connsiteY6" fmla="*/ 768686 h 984659"/>
                  <a:gd name="connsiteX7" fmla="*/ 58675 w 721749"/>
                  <a:gd name="connsiteY7" fmla="*/ 716380 h 984659"/>
                  <a:gd name="connsiteX8" fmla="*/ 39832 w 721749"/>
                  <a:gd name="connsiteY8" fmla="*/ 130058 h 984659"/>
                  <a:gd name="connsiteX9" fmla="*/ 676032 w 721749"/>
                  <a:gd name="connsiteY9" fmla="*/ 88982 h 984659"/>
                  <a:gd name="connsiteX10" fmla="*/ 663946 w 721749"/>
                  <a:gd name="connsiteY10" fmla="*/ 984659 h 984659"/>
                  <a:gd name="connsiteX11" fmla="*/ 39832 w 721749"/>
                  <a:gd name="connsiteY11" fmla="*/ 957953 h 984659"/>
                  <a:gd name="connsiteX0" fmla="*/ 241501 w 721749"/>
                  <a:gd name="connsiteY0" fmla="*/ 443618 h 1021111"/>
                  <a:gd name="connsiteX1" fmla="*/ 394035 w 721749"/>
                  <a:gd name="connsiteY1" fmla="*/ 455396 h 1021111"/>
                  <a:gd name="connsiteX2" fmla="*/ 396831 w 721749"/>
                  <a:gd name="connsiteY2" fmla="*/ 606018 h 1021111"/>
                  <a:gd name="connsiteX3" fmla="*/ 148822 w 721749"/>
                  <a:gd name="connsiteY3" fmla="*/ 582739 h 1021111"/>
                  <a:gd name="connsiteX4" fmla="*/ 138635 w 721749"/>
                  <a:gd name="connsiteY4" fmla="*/ 292455 h 1021111"/>
                  <a:gd name="connsiteX5" fmla="*/ 548833 w 721749"/>
                  <a:gd name="connsiteY5" fmla="*/ 312991 h 1021111"/>
                  <a:gd name="connsiteX6" fmla="*/ 533318 w 721749"/>
                  <a:gd name="connsiteY6" fmla="*/ 768686 h 1021111"/>
                  <a:gd name="connsiteX7" fmla="*/ 58675 w 721749"/>
                  <a:gd name="connsiteY7" fmla="*/ 716380 h 1021111"/>
                  <a:gd name="connsiteX8" fmla="*/ 39832 w 721749"/>
                  <a:gd name="connsiteY8" fmla="*/ 130058 h 1021111"/>
                  <a:gd name="connsiteX9" fmla="*/ 676032 w 721749"/>
                  <a:gd name="connsiteY9" fmla="*/ 88982 h 1021111"/>
                  <a:gd name="connsiteX10" fmla="*/ 663946 w 721749"/>
                  <a:gd name="connsiteY10" fmla="*/ 984659 h 1021111"/>
                  <a:gd name="connsiteX11" fmla="*/ 39832 w 721749"/>
                  <a:gd name="connsiteY11" fmla="*/ 957953 h 1021111"/>
                  <a:gd name="connsiteX0" fmla="*/ 241501 w 721749"/>
                  <a:gd name="connsiteY0" fmla="*/ 443618 h 1015350"/>
                  <a:gd name="connsiteX1" fmla="*/ 394035 w 721749"/>
                  <a:gd name="connsiteY1" fmla="*/ 455396 h 1015350"/>
                  <a:gd name="connsiteX2" fmla="*/ 396831 w 721749"/>
                  <a:gd name="connsiteY2" fmla="*/ 606018 h 1015350"/>
                  <a:gd name="connsiteX3" fmla="*/ 148822 w 721749"/>
                  <a:gd name="connsiteY3" fmla="*/ 582739 h 1015350"/>
                  <a:gd name="connsiteX4" fmla="*/ 138635 w 721749"/>
                  <a:gd name="connsiteY4" fmla="*/ 292455 h 1015350"/>
                  <a:gd name="connsiteX5" fmla="*/ 548833 w 721749"/>
                  <a:gd name="connsiteY5" fmla="*/ 312991 h 1015350"/>
                  <a:gd name="connsiteX6" fmla="*/ 533318 w 721749"/>
                  <a:gd name="connsiteY6" fmla="*/ 768686 h 1015350"/>
                  <a:gd name="connsiteX7" fmla="*/ 58675 w 721749"/>
                  <a:gd name="connsiteY7" fmla="*/ 716380 h 1015350"/>
                  <a:gd name="connsiteX8" fmla="*/ 39832 w 721749"/>
                  <a:gd name="connsiteY8" fmla="*/ 130058 h 1015350"/>
                  <a:gd name="connsiteX9" fmla="*/ 676032 w 721749"/>
                  <a:gd name="connsiteY9" fmla="*/ 88982 h 1015350"/>
                  <a:gd name="connsiteX10" fmla="*/ 663946 w 721749"/>
                  <a:gd name="connsiteY10" fmla="*/ 984659 h 1015350"/>
                  <a:gd name="connsiteX11" fmla="*/ 39832 w 721749"/>
                  <a:gd name="connsiteY11" fmla="*/ 957953 h 1015350"/>
                  <a:gd name="connsiteX0" fmla="*/ 241501 w 720448"/>
                  <a:gd name="connsiteY0" fmla="*/ 443618 h 1015350"/>
                  <a:gd name="connsiteX1" fmla="*/ 394035 w 720448"/>
                  <a:gd name="connsiteY1" fmla="*/ 455396 h 1015350"/>
                  <a:gd name="connsiteX2" fmla="*/ 396831 w 720448"/>
                  <a:gd name="connsiteY2" fmla="*/ 606018 h 1015350"/>
                  <a:gd name="connsiteX3" fmla="*/ 148822 w 720448"/>
                  <a:gd name="connsiteY3" fmla="*/ 582739 h 1015350"/>
                  <a:gd name="connsiteX4" fmla="*/ 138635 w 720448"/>
                  <a:gd name="connsiteY4" fmla="*/ 292455 h 1015350"/>
                  <a:gd name="connsiteX5" fmla="*/ 548833 w 720448"/>
                  <a:gd name="connsiteY5" fmla="*/ 312991 h 1015350"/>
                  <a:gd name="connsiteX6" fmla="*/ 533318 w 720448"/>
                  <a:gd name="connsiteY6" fmla="*/ 768686 h 1015350"/>
                  <a:gd name="connsiteX7" fmla="*/ 58675 w 720448"/>
                  <a:gd name="connsiteY7" fmla="*/ 716380 h 1015350"/>
                  <a:gd name="connsiteX8" fmla="*/ 39832 w 720448"/>
                  <a:gd name="connsiteY8" fmla="*/ 130058 h 1015350"/>
                  <a:gd name="connsiteX9" fmla="*/ 676032 w 720448"/>
                  <a:gd name="connsiteY9" fmla="*/ 88982 h 1015350"/>
                  <a:gd name="connsiteX10" fmla="*/ 663946 w 720448"/>
                  <a:gd name="connsiteY10" fmla="*/ 984659 h 1015350"/>
                  <a:gd name="connsiteX11" fmla="*/ 39832 w 720448"/>
                  <a:gd name="connsiteY11" fmla="*/ 957953 h 1015350"/>
                  <a:gd name="connsiteX0" fmla="*/ 241501 w 720448"/>
                  <a:gd name="connsiteY0" fmla="*/ 443618 h 1023036"/>
                  <a:gd name="connsiteX1" fmla="*/ 394035 w 720448"/>
                  <a:gd name="connsiteY1" fmla="*/ 455396 h 1023036"/>
                  <a:gd name="connsiteX2" fmla="*/ 396831 w 720448"/>
                  <a:gd name="connsiteY2" fmla="*/ 606018 h 1023036"/>
                  <a:gd name="connsiteX3" fmla="*/ 148822 w 720448"/>
                  <a:gd name="connsiteY3" fmla="*/ 582739 h 1023036"/>
                  <a:gd name="connsiteX4" fmla="*/ 138635 w 720448"/>
                  <a:gd name="connsiteY4" fmla="*/ 292455 h 1023036"/>
                  <a:gd name="connsiteX5" fmla="*/ 548833 w 720448"/>
                  <a:gd name="connsiteY5" fmla="*/ 312991 h 1023036"/>
                  <a:gd name="connsiteX6" fmla="*/ 533318 w 720448"/>
                  <a:gd name="connsiteY6" fmla="*/ 768686 h 1023036"/>
                  <a:gd name="connsiteX7" fmla="*/ 58675 w 720448"/>
                  <a:gd name="connsiteY7" fmla="*/ 716380 h 1023036"/>
                  <a:gd name="connsiteX8" fmla="*/ 39832 w 720448"/>
                  <a:gd name="connsiteY8" fmla="*/ 130058 h 1023036"/>
                  <a:gd name="connsiteX9" fmla="*/ 676032 w 720448"/>
                  <a:gd name="connsiteY9" fmla="*/ 88982 h 1023036"/>
                  <a:gd name="connsiteX10" fmla="*/ 663946 w 720448"/>
                  <a:gd name="connsiteY10" fmla="*/ 984659 h 1023036"/>
                  <a:gd name="connsiteX11" fmla="*/ 39832 w 720448"/>
                  <a:gd name="connsiteY11" fmla="*/ 957953 h 1023036"/>
                  <a:gd name="connsiteX0" fmla="*/ 241501 w 720448"/>
                  <a:gd name="connsiteY0" fmla="*/ 443618 h 1021111"/>
                  <a:gd name="connsiteX1" fmla="*/ 394035 w 720448"/>
                  <a:gd name="connsiteY1" fmla="*/ 455396 h 1021111"/>
                  <a:gd name="connsiteX2" fmla="*/ 396831 w 720448"/>
                  <a:gd name="connsiteY2" fmla="*/ 606018 h 1021111"/>
                  <a:gd name="connsiteX3" fmla="*/ 148822 w 720448"/>
                  <a:gd name="connsiteY3" fmla="*/ 582739 h 1021111"/>
                  <a:gd name="connsiteX4" fmla="*/ 138635 w 720448"/>
                  <a:gd name="connsiteY4" fmla="*/ 292455 h 1021111"/>
                  <a:gd name="connsiteX5" fmla="*/ 548833 w 720448"/>
                  <a:gd name="connsiteY5" fmla="*/ 312991 h 1021111"/>
                  <a:gd name="connsiteX6" fmla="*/ 533318 w 720448"/>
                  <a:gd name="connsiteY6" fmla="*/ 768686 h 1021111"/>
                  <a:gd name="connsiteX7" fmla="*/ 58675 w 720448"/>
                  <a:gd name="connsiteY7" fmla="*/ 716380 h 1021111"/>
                  <a:gd name="connsiteX8" fmla="*/ 39832 w 720448"/>
                  <a:gd name="connsiteY8" fmla="*/ 130058 h 1021111"/>
                  <a:gd name="connsiteX9" fmla="*/ 676032 w 720448"/>
                  <a:gd name="connsiteY9" fmla="*/ 88982 h 1021111"/>
                  <a:gd name="connsiteX10" fmla="*/ 663946 w 720448"/>
                  <a:gd name="connsiteY10" fmla="*/ 984659 h 1021111"/>
                  <a:gd name="connsiteX11" fmla="*/ 39832 w 720448"/>
                  <a:gd name="connsiteY11" fmla="*/ 957953 h 1021111"/>
                  <a:gd name="connsiteX0" fmla="*/ 241501 w 716763"/>
                  <a:gd name="connsiteY0" fmla="*/ 443618 h 974059"/>
                  <a:gd name="connsiteX1" fmla="*/ 394035 w 716763"/>
                  <a:gd name="connsiteY1" fmla="*/ 455396 h 974059"/>
                  <a:gd name="connsiteX2" fmla="*/ 396831 w 716763"/>
                  <a:gd name="connsiteY2" fmla="*/ 606018 h 974059"/>
                  <a:gd name="connsiteX3" fmla="*/ 148822 w 716763"/>
                  <a:gd name="connsiteY3" fmla="*/ 582739 h 974059"/>
                  <a:gd name="connsiteX4" fmla="*/ 138635 w 716763"/>
                  <a:gd name="connsiteY4" fmla="*/ 292455 h 974059"/>
                  <a:gd name="connsiteX5" fmla="*/ 548833 w 716763"/>
                  <a:gd name="connsiteY5" fmla="*/ 312991 h 974059"/>
                  <a:gd name="connsiteX6" fmla="*/ 533318 w 716763"/>
                  <a:gd name="connsiteY6" fmla="*/ 768686 h 974059"/>
                  <a:gd name="connsiteX7" fmla="*/ 58675 w 716763"/>
                  <a:gd name="connsiteY7" fmla="*/ 716380 h 974059"/>
                  <a:gd name="connsiteX8" fmla="*/ 39832 w 716763"/>
                  <a:gd name="connsiteY8" fmla="*/ 130058 h 974059"/>
                  <a:gd name="connsiteX9" fmla="*/ 676032 w 716763"/>
                  <a:gd name="connsiteY9" fmla="*/ 88982 h 974059"/>
                  <a:gd name="connsiteX10" fmla="*/ 653127 w 716763"/>
                  <a:gd name="connsiteY10" fmla="*/ 914555 h 974059"/>
                  <a:gd name="connsiteX11" fmla="*/ 39832 w 716763"/>
                  <a:gd name="connsiteY11" fmla="*/ 957953 h 974059"/>
                  <a:gd name="connsiteX0" fmla="*/ 241501 w 721633"/>
                  <a:gd name="connsiteY0" fmla="*/ 443618 h 974057"/>
                  <a:gd name="connsiteX1" fmla="*/ 394035 w 721633"/>
                  <a:gd name="connsiteY1" fmla="*/ 455396 h 974057"/>
                  <a:gd name="connsiteX2" fmla="*/ 396831 w 721633"/>
                  <a:gd name="connsiteY2" fmla="*/ 606018 h 974057"/>
                  <a:gd name="connsiteX3" fmla="*/ 148822 w 721633"/>
                  <a:gd name="connsiteY3" fmla="*/ 582739 h 974057"/>
                  <a:gd name="connsiteX4" fmla="*/ 138635 w 721633"/>
                  <a:gd name="connsiteY4" fmla="*/ 292455 h 974057"/>
                  <a:gd name="connsiteX5" fmla="*/ 548833 w 721633"/>
                  <a:gd name="connsiteY5" fmla="*/ 312991 h 974057"/>
                  <a:gd name="connsiteX6" fmla="*/ 533318 w 721633"/>
                  <a:gd name="connsiteY6" fmla="*/ 768686 h 974057"/>
                  <a:gd name="connsiteX7" fmla="*/ 58675 w 721633"/>
                  <a:gd name="connsiteY7" fmla="*/ 716380 h 974057"/>
                  <a:gd name="connsiteX8" fmla="*/ 39832 w 721633"/>
                  <a:gd name="connsiteY8" fmla="*/ 130058 h 974057"/>
                  <a:gd name="connsiteX9" fmla="*/ 676032 w 721633"/>
                  <a:gd name="connsiteY9" fmla="*/ 88982 h 974057"/>
                  <a:gd name="connsiteX10" fmla="*/ 653127 w 721633"/>
                  <a:gd name="connsiteY10" fmla="*/ 914555 h 974057"/>
                  <a:gd name="connsiteX11" fmla="*/ 39832 w 721633"/>
                  <a:gd name="connsiteY11" fmla="*/ 957953 h 974057"/>
                  <a:gd name="connsiteX0" fmla="*/ 241501 w 721633"/>
                  <a:gd name="connsiteY0" fmla="*/ 443618 h 974059"/>
                  <a:gd name="connsiteX1" fmla="*/ 394035 w 721633"/>
                  <a:gd name="connsiteY1" fmla="*/ 455396 h 974059"/>
                  <a:gd name="connsiteX2" fmla="*/ 396831 w 721633"/>
                  <a:gd name="connsiteY2" fmla="*/ 606018 h 974059"/>
                  <a:gd name="connsiteX3" fmla="*/ 148822 w 721633"/>
                  <a:gd name="connsiteY3" fmla="*/ 582739 h 974059"/>
                  <a:gd name="connsiteX4" fmla="*/ 138635 w 721633"/>
                  <a:gd name="connsiteY4" fmla="*/ 292455 h 974059"/>
                  <a:gd name="connsiteX5" fmla="*/ 548833 w 721633"/>
                  <a:gd name="connsiteY5" fmla="*/ 312991 h 974059"/>
                  <a:gd name="connsiteX6" fmla="*/ 533318 w 721633"/>
                  <a:gd name="connsiteY6" fmla="*/ 768686 h 974059"/>
                  <a:gd name="connsiteX7" fmla="*/ 58675 w 721633"/>
                  <a:gd name="connsiteY7" fmla="*/ 716380 h 974059"/>
                  <a:gd name="connsiteX8" fmla="*/ 39832 w 721633"/>
                  <a:gd name="connsiteY8" fmla="*/ 130058 h 974059"/>
                  <a:gd name="connsiteX9" fmla="*/ 676032 w 721633"/>
                  <a:gd name="connsiteY9" fmla="*/ 88982 h 974059"/>
                  <a:gd name="connsiteX10" fmla="*/ 653127 w 721633"/>
                  <a:gd name="connsiteY10" fmla="*/ 914555 h 974059"/>
                  <a:gd name="connsiteX11" fmla="*/ 39832 w 721633"/>
                  <a:gd name="connsiteY11" fmla="*/ 957953 h 974059"/>
                  <a:gd name="connsiteX0" fmla="*/ 241501 w 719341"/>
                  <a:gd name="connsiteY0" fmla="*/ 443618 h 966830"/>
                  <a:gd name="connsiteX1" fmla="*/ 394035 w 719341"/>
                  <a:gd name="connsiteY1" fmla="*/ 455396 h 966830"/>
                  <a:gd name="connsiteX2" fmla="*/ 396831 w 719341"/>
                  <a:gd name="connsiteY2" fmla="*/ 606018 h 966830"/>
                  <a:gd name="connsiteX3" fmla="*/ 148822 w 719341"/>
                  <a:gd name="connsiteY3" fmla="*/ 582739 h 966830"/>
                  <a:gd name="connsiteX4" fmla="*/ 138635 w 719341"/>
                  <a:gd name="connsiteY4" fmla="*/ 292455 h 966830"/>
                  <a:gd name="connsiteX5" fmla="*/ 548833 w 719341"/>
                  <a:gd name="connsiteY5" fmla="*/ 312991 h 966830"/>
                  <a:gd name="connsiteX6" fmla="*/ 533318 w 719341"/>
                  <a:gd name="connsiteY6" fmla="*/ 768686 h 966830"/>
                  <a:gd name="connsiteX7" fmla="*/ 58675 w 719341"/>
                  <a:gd name="connsiteY7" fmla="*/ 716380 h 966830"/>
                  <a:gd name="connsiteX8" fmla="*/ 39832 w 719341"/>
                  <a:gd name="connsiteY8" fmla="*/ 130058 h 966830"/>
                  <a:gd name="connsiteX9" fmla="*/ 676032 w 719341"/>
                  <a:gd name="connsiteY9" fmla="*/ 88982 h 966830"/>
                  <a:gd name="connsiteX10" fmla="*/ 646636 w 719341"/>
                  <a:gd name="connsiteY10" fmla="*/ 897029 h 966830"/>
                  <a:gd name="connsiteX11" fmla="*/ 39832 w 719341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3318 w 725132"/>
                  <a:gd name="connsiteY6" fmla="*/ 768686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3318 w 725132"/>
                  <a:gd name="connsiteY6" fmla="*/ 768686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48833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48833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6144 w 725132"/>
                  <a:gd name="connsiteY5" fmla="*/ 312991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6144 w 725132"/>
                  <a:gd name="connsiteY5" fmla="*/ 312991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48822 w 725132"/>
                  <a:gd name="connsiteY3" fmla="*/ 582739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48822 w 725132"/>
                  <a:gd name="connsiteY3" fmla="*/ 582739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394035 w 725132"/>
                  <a:gd name="connsiteY1" fmla="*/ 455396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41501 w 725132"/>
                  <a:gd name="connsiteY0" fmla="*/ 443618 h 966830"/>
                  <a:gd name="connsiteX1" fmla="*/ 394035 w 725132"/>
                  <a:gd name="connsiteY1" fmla="*/ 455396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41501 w 725132"/>
                  <a:gd name="connsiteY0" fmla="*/ 443618 h 966828"/>
                  <a:gd name="connsiteX1" fmla="*/ 422165 w 725132"/>
                  <a:gd name="connsiteY1" fmla="*/ 415963 h 966828"/>
                  <a:gd name="connsiteX2" fmla="*/ 396831 w 725132"/>
                  <a:gd name="connsiteY2" fmla="*/ 606018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22165 w 725132"/>
                  <a:gd name="connsiteY1" fmla="*/ 415963 h 966830"/>
                  <a:gd name="connsiteX2" fmla="*/ 396831 w 725132"/>
                  <a:gd name="connsiteY2" fmla="*/ 606018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22165 w 725132"/>
                  <a:gd name="connsiteY1" fmla="*/ 415963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7312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7312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31155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561817 w 725132"/>
                  <a:gd name="connsiteY5" fmla="*/ 317372 h 966830"/>
                  <a:gd name="connsiteX6" fmla="*/ 531155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561817 w 725132"/>
                  <a:gd name="connsiteY5" fmla="*/ 317372 h 966828"/>
                  <a:gd name="connsiteX6" fmla="*/ 585973 w 725132"/>
                  <a:gd name="connsiteY6" fmla="*/ 738015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5973 w 725132"/>
                  <a:gd name="connsiteY6" fmla="*/ 738015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5973 w 725132"/>
                  <a:gd name="connsiteY6" fmla="*/ 79059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91743 w 725132"/>
                  <a:gd name="connsiteY6" fmla="*/ 784751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33946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33946 w 725132"/>
                  <a:gd name="connsiteY5" fmla="*/ 270636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8635 w 725132"/>
                  <a:gd name="connsiteY4" fmla="*/ 292455 h 966828"/>
                  <a:gd name="connsiteX5" fmla="*/ 622405 w 725132"/>
                  <a:gd name="connsiteY5" fmla="*/ 270636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53150 w 725132"/>
                  <a:gd name="connsiteY3" fmla="*/ 573975 h 966830"/>
                  <a:gd name="connsiteX4" fmla="*/ 138635 w 725132"/>
                  <a:gd name="connsiteY4" fmla="*/ 29245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46600 w 725132"/>
                  <a:gd name="connsiteY2" fmla="*/ 606019 h 966828"/>
                  <a:gd name="connsiteX3" fmla="*/ 153150 w 725132"/>
                  <a:gd name="connsiteY3" fmla="*/ 573975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446600 w 725132"/>
                  <a:gd name="connsiteY2" fmla="*/ 606019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439476 w 725132"/>
                  <a:gd name="connsiteY1" fmla="*/ 402818 h 966828"/>
                  <a:gd name="connsiteX2" fmla="*/ 498534 w 725132"/>
                  <a:gd name="connsiteY2" fmla="*/ 641071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230681 w 725132"/>
                  <a:gd name="connsiteY0" fmla="*/ 434855 h 966830"/>
                  <a:gd name="connsiteX1" fmla="*/ 439476 w 725132"/>
                  <a:gd name="connsiteY1" fmla="*/ 402818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230681 w 725132"/>
                  <a:gd name="connsiteY0" fmla="*/ 434855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  <a:gd name="connsiteX0" fmla="*/ 193174 w 725132"/>
                  <a:gd name="connsiteY0" fmla="*/ 411487 h 966830"/>
                  <a:gd name="connsiteX1" fmla="*/ 505835 w 725132"/>
                  <a:gd name="connsiteY1" fmla="*/ 332714 h 966830"/>
                  <a:gd name="connsiteX2" fmla="*/ 510074 w 725132"/>
                  <a:gd name="connsiteY2" fmla="*/ 629387 h 966830"/>
                  <a:gd name="connsiteX3" fmla="*/ 130068 w 725132"/>
                  <a:gd name="connsiteY3" fmla="*/ 562291 h 966830"/>
                  <a:gd name="connsiteX4" fmla="*/ 132864 w 725132"/>
                  <a:gd name="connsiteY4" fmla="*/ 234035 h 966830"/>
                  <a:gd name="connsiteX5" fmla="*/ 625290 w 725132"/>
                  <a:gd name="connsiteY5" fmla="*/ 253110 h 966830"/>
                  <a:gd name="connsiteX6" fmla="*/ 588858 w 725132"/>
                  <a:gd name="connsiteY6" fmla="*/ 761383 h 966830"/>
                  <a:gd name="connsiteX7" fmla="*/ 58675 w 725132"/>
                  <a:gd name="connsiteY7" fmla="*/ 716380 h 966830"/>
                  <a:gd name="connsiteX8" fmla="*/ 39832 w 725132"/>
                  <a:gd name="connsiteY8" fmla="*/ 130058 h 966830"/>
                  <a:gd name="connsiteX9" fmla="*/ 676032 w 725132"/>
                  <a:gd name="connsiteY9" fmla="*/ 88982 h 966830"/>
                  <a:gd name="connsiteX10" fmla="*/ 646636 w 725132"/>
                  <a:gd name="connsiteY10" fmla="*/ 897029 h 966830"/>
                  <a:gd name="connsiteX11" fmla="*/ 39832 w 725132"/>
                  <a:gd name="connsiteY11" fmla="*/ 957953 h 966830"/>
                  <a:gd name="connsiteX0" fmla="*/ 198944 w 725132"/>
                  <a:gd name="connsiteY0" fmla="*/ 446539 h 966828"/>
                  <a:gd name="connsiteX1" fmla="*/ 505835 w 725132"/>
                  <a:gd name="connsiteY1" fmla="*/ 332714 h 966828"/>
                  <a:gd name="connsiteX2" fmla="*/ 510074 w 725132"/>
                  <a:gd name="connsiteY2" fmla="*/ 629387 h 966828"/>
                  <a:gd name="connsiteX3" fmla="*/ 130068 w 725132"/>
                  <a:gd name="connsiteY3" fmla="*/ 562291 h 966828"/>
                  <a:gd name="connsiteX4" fmla="*/ 132864 w 725132"/>
                  <a:gd name="connsiteY4" fmla="*/ 234035 h 966828"/>
                  <a:gd name="connsiteX5" fmla="*/ 625290 w 725132"/>
                  <a:gd name="connsiteY5" fmla="*/ 253110 h 966828"/>
                  <a:gd name="connsiteX6" fmla="*/ 588858 w 725132"/>
                  <a:gd name="connsiteY6" fmla="*/ 761383 h 966828"/>
                  <a:gd name="connsiteX7" fmla="*/ 58675 w 725132"/>
                  <a:gd name="connsiteY7" fmla="*/ 716380 h 966828"/>
                  <a:gd name="connsiteX8" fmla="*/ 39832 w 725132"/>
                  <a:gd name="connsiteY8" fmla="*/ 130058 h 966828"/>
                  <a:gd name="connsiteX9" fmla="*/ 676032 w 725132"/>
                  <a:gd name="connsiteY9" fmla="*/ 88982 h 966828"/>
                  <a:gd name="connsiteX10" fmla="*/ 646636 w 725132"/>
                  <a:gd name="connsiteY10" fmla="*/ 897029 h 966828"/>
                  <a:gd name="connsiteX11" fmla="*/ 39832 w 725132"/>
                  <a:gd name="connsiteY11" fmla="*/ 957953 h 9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5132" h="966828">
                    <a:moveTo>
                      <a:pt x="198944" y="446539"/>
                    </a:moveTo>
                    <a:cubicBezTo>
                      <a:pt x="267821" y="435860"/>
                      <a:pt x="387188" y="317107"/>
                      <a:pt x="505835" y="332714"/>
                    </a:cubicBezTo>
                    <a:cubicBezTo>
                      <a:pt x="573847" y="374157"/>
                      <a:pt x="589205" y="601089"/>
                      <a:pt x="510074" y="629387"/>
                    </a:cubicBezTo>
                    <a:cubicBezTo>
                      <a:pt x="418748" y="647916"/>
                      <a:pt x="182444" y="644535"/>
                      <a:pt x="130068" y="562291"/>
                    </a:cubicBezTo>
                    <a:cubicBezTo>
                      <a:pt x="61756" y="452384"/>
                      <a:pt x="90819" y="286979"/>
                      <a:pt x="132864" y="234035"/>
                    </a:cubicBezTo>
                    <a:cubicBezTo>
                      <a:pt x="269597" y="131343"/>
                      <a:pt x="516687" y="106058"/>
                      <a:pt x="625290" y="253110"/>
                    </a:cubicBezTo>
                    <a:cubicBezTo>
                      <a:pt x="661232" y="348049"/>
                      <a:pt x="652456" y="679587"/>
                      <a:pt x="588858" y="761383"/>
                    </a:cubicBezTo>
                    <a:cubicBezTo>
                      <a:pt x="461659" y="816973"/>
                      <a:pt x="131777" y="844812"/>
                      <a:pt x="58675" y="716380"/>
                    </a:cubicBezTo>
                    <a:cubicBezTo>
                      <a:pt x="-11080" y="588122"/>
                      <a:pt x="-20246" y="232025"/>
                      <a:pt x="39832" y="130058"/>
                    </a:cubicBezTo>
                    <a:cubicBezTo>
                      <a:pt x="151640" y="-26759"/>
                      <a:pt x="592355" y="-43378"/>
                      <a:pt x="676032" y="88982"/>
                    </a:cubicBezTo>
                    <a:cubicBezTo>
                      <a:pt x="754230" y="238569"/>
                      <a:pt x="735056" y="764967"/>
                      <a:pt x="646636" y="897029"/>
                    </a:cubicBezTo>
                    <a:cubicBezTo>
                      <a:pt x="592233" y="988902"/>
                      <a:pt x="247870" y="966855"/>
                      <a:pt x="39832" y="957953"/>
                    </a:cubicBezTo>
                  </a:path>
                </a:pathLst>
              </a:custGeom>
              <a:noFill/>
              <a:ln w="76200" cap="rnd">
                <a:solidFill>
                  <a:srgbClr val="FAC9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 rot="1361893" flipH="1">
            <a:off x="4374993" y="3165719"/>
            <a:ext cx="600118" cy="481654"/>
            <a:chOff x="1383354" y="1945286"/>
            <a:chExt cx="1598545" cy="1282990"/>
          </a:xfrm>
        </p:grpSpPr>
        <p:sp>
          <p:nvSpPr>
            <p:cNvPr id="34" name="椭圆 39"/>
            <p:cNvSpPr/>
            <p:nvPr/>
          </p:nvSpPr>
          <p:spPr>
            <a:xfrm rot="1372646">
              <a:off x="1383354" y="1945286"/>
              <a:ext cx="499715" cy="233842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869379" y="2071361"/>
              <a:ext cx="1112520" cy="1065860"/>
            </a:xfrm>
            <a:custGeom>
              <a:avLst/>
              <a:gdLst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66700 w 800100"/>
                <a:gd name="connsiteY2" fmla="*/ 6096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127000 w 800100"/>
                <a:gd name="connsiteY3" fmla="*/ 4191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800100 w 800100"/>
                <a:gd name="connsiteY0" fmla="*/ 1079500 h 1079500"/>
                <a:gd name="connsiteX1" fmla="*/ 482600 w 800100"/>
                <a:gd name="connsiteY1" fmla="*/ 939800 h 1079500"/>
                <a:gd name="connsiteX2" fmla="*/ 215900 w 800100"/>
                <a:gd name="connsiteY2" fmla="*/ 698500 h 1079500"/>
                <a:gd name="connsiteX3" fmla="*/ 76200 w 800100"/>
                <a:gd name="connsiteY3" fmla="*/ 469900 h 1079500"/>
                <a:gd name="connsiteX4" fmla="*/ 0 w 800100"/>
                <a:gd name="connsiteY4" fmla="*/ 0 h 1079500"/>
                <a:gd name="connsiteX5" fmla="*/ 0 w 800100"/>
                <a:gd name="connsiteY5" fmla="*/ 0 h 1079500"/>
                <a:gd name="connsiteX0" fmla="*/ 952500 w 952500"/>
                <a:gd name="connsiteY0" fmla="*/ 1097483 h 1097483"/>
                <a:gd name="connsiteX1" fmla="*/ 635000 w 952500"/>
                <a:gd name="connsiteY1" fmla="*/ 957783 h 1097483"/>
                <a:gd name="connsiteX2" fmla="*/ 368300 w 952500"/>
                <a:gd name="connsiteY2" fmla="*/ 716483 h 1097483"/>
                <a:gd name="connsiteX3" fmla="*/ 228600 w 952500"/>
                <a:gd name="connsiteY3" fmla="*/ 487883 h 1097483"/>
                <a:gd name="connsiteX4" fmla="*/ 152400 w 952500"/>
                <a:gd name="connsiteY4" fmla="*/ 17983 h 1097483"/>
                <a:gd name="connsiteX5" fmla="*/ 0 w 952500"/>
                <a:gd name="connsiteY5" fmla="*/ 106883 h 1097483"/>
                <a:gd name="connsiteX0" fmla="*/ 1028700 w 1028700"/>
                <a:gd name="connsiteY0" fmla="*/ 1141789 h 1141789"/>
                <a:gd name="connsiteX1" fmla="*/ 711200 w 1028700"/>
                <a:gd name="connsiteY1" fmla="*/ 1002089 h 1141789"/>
                <a:gd name="connsiteX2" fmla="*/ 444500 w 1028700"/>
                <a:gd name="connsiteY2" fmla="*/ 760789 h 1141789"/>
                <a:gd name="connsiteX3" fmla="*/ 304800 w 1028700"/>
                <a:gd name="connsiteY3" fmla="*/ 532189 h 1141789"/>
                <a:gd name="connsiteX4" fmla="*/ 228600 w 1028700"/>
                <a:gd name="connsiteY4" fmla="*/ 62289 h 1141789"/>
                <a:gd name="connsiteX5" fmla="*/ 0 w 1028700"/>
                <a:gd name="connsiteY5" fmla="*/ 24189 h 1141789"/>
                <a:gd name="connsiteX0" fmla="*/ 1028700 w 1028700"/>
                <a:gd name="connsiteY0" fmla="*/ 1120762 h 1120762"/>
                <a:gd name="connsiteX1" fmla="*/ 711200 w 1028700"/>
                <a:gd name="connsiteY1" fmla="*/ 981062 h 1120762"/>
                <a:gd name="connsiteX2" fmla="*/ 444500 w 1028700"/>
                <a:gd name="connsiteY2" fmla="*/ 739762 h 1120762"/>
                <a:gd name="connsiteX3" fmla="*/ 304800 w 1028700"/>
                <a:gd name="connsiteY3" fmla="*/ 511162 h 1120762"/>
                <a:gd name="connsiteX4" fmla="*/ 76200 w 1028700"/>
                <a:gd name="connsiteY4" fmla="*/ 244462 h 1120762"/>
                <a:gd name="connsiteX5" fmla="*/ 0 w 1028700"/>
                <a:gd name="connsiteY5" fmla="*/ 3162 h 1120762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304800 w 1028700"/>
                <a:gd name="connsiteY3" fmla="*/ 508000 h 1117600"/>
                <a:gd name="connsiteX4" fmla="*/ 0 w 1028700"/>
                <a:gd name="connsiteY4" fmla="*/ 0 h 1117600"/>
                <a:gd name="connsiteX0" fmla="*/ 1028700 w 1028700"/>
                <a:gd name="connsiteY0" fmla="*/ 1117600 h 1117600"/>
                <a:gd name="connsiteX1" fmla="*/ 711200 w 1028700"/>
                <a:gd name="connsiteY1" fmla="*/ 977900 h 1117600"/>
                <a:gd name="connsiteX2" fmla="*/ 444500 w 1028700"/>
                <a:gd name="connsiteY2" fmla="*/ 736600 h 1117600"/>
                <a:gd name="connsiteX3" fmla="*/ 0 w 1028700"/>
                <a:gd name="connsiteY3" fmla="*/ 0 h 1117600"/>
                <a:gd name="connsiteX0" fmla="*/ 1028700 w 1028700"/>
                <a:gd name="connsiteY0" fmla="*/ 1117600 h 1117600"/>
                <a:gd name="connsiteX1" fmla="*/ 444500 w 1028700"/>
                <a:gd name="connsiteY1" fmla="*/ 7366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317500 w 1028700"/>
                <a:gd name="connsiteY1" fmla="*/ 850900 h 1117600"/>
                <a:gd name="connsiteX2" fmla="*/ 0 w 1028700"/>
                <a:gd name="connsiteY2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028700 w 1028700"/>
                <a:gd name="connsiteY0" fmla="*/ 1117600 h 1117600"/>
                <a:gd name="connsiteX1" fmla="*/ 0 w 1028700"/>
                <a:gd name="connsiteY1" fmla="*/ 0 h 1117600"/>
                <a:gd name="connsiteX0" fmla="*/ 1104900 w 1104900"/>
                <a:gd name="connsiteY0" fmla="*/ 1054100 h 1054100"/>
                <a:gd name="connsiteX1" fmla="*/ 0 w 1104900"/>
                <a:gd name="connsiteY1" fmla="*/ 0 h 1054100"/>
                <a:gd name="connsiteX0" fmla="*/ 1104900 w 1104900"/>
                <a:gd name="connsiteY0" fmla="*/ 1054100 h 1054100"/>
                <a:gd name="connsiteX1" fmla="*/ 1066800 w 1104900"/>
                <a:gd name="connsiteY1" fmla="*/ 9906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104900 w 1104900"/>
                <a:gd name="connsiteY0" fmla="*/ 1054100 h 1054100"/>
                <a:gd name="connsiteX1" fmla="*/ 914400 w 1104900"/>
                <a:gd name="connsiteY1" fmla="*/ 977900 h 1054100"/>
                <a:gd name="connsiteX2" fmla="*/ 0 w 1104900"/>
                <a:gd name="connsiteY2" fmla="*/ 0 h 1054100"/>
                <a:gd name="connsiteX0" fmla="*/ 1054100 w 1054100"/>
                <a:gd name="connsiteY0" fmla="*/ 990600 h 990600"/>
                <a:gd name="connsiteX1" fmla="*/ 914400 w 1054100"/>
                <a:gd name="connsiteY1" fmla="*/ 977900 h 990600"/>
                <a:gd name="connsiteX2" fmla="*/ 0 w 1054100"/>
                <a:gd name="connsiteY2" fmla="*/ 0 h 9906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04900 w 1104900"/>
                <a:gd name="connsiteY0" fmla="*/ 1079500 h 1079500"/>
                <a:gd name="connsiteX1" fmla="*/ 914400 w 1104900"/>
                <a:gd name="connsiteY1" fmla="*/ 977900 h 1079500"/>
                <a:gd name="connsiteX2" fmla="*/ 0 w 1104900"/>
                <a:gd name="connsiteY2" fmla="*/ 0 h 107950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914400 w 1112520"/>
                <a:gd name="connsiteY1" fmla="*/ 97790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80772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4260"/>
                <a:gd name="connsiteX1" fmla="*/ 571500 w 1112520"/>
                <a:gd name="connsiteY1" fmla="*/ 970280 h 1064260"/>
                <a:gd name="connsiteX2" fmla="*/ 0 w 1112520"/>
                <a:gd name="connsiteY2" fmla="*/ 0 h 1064260"/>
                <a:gd name="connsiteX0" fmla="*/ 1112520 w 1112520"/>
                <a:gd name="connsiteY0" fmla="*/ 1064260 h 1067893"/>
                <a:gd name="connsiteX1" fmla="*/ 571500 w 1112520"/>
                <a:gd name="connsiteY1" fmla="*/ 970280 h 1067893"/>
                <a:gd name="connsiteX2" fmla="*/ 0 w 1112520"/>
                <a:gd name="connsiteY2" fmla="*/ 0 h 1067893"/>
                <a:gd name="connsiteX0" fmla="*/ 1112520 w 1112520"/>
                <a:gd name="connsiteY0" fmla="*/ 1064260 h 1069793"/>
                <a:gd name="connsiteX1" fmla="*/ 571500 w 1112520"/>
                <a:gd name="connsiteY1" fmla="*/ 970280 h 1069793"/>
                <a:gd name="connsiteX2" fmla="*/ 0 w 1112520"/>
                <a:gd name="connsiteY2" fmla="*/ 0 h 1069793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452"/>
                <a:gd name="connsiteX1" fmla="*/ 571500 w 1112520"/>
                <a:gd name="connsiteY1" fmla="*/ 970280 h 1065452"/>
                <a:gd name="connsiteX2" fmla="*/ 0 w 1112520"/>
                <a:gd name="connsiteY2" fmla="*/ 0 h 1065452"/>
                <a:gd name="connsiteX0" fmla="*/ 1112520 w 1112520"/>
                <a:gd name="connsiteY0" fmla="*/ 1064260 h 1065860"/>
                <a:gd name="connsiteX1" fmla="*/ 571500 w 1112520"/>
                <a:gd name="connsiteY1" fmla="*/ 970280 h 1065860"/>
                <a:gd name="connsiteX2" fmla="*/ 0 w 1112520"/>
                <a:gd name="connsiteY2" fmla="*/ 0 h 10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520" h="1065860">
                  <a:moveTo>
                    <a:pt x="1112520" y="1064260"/>
                  </a:moveTo>
                  <a:cubicBezTo>
                    <a:pt x="944880" y="1073573"/>
                    <a:pt x="734060" y="1042247"/>
                    <a:pt x="571500" y="970280"/>
                  </a:cubicBezTo>
                  <a:cubicBezTo>
                    <a:pt x="139700" y="737447"/>
                    <a:pt x="45720" y="372533"/>
                    <a:pt x="0" y="0"/>
                  </a:cubicBezTo>
                </a:path>
              </a:pathLst>
            </a:custGeom>
            <a:noFill/>
            <a:ln w="38100" cap="rnd">
              <a:solidFill>
                <a:srgbClr val="909517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9"/>
            <p:cNvSpPr/>
            <p:nvPr/>
          </p:nvSpPr>
          <p:spPr>
            <a:xfrm rot="441348">
              <a:off x="1500098" y="2304586"/>
              <a:ext cx="447492" cy="209404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9"/>
            <p:cNvSpPr/>
            <p:nvPr/>
          </p:nvSpPr>
          <p:spPr>
            <a:xfrm rot="20864546">
              <a:off x="1658038" y="2656763"/>
              <a:ext cx="419715" cy="1964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9"/>
            <p:cNvSpPr/>
            <p:nvPr/>
          </p:nvSpPr>
          <p:spPr>
            <a:xfrm rot="20441393">
              <a:off x="1941643" y="2930410"/>
              <a:ext cx="371365" cy="173780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9"/>
            <p:cNvSpPr/>
            <p:nvPr/>
          </p:nvSpPr>
          <p:spPr>
            <a:xfrm rot="20622053">
              <a:off x="2424213" y="3109558"/>
              <a:ext cx="253699" cy="118718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 rot="10126633">
              <a:off x="1878157" y="2056330"/>
              <a:ext cx="462064" cy="2162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39"/>
            <p:cNvSpPr/>
            <p:nvPr/>
          </p:nvSpPr>
          <p:spPr>
            <a:xfrm rot="9677249">
              <a:off x="1979531" y="2373645"/>
              <a:ext cx="441741" cy="20671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39"/>
            <p:cNvSpPr/>
            <p:nvPr/>
          </p:nvSpPr>
          <p:spPr>
            <a:xfrm rot="8507683">
              <a:off x="2107129" y="2612313"/>
              <a:ext cx="399451" cy="186923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39"/>
            <p:cNvSpPr/>
            <p:nvPr/>
          </p:nvSpPr>
          <p:spPr>
            <a:xfrm rot="9014960">
              <a:off x="2673039" y="2996557"/>
              <a:ext cx="251536" cy="117706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39"/>
            <p:cNvSpPr/>
            <p:nvPr/>
          </p:nvSpPr>
          <p:spPr>
            <a:xfrm rot="8258381">
              <a:off x="2342434" y="2824318"/>
              <a:ext cx="335901" cy="157185"/>
            </a:xfrm>
            <a:custGeom>
              <a:avLst/>
              <a:gdLst>
                <a:gd name="connsiteX0" fmla="*/ 0 w 189958"/>
                <a:gd name="connsiteY0" fmla="*/ 52168 h 104336"/>
                <a:gd name="connsiteX1" fmla="*/ 94979 w 189958"/>
                <a:gd name="connsiteY1" fmla="*/ 0 h 104336"/>
                <a:gd name="connsiteX2" fmla="*/ 189958 w 189958"/>
                <a:gd name="connsiteY2" fmla="*/ 52168 h 104336"/>
                <a:gd name="connsiteX3" fmla="*/ 94979 w 189958"/>
                <a:gd name="connsiteY3" fmla="*/ 104336 h 104336"/>
                <a:gd name="connsiteX4" fmla="*/ 0 w 189958"/>
                <a:gd name="connsiteY4" fmla="*/ 52168 h 104336"/>
                <a:gd name="connsiteX0" fmla="*/ 0 w 189958"/>
                <a:gd name="connsiteY0" fmla="*/ 52168 h 107715"/>
                <a:gd name="connsiteX1" fmla="*/ 94979 w 189958"/>
                <a:gd name="connsiteY1" fmla="*/ 0 h 107715"/>
                <a:gd name="connsiteX2" fmla="*/ 189958 w 189958"/>
                <a:gd name="connsiteY2" fmla="*/ 52168 h 107715"/>
                <a:gd name="connsiteX3" fmla="*/ 94979 w 189958"/>
                <a:gd name="connsiteY3" fmla="*/ 104336 h 107715"/>
                <a:gd name="connsiteX4" fmla="*/ 0 w 189958"/>
                <a:gd name="connsiteY4" fmla="*/ 52168 h 107715"/>
                <a:gd name="connsiteX0" fmla="*/ 0 w 189958"/>
                <a:gd name="connsiteY0" fmla="*/ 52168 h 105085"/>
                <a:gd name="connsiteX1" fmla="*/ 94979 w 189958"/>
                <a:gd name="connsiteY1" fmla="*/ 0 h 105085"/>
                <a:gd name="connsiteX2" fmla="*/ 189958 w 189958"/>
                <a:gd name="connsiteY2" fmla="*/ 52168 h 105085"/>
                <a:gd name="connsiteX3" fmla="*/ 94979 w 189958"/>
                <a:gd name="connsiteY3" fmla="*/ 104336 h 105085"/>
                <a:gd name="connsiteX4" fmla="*/ 0 w 189958"/>
                <a:gd name="connsiteY4" fmla="*/ 52168 h 105085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9299"/>
                <a:gd name="connsiteX1" fmla="*/ 100934 w 189972"/>
                <a:gd name="connsiteY1" fmla="*/ 0 h 89299"/>
                <a:gd name="connsiteX2" fmla="*/ 189972 w 189972"/>
                <a:gd name="connsiteY2" fmla="*/ 36594 h 89299"/>
                <a:gd name="connsiteX3" fmla="*/ 94993 w 189972"/>
                <a:gd name="connsiteY3" fmla="*/ 88762 h 89299"/>
                <a:gd name="connsiteX4" fmla="*/ 14 w 189972"/>
                <a:gd name="connsiteY4" fmla="*/ 36594 h 89299"/>
                <a:gd name="connsiteX0" fmla="*/ 14 w 189972"/>
                <a:gd name="connsiteY0" fmla="*/ 36594 h 87937"/>
                <a:gd name="connsiteX1" fmla="*/ 100934 w 189972"/>
                <a:gd name="connsiteY1" fmla="*/ 0 h 87937"/>
                <a:gd name="connsiteX2" fmla="*/ 189972 w 189972"/>
                <a:gd name="connsiteY2" fmla="*/ 36594 h 87937"/>
                <a:gd name="connsiteX3" fmla="*/ 95256 w 189972"/>
                <a:gd name="connsiteY3" fmla="*/ 87387 h 87937"/>
                <a:gd name="connsiteX4" fmla="*/ 14 w 189972"/>
                <a:gd name="connsiteY4" fmla="*/ 36594 h 87937"/>
                <a:gd name="connsiteX0" fmla="*/ 14 w 189972"/>
                <a:gd name="connsiteY0" fmla="*/ 36594 h 88224"/>
                <a:gd name="connsiteX1" fmla="*/ 100934 w 189972"/>
                <a:gd name="connsiteY1" fmla="*/ 0 h 88224"/>
                <a:gd name="connsiteX2" fmla="*/ 189972 w 189972"/>
                <a:gd name="connsiteY2" fmla="*/ 36594 h 88224"/>
                <a:gd name="connsiteX3" fmla="*/ 95256 w 189972"/>
                <a:gd name="connsiteY3" fmla="*/ 87387 h 88224"/>
                <a:gd name="connsiteX4" fmla="*/ 14 w 189972"/>
                <a:gd name="connsiteY4" fmla="*/ 36594 h 88224"/>
                <a:gd name="connsiteX0" fmla="*/ 11 w 189969"/>
                <a:gd name="connsiteY0" fmla="*/ 36594 h 88251"/>
                <a:gd name="connsiteX1" fmla="*/ 100931 w 189969"/>
                <a:gd name="connsiteY1" fmla="*/ 0 h 88251"/>
                <a:gd name="connsiteX2" fmla="*/ 189969 w 189969"/>
                <a:gd name="connsiteY2" fmla="*/ 36594 h 88251"/>
                <a:gd name="connsiteX3" fmla="*/ 95253 w 189969"/>
                <a:gd name="connsiteY3" fmla="*/ 87387 h 88251"/>
                <a:gd name="connsiteX4" fmla="*/ 11 w 189969"/>
                <a:gd name="connsiteY4" fmla="*/ 36594 h 88251"/>
                <a:gd name="connsiteX0" fmla="*/ 11 w 189969"/>
                <a:gd name="connsiteY0" fmla="*/ 36594 h 88312"/>
                <a:gd name="connsiteX1" fmla="*/ 100931 w 189969"/>
                <a:gd name="connsiteY1" fmla="*/ 0 h 88312"/>
                <a:gd name="connsiteX2" fmla="*/ 189969 w 189969"/>
                <a:gd name="connsiteY2" fmla="*/ 36594 h 88312"/>
                <a:gd name="connsiteX3" fmla="*/ 95253 w 189969"/>
                <a:gd name="connsiteY3" fmla="*/ 87387 h 88312"/>
                <a:gd name="connsiteX4" fmla="*/ 11 w 189969"/>
                <a:gd name="connsiteY4" fmla="*/ 36594 h 88312"/>
                <a:gd name="connsiteX0" fmla="*/ 17 w 189975"/>
                <a:gd name="connsiteY0" fmla="*/ 36594 h 88385"/>
                <a:gd name="connsiteX1" fmla="*/ 100937 w 189975"/>
                <a:gd name="connsiteY1" fmla="*/ 0 h 88385"/>
                <a:gd name="connsiteX2" fmla="*/ 189975 w 189975"/>
                <a:gd name="connsiteY2" fmla="*/ 36594 h 88385"/>
                <a:gd name="connsiteX3" fmla="*/ 95259 w 189975"/>
                <a:gd name="connsiteY3" fmla="*/ 87387 h 88385"/>
                <a:gd name="connsiteX4" fmla="*/ 17 w 189975"/>
                <a:gd name="connsiteY4" fmla="*/ 36594 h 88385"/>
                <a:gd name="connsiteX0" fmla="*/ 17 w 189975"/>
                <a:gd name="connsiteY0" fmla="*/ 36594 h 89286"/>
                <a:gd name="connsiteX1" fmla="*/ 100937 w 189975"/>
                <a:gd name="connsiteY1" fmla="*/ 0 h 89286"/>
                <a:gd name="connsiteX2" fmla="*/ 189975 w 189975"/>
                <a:gd name="connsiteY2" fmla="*/ 36594 h 89286"/>
                <a:gd name="connsiteX3" fmla="*/ 95259 w 189975"/>
                <a:gd name="connsiteY3" fmla="*/ 87387 h 89286"/>
                <a:gd name="connsiteX4" fmla="*/ 17 w 189975"/>
                <a:gd name="connsiteY4" fmla="*/ 36594 h 89286"/>
                <a:gd name="connsiteX0" fmla="*/ 17 w 189975"/>
                <a:gd name="connsiteY0" fmla="*/ 36594 h 88892"/>
                <a:gd name="connsiteX1" fmla="*/ 100937 w 189975"/>
                <a:gd name="connsiteY1" fmla="*/ 0 h 88892"/>
                <a:gd name="connsiteX2" fmla="*/ 189975 w 189975"/>
                <a:gd name="connsiteY2" fmla="*/ 36594 h 88892"/>
                <a:gd name="connsiteX3" fmla="*/ 95259 w 189975"/>
                <a:gd name="connsiteY3" fmla="*/ 87387 h 88892"/>
                <a:gd name="connsiteX4" fmla="*/ 17 w 189975"/>
                <a:gd name="connsiteY4" fmla="*/ 36594 h 88892"/>
                <a:gd name="connsiteX0" fmla="*/ 13 w 189971"/>
                <a:gd name="connsiteY0" fmla="*/ 36594 h 88740"/>
                <a:gd name="connsiteX1" fmla="*/ 100933 w 189971"/>
                <a:gd name="connsiteY1" fmla="*/ 0 h 88740"/>
                <a:gd name="connsiteX2" fmla="*/ 189971 w 189971"/>
                <a:gd name="connsiteY2" fmla="*/ 36594 h 88740"/>
                <a:gd name="connsiteX3" fmla="*/ 95255 w 189971"/>
                <a:gd name="connsiteY3" fmla="*/ 87387 h 88740"/>
                <a:gd name="connsiteX4" fmla="*/ 13 w 189971"/>
                <a:gd name="connsiteY4" fmla="*/ 36594 h 88740"/>
                <a:gd name="connsiteX0" fmla="*/ 40 w 189998"/>
                <a:gd name="connsiteY0" fmla="*/ 36594 h 88844"/>
                <a:gd name="connsiteX1" fmla="*/ 100960 w 189998"/>
                <a:gd name="connsiteY1" fmla="*/ 0 h 88844"/>
                <a:gd name="connsiteX2" fmla="*/ 189998 w 189998"/>
                <a:gd name="connsiteY2" fmla="*/ 36594 h 88844"/>
                <a:gd name="connsiteX3" fmla="*/ 95282 w 189998"/>
                <a:gd name="connsiteY3" fmla="*/ 87387 h 88844"/>
                <a:gd name="connsiteX4" fmla="*/ 40 w 189998"/>
                <a:gd name="connsiteY4" fmla="*/ 36594 h 88844"/>
                <a:gd name="connsiteX0" fmla="*/ 244 w 190202"/>
                <a:gd name="connsiteY0" fmla="*/ 36594 h 88776"/>
                <a:gd name="connsiteX1" fmla="*/ 101164 w 190202"/>
                <a:gd name="connsiteY1" fmla="*/ 0 h 88776"/>
                <a:gd name="connsiteX2" fmla="*/ 190202 w 190202"/>
                <a:gd name="connsiteY2" fmla="*/ 36594 h 88776"/>
                <a:gd name="connsiteX3" fmla="*/ 95486 w 190202"/>
                <a:gd name="connsiteY3" fmla="*/ 87387 h 88776"/>
                <a:gd name="connsiteX4" fmla="*/ 244 w 190202"/>
                <a:gd name="connsiteY4" fmla="*/ 36594 h 88776"/>
                <a:gd name="connsiteX0" fmla="*/ 244 w 190202"/>
                <a:gd name="connsiteY0" fmla="*/ 37088 h 89270"/>
                <a:gd name="connsiteX1" fmla="*/ 101164 w 190202"/>
                <a:gd name="connsiteY1" fmla="*/ 494 h 89270"/>
                <a:gd name="connsiteX2" fmla="*/ 190202 w 190202"/>
                <a:gd name="connsiteY2" fmla="*/ 37088 h 89270"/>
                <a:gd name="connsiteX3" fmla="*/ 95486 w 190202"/>
                <a:gd name="connsiteY3" fmla="*/ 87881 h 89270"/>
                <a:gd name="connsiteX4" fmla="*/ 244 w 190202"/>
                <a:gd name="connsiteY4" fmla="*/ 37088 h 89270"/>
                <a:gd name="connsiteX0" fmla="*/ 220 w 192850"/>
                <a:gd name="connsiteY0" fmla="*/ 36607 h 87407"/>
                <a:gd name="connsiteX1" fmla="*/ 101140 w 192850"/>
                <a:gd name="connsiteY1" fmla="*/ 13 h 87407"/>
                <a:gd name="connsiteX2" fmla="*/ 192850 w 192850"/>
                <a:gd name="connsiteY2" fmla="*/ 32950 h 87407"/>
                <a:gd name="connsiteX3" fmla="*/ 95462 w 192850"/>
                <a:gd name="connsiteY3" fmla="*/ 87400 h 87407"/>
                <a:gd name="connsiteX4" fmla="*/ 220 w 192850"/>
                <a:gd name="connsiteY4" fmla="*/ 36607 h 87407"/>
                <a:gd name="connsiteX0" fmla="*/ 243 w 192873"/>
                <a:gd name="connsiteY0" fmla="*/ 36607 h 89279"/>
                <a:gd name="connsiteX1" fmla="*/ 101163 w 192873"/>
                <a:gd name="connsiteY1" fmla="*/ 13 h 89279"/>
                <a:gd name="connsiteX2" fmla="*/ 192873 w 192873"/>
                <a:gd name="connsiteY2" fmla="*/ 32950 h 89279"/>
                <a:gd name="connsiteX3" fmla="*/ 95485 w 192873"/>
                <a:gd name="connsiteY3" fmla="*/ 87400 h 89279"/>
                <a:gd name="connsiteX4" fmla="*/ 243 w 192873"/>
                <a:gd name="connsiteY4" fmla="*/ 36607 h 8927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07 h 88299"/>
                <a:gd name="connsiteX1" fmla="*/ 101166 w 192876"/>
                <a:gd name="connsiteY1" fmla="*/ 13 h 88299"/>
                <a:gd name="connsiteX2" fmla="*/ 192876 w 192876"/>
                <a:gd name="connsiteY2" fmla="*/ 32950 h 88299"/>
                <a:gd name="connsiteX3" fmla="*/ 95488 w 192876"/>
                <a:gd name="connsiteY3" fmla="*/ 87400 h 88299"/>
                <a:gd name="connsiteX4" fmla="*/ 246 w 192876"/>
                <a:gd name="connsiteY4" fmla="*/ 36607 h 88299"/>
                <a:gd name="connsiteX0" fmla="*/ 246 w 192876"/>
                <a:gd name="connsiteY0" fmla="*/ 36657 h 88349"/>
                <a:gd name="connsiteX1" fmla="*/ 101166 w 192876"/>
                <a:gd name="connsiteY1" fmla="*/ 63 h 88349"/>
                <a:gd name="connsiteX2" fmla="*/ 192876 w 192876"/>
                <a:gd name="connsiteY2" fmla="*/ 33000 h 88349"/>
                <a:gd name="connsiteX3" fmla="*/ 95488 w 192876"/>
                <a:gd name="connsiteY3" fmla="*/ 87450 h 88349"/>
                <a:gd name="connsiteX4" fmla="*/ 246 w 192876"/>
                <a:gd name="connsiteY4" fmla="*/ 36657 h 88349"/>
                <a:gd name="connsiteX0" fmla="*/ 246 w 192876"/>
                <a:gd name="connsiteY0" fmla="*/ 37249 h 88941"/>
                <a:gd name="connsiteX1" fmla="*/ 101166 w 192876"/>
                <a:gd name="connsiteY1" fmla="*/ 655 h 88941"/>
                <a:gd name="connsiteX2" fmla="*/ 192876 w 192876"/>
                <a:gd name="connsiteY2" fmla="*/ 33592 h 88941"/>
                <a:gd name="connsiteX3" fmla="*/ 95488 w 192876"/>
                <a:gd name="connsiteY3" fmla="*/ 88042 h 88941"/>
                <a:gd name="connsiteX4" fmla="*/ 246 w 192876"/>
                <a:gd name="connsiteY4" fmla="*/ 37249 h 88941"/>
                <a:gd name="connsiteX0" fmla="*/ 149 w 192779"/>
                <a:gd name="connsiteY0" fmla="*/ 37241 h 88925"/>
                <a:gd name="connsiteX1" fmla="*/ 101069 w 192779"/>
                <a:gd name="connsiteY1" fmla="*/ 647 h 88925"/>
                <a:gd name="connsiteX2" fmla="*/ 192779 w 192779"/>
                <a:gd name="connsiteY2" fmla="*/ 33584 h 88925"/>
                <a:gd name="connsiteX3" fmla="*/ 95391 w 192779"/>
                <a:gd name="connsiteY3" fmla="*/ 88034 h 88925"/>
                <a:gd name="connsiteX4" fmla="*/ 149 w 192779"/>
                <a:gd name="connsiteY4" fmla="*/ 37241 h 88925"/>
                <a:gd name="connsiteX0" fmla="*/ 175 w 192805"/>
                <a:gd name="connsiteY0" fmla="*/ 37286 h 89010"/>
                <a:gd name="connsiteX1" fmla="*/ 101095 w 192805"/>
                <a:gd name="connsiteY1" fmla="*/ 692 h 89010"/>
                <a:gd name="connsiteX2" fmla="*/ 192805 w 192805"/>
                <a:gd name="connsiteY2" fmla="*/ 33629 h 89010"/>
                <a:gd name="connsiteX3" fmla="*/ 95417 w 192805"/>
                <a:gd name="connsiteY3" fmla="*/ 88079 h 89010"/>
                <a:gd name="connsiteX4" fmla="*/ 175 w 192805"/>
                <a:gd name="connsiteY4" fmla="*/ 37286 h 89010"/>
                <a:gd name="connsiteX0" fmla="*/ 184 w 192814"/>
                <a:gd name="connsiteY0" fmla="*/ 37286 h 89683"/>
                <a:gd name="connsiteX1" fmla="*/ 101104 w 192814"/>
                <a:gd name="connsiteY1" fmla="*/ 692 h 89683"/>
                <a:gd name="connsiteX2" fmla="*/ 192814 w 192814"/>
                <a:gd name="connsiteY2" fmla="*/ 33629 h 89683"/>
                <a:gd name="connsiteX3" fmla="*/ 95426 w 192814"/>
                <a:gd name="connsiteY3" fmla="*/ 88079 h 89683"/>
                <a:gd name="connsiteX4" fmla="*/ 184 w 192814"/>
                <a:gd name="connsiteY4" fmla="*/ 37286 h 89683"/>
                <a:gd name="connsiteX0" fmla="*/ 156 w 192786"/>
                <a:gd name="connsiteY0" fmla="*/ 37335 h 89794"/>
                <a:gd name="connsiteX1" fmla="*/ 101076 w 192786"/>
                <a:gd name="connsiteY1" fmla="*/ 741 h 89794"/>
                <a:gd name="connsiteX2" fmla="*/ 192786 w 192786"/>
                <a:gd name="connsiteY2" fmla="*/ 33678 h 89794"/>
                <a:gd name="connsiteX3" fmla="*/ 95398 w 192786"/>
                <a:gd name="connsiteY3" fmla="*/ 88128 h 89794"/>
                <a:gd name="connsiteX4" fmla="*/ 156 w 192786"/>
                <a:gd name="connsiteY4" fmla="*/ 37335 h 89794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168 w 192798"/>
                <a:gd name="connsiteY0" fmla="*/ 37335 h 90018"/>
                <a:gd name="connsiteX1" fmla="*/ 101088 w 192798"/>
                <a:gd name="connsiteY1" fmla="*/ 741 h 90018"/>
                <a:gd name="connsiteX2" fmla="*/ 192798 w 192798"/>
                <a:gd name="connsiteY2" fmla="*/ 33678 h 90018"/>
                <a:gd name="connsiteX3" fmla="*/ 95410 w 192798"/>
                <a:gd name="connsiteY3" fmla="*/ 88128 h 90018"/>
                <a:gd name="connsiteX4" fmla="*/ 168 w 192798"/>
                <a:gd name="connsiteY4" fmla="*/ 37335 h 90018"/>
                <a:gd name="connsiteX0" fmla="*/ 237 w 192867"/>
                <a:gd name="connsiteY0" fmla="*/ 37438 h 90252"/>
                <a:gd name="connsiteX1" fmla="*/ 101157 w 192867"/>
                <a:gd name="connsiteY1" fmla="*/ 844 h 90252"/>
                <a:gd name="connsiteX2" fmla="*/ 192867 w 192867"/>
                <a:gd name="connsiteY2" fmla="*/ 33781 h 90252"/>
                <a:gd name="connsiteX3" fmla="*/ 95479 w 192867"/>
                <a:gd name="connsiteY3" fmla="*/ 88231 h 90252"/>
                <a:gd name="connsiteX4" fmla="*/ 237 w 192867"/>
                <a:gd name="connsiteY4" fmla="*/ 37438 h 9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67" h="90252">
                  <a:moveTo>
                    <a:pt x="237" y="37438"/>
                  </a:moveTo>
                  <a:cubicBezTo>
                    <a:pt x="4419" y="15888"/>
                    <a:pt x="56030" y="-4433"/>
                    <a:pt x="101157" y="844"/>
                  </a:cubicBezTo>
                  <a:cubicBezTo>
                    <a:pt x="146284" y="6121"/>
                    <a:pt x="166490" y="22676"/>
                    <a:pt x="192867" y="33781"/>
                  </a:cubicBezTo>
                  <a:cubicBezTo>
                    <a:pt x="174698" y="57315"/>
                    <a:pt x="143198" y="76676"/>
                    <a:pt x="95479" y="88231"/>
                  </a:cubicBezTo>
                  <a:cubicBezTo>
                    <a:pt x="47760" y="99786"/>
                    <a:pt x="-3945" y="58988"/>
                    <a:pt x="237" y="37438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20557280">
            <a:off x="3891829" y="2696312"/>
            <a:ext cx="153796" cy="128329"/>
            <a:chOff x="606236" y="2514897"/>
            <a:chExt cx="287302" cy="285271"/>
          </a:xfrm>
        </p:grpSpPr>
        <p:sp>
          <p:nvSpPr>
            <p:cNvPr id="46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9095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43528" y="2250198"/>
            <a:ext cx="732939" cy="1169271"/>
            <a:chOff x="6043528" y="2250198"/>
            <a:chExt cx="732939" cy="1169271"/>
          </a:xfrm>
        </p:grpSpPr>
        <p:sp>
          <p:nvSpPr>
            <p:cNvPr id="55" name="梯形 54"/>
            <p:cNvSpPr/>
            <p:nvPr/>
          </p:nvSpPr>
          <p:spPr>
            <a:xfrm rot="10800000">
              <a:off x="6043528" y="2374564"/>
              <a:ext cx="728048" cy="1002843"/>
            </a:xfrm>
            <a:prstGeom prst="trapezoid">
              <a:avLst>
                <a:gd name="adj" fmla="val 2238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6043528" y="2250198"/>
              <a:ext cx="732939" cy="25389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6198517" y="3317743"/>
              <a:ext cx="418070" cy="101726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rot="18246722">
            <a:off x="2306477" y="2408917"/>
            <a:ext cx="239054" cy="207389"/>
            <a:chOff x="569777" y="2522479"/>
            <a:chExt cx="276330" cy="285270"/>
          </a:xfrm>
        </p:grpSpPr>
        <p:sp>
          <p:nvSpPr>
            <p:cNvPr id="50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 rot="19804291">
            <a:off x="4300390" y="978425"/>
            <a:ext cx="153796" cy="128329"/>
            <a:chOff x="606236" y="2514897"/>
            <a:chExt cx="287302" cy="285271"/>
          </a:xfrm>
        </p:grpSpPr>
        <p:sp>
          <p:nvSpPr>
            <p:cNvPr id="60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rot="3796406">
            <a:off x="7337634" y="1055678"/>
            <a:ext cx="239054" cy="207389"/>
            <a:chOff x="569777" y="2522479"/>
            <a:chExt cx="276330" cy="285270"/>
          </a:xfrm>
        </p:grpSpPr>
        <p:sp>
          <p:nvSpPr>
            <p:cNvPr id="63" name="椭圆 76"/>
            <p:cNvSpPr/>
            <p:nvPr/>
          </p:nvSpPr>
          <p:spPr>
            <a:xfrm rot="20712973">
              <a:off x="761711" y="2522479"/>
              <a:ext cx="82675" cy="28527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76"/>
            <p:cNvSpPr/>
            <p:nvPr/>
          </p:nvSpPr>
          <p:spPr>
            <a:xfrm rot="17549617">
              <a:off x="658751" y="2594457"/>
              <a:ext cx="98381" cy="276330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E7A5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 rot="5353975">
            <a:off x="8012893" y="3342511"/>
            <a:ext cx="153796" cy="128329"/>
            <a:chOff x="606236" y="2514897"/>
            <a:chExt cx="287302" cy="285271"/>
          </a:xfrm>
        </p:grpSpPr>
        <p:sp>
          <p:nvSpPr>
            <p:cNvPr id="66" name="椭圆 76"/>
            <p:cNvSpPr/>
            <p:nvPr/>
          </p:nvSpPr>
          <p:spPr>
            <a:xfrm rot="20712973">
              <a:off x="760883" y="2514897"/>
              <a:ext cx="132655" cy="285271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76"/>
            <p:cNvSpPr/>
            <p:nvPr/>
          </p:nvSpPr>
          <p:spPr>
            <a:xfrm rot="17549617">
              <a:off x="675163" y="2602133"/>
              <a:ext cx="125025" cy="262879"/>
            </a:xfrm>
            <a:custGeom>
              <a:avLst/>
              <a:gdLst>
                <a:gd name="connsiteX0" fmla="*/ 0 w 432975"/>
                <a:gd name="connsiteY0" fmla="*/ 1105467 h 2210934"/>
                <a:gd name="connsiteX1" fmla="*/ 216488 w 432975"/>
                <a:gd name="connsiteY1" fmla="*/ 0 h 2210934"/>
                <a:gd name="connsiteX2" fmla="*/ 432976 w 432975"/>
                <a:gd name="connsiteY2" fmla="*/ 1105467 h 2210934"/>
                <a:gd name="connsiteX3" fmla="*/ 216488 w 432975"/>
                <a:gd name="connsiteY3" fmla="*/ 2210934 h 2210934"/>
                <a:gd name="connsiteX4" fmla="*/ 0 w 432975"/>
                <a:gd name="connsiteY4" fmla="*/ 1105467 h 2210934"/>
                <a:gd name="connsiteX0" fmla="*/ 0 w 432976"/>
                <a:gd name="connsiteY0" fmla="*/ 1105467 h 2261013"/>
                <a:gd name="connsiteX1" fmla="*/ 216488 w 432976"/>
                <a:gd name="connsiteY1" fmla="*/ 0 h 2261013"/>
                <a:gd name="connsiteX2" fmla="*/ 432976 w 432976"/>
                <a:gd name="connsiteY2" fmla="*/ 1105467 h 2261013"/>
                <a:gd name="connsiteX3" fmla="*/ 216488 w 432976"/>
                <a:gd name="connsiteY3" fmla="*/ 2210934 h 2261013"/>
                <a:gd name="connsiteX4" fmla="*/ 0 w 432976"/>
                <a:gd name="connsiteY4" fmla="*/ 1105467 h 2261013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80412"/>
                <a:gd name="connsiteX1" fmla="*/ 216488 w 432976"/>
                <a:gd name="connsiteY1" fmla="*/ 0 h 2280412"/>
                <a:gd name="connsiteX2" fmla="*/ 432976 w 432976"/>
                <a:gd name="connsiteY2" fmla="*/ 1105467 h 2280412"/>
                <a:gd name="connsiteX3" fmla="*/ 216488 w 432976"/>
                <a:gd name="connsiteY3" fmla="*/ 2210934 h 2280412"/>
                <a:gd name="connsiteX4" fmla="*/ 0 w 432976"/>
                <a:gd name="connsiteY4" fmla="*/ 1105467 h 2280412"/>
                <a:gd name="connsiteX0" fmla="*/ 0 w 432976"/>
                <a:gd name="connsiteY0" fmla="*/ 1105467 h 2210934"/>
                <a:gd name="connsiteX1" fmla="*/ 216488 w 432976"/>
                <a:gd name="connsiteY1" fmla="*/ 0 h 2210934"/>
                <a:gd name="connsiteX2" fmla="*/ 432976 w 432976"/>
                <a:gd name="connsiteY2" fmla="*/ 1105467 h 2210934"/>
                <a:gd name="connsiteX3" fmla="*/ 216488 w 432976"/>
                <a:gd name="connsiteY3" fmla="*/ 2210934 h 2210934"/>
                <a:gd name="connsiteX4" fmla="*/ 0 w 432976"/>
                <a:gd name="connsiteY4" fmla="*/ 1105467 h 2210934"/>
                <a:gd name="connsiteX0" fmla="*/ 112 w 433088"/>
                <a:gd name="connsiteY0" fmla="*/ 1105467 h 2485254"/>
                <a:gd name="connsiteX1" fmla="*/ 216600 w 433088"/>
                <a:gd name="connsiteY1" fmla="*/ 0 h 2485254"/>
                <a:gd name="connsiteX2" fmla="*/ 433088 w 433088"/>
                <a:gd name="connsiteY2" fmla="*/ 1105467 h 2485254"/>
                <a:gd name="connsiteX3" fmla="*/ 193740 w 433088"/>
                <a:gd name="connsiteY3" fmla="*/ 2485254 h 2485254"/>
                <a:gd name="connsiteX4" fmla="*/ 112 w 43308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2 w 433058"/>
                <a:gd name="connsiteY0" fmla="*/ 1105467 h 2485254"/>
                <a:gd name="connsiteX1" fmla="*/ 216570 w 433058"/>
                <a:gd name="connsiteY1" fmla="*/ 0 h 2485254"/>
                <a:gd name="connsiteX2" fmla="*/ 433058 w 433058"/>
                <a:gd name="connsiteY2" fmla="*/ 1105467 h 2485254"/>
                <a:gd name="connsiteX3" fmla="*/ 193710 w 433058"/>
                <a:gd name="connsiteY3" fmla="*/ 2485254 h 2485254"/>
                <a:gd name="connsiteX4" fmla="*/ 82 w 433058"/>
                <a:gd name="connsiteY4" fmla="*/ 1105467 h 2485254"/>
                <a:gd name="connsiteX0" fmla="*/ 8536 w 441512"/>
                <a:gd name="connsiteY0" fmla="*/ 1105467 h 2490657"/>
                <a:gd name="connsiteX1" fmla="*/ 225024 w 441512"/>
                <a:gd name="connsiteY1" fmla="*/ 0 h 2490657"/>
                <a:gd name="connsiteX2" fmla="*/ 441512 w 441512"/>
                <a:gd name="connsiteY2" fmla="*/ 1105467 h 2490657"/>
                <a:gd name="connsiteX3" fmla="*/ 202164 w 441512"/>
                <a:gd name="connsiteY3" fmla="*/ 2485254 h 2490657"/>
                <a:gd name="connsiteX4" fmla="*/ 58888 w 441512"/>
                <a:gd name="connsiteY4" fmla="*/ 1613359 h 2490657"/>
                <a:gd name="connsiteX5" fmla="*/ 8536 w 441512"/>
                <a:gd name="connsiteY5" fmla="*/ 1105467 h 2490657"/>
                <a:gd name="connsiteX0" fmla="*/ 85 w 433061"/>
                <a:gd name="connsiteY0" fmla="*/ 1105467 h 2485254"/>
                <a:gd name="connsiteX1" fmla="*/ 216573 w 433061"/>
                <a:gd name="connsiteY1" fmla="*/ 0 h 2485254"/>
                <a:gd name="connsiteX2" fmla="*/ 433061 w 433061"/>
                <a:gd name="connsiteY2" fmla="*/ 1105467 h 2485254"/>
                <a:gd name="connsiteX3" fmla="*/ 193713 w 433061"/>
                <a:gd name="connsiteY3" fmla="*/ 2485254 h 2485254"/>
                <a:gd name="connsiteX4" fmla="*/ 85 w 433061"/>
                <a:gd name="connsiteY4" fmla="*/ 1105467 h 2485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061" h="2485254">
                  <a:moveTo>
                    <a:pt x="85" y="1105467"/>
                  </a:moveTo>
                  <a:cubicBezTo>
                    <a:pt x="3895" y="691258"/>
                    <a:pt x="97010" y="0"/>
                    <a:pt x="216573" y="0"/>
                  </a:cubicBezTo>
                  <a:cubicBezTo>
                    <a:pt x="336136" y="0"/>
                    <a:pt x="433061" y="494934"/>
                    <a:pt x="433061" y="1105467"/>
                  </a:cubicBezTo>
                  <a:cubicBezTo>
                    <a:pt x="410201" y="1716000"/>
                    <a:pt x="275176" y="2172834"/>
                    <a:pt x="193713" y="2485254"/>
                  </a:cubicBezTo>
                  <a:cubicBezTo>
                    <a:pt x="121550" y="2485254"/>
                    <a:pt x="-3725" y="1519676"/>
                    <a:pt x="85" y="1105467"/>
                  </a:cubicBezTo>
                  <a:close/>
                </a:path>
              </a:pathLst>
            </a:custGeom>
            <a:solidFill>
              <a:srgbClr val="DD4E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2296510"/>
      </p:ext>
    </p:extLst>
  </p:cSld>
  <p:clrMapOvr>
    <a:masterClrMapping/>
  </p:clrMapOvr>
  <p:transition spd="slow" advTm="6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25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125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2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2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2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2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2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2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2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2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2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20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48" grpId="0" animBg="1"/>
          <p:bldP spid="2" grpId="0"/>
          <p:bldP spid="3" grpId="0" animBg="1"/>
          <p:bldP spid="3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25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125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 animBg="1"/>
          <p:bldP spid="48" grpId="0" animBg="1"/>
          <p:bldP spid="2" grpId="0"/>
          <p:bldP spid="3" grpId="0" animBg="1"/>
          <p:bldP spid="3" grpId="1" animBg="1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876</TotalTime>
  <Words>90</Words>
  <Application>Microsoft Office PowerPoint</Application>
  <PresentationFormat>全屏显示(4:3)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方正稚艺_GBK</vt:lpstr>
      <vt:lpstr>Calibri Light</vt:lpstr>
      <vt:lpstr>Calibri</vt:lpstr>
      <vt:lpstr>微软雅黑</vt:lpstr>
      <vt:lpstr>方正毡笔黑简体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pc</cp:lastModifiedBy>
  <cp:revision>85</cp:revision>
  <dcterms:created xsi:type="dcterms:W3CDTF">2015-04-09T15:41:04Z</dcterms:created>
  <dcterms:modified xsi:type="dcterms:W3CDTF">2015-07-11T13:06:15Z</dcterms:modified>
</cp:coreProperties>
</file>