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DCC8"/>
    <a:srgbClr val="08CC7D"/>
    <a:srgbClr val="0072F0"/>
    <a:srgbClr val="001DF4"/>
    <a:srgbClr val="0527AF"/>
    <a:srgbClr val="13C176"/>
    <a:srgbClr val="00D456"/>
    <a:srgbClr val="00D4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4" autoAdjust="0"/>
  </p:normalViewPr>
  <p:slideViewPr>
    <p:cSldViewPr snapToGrid="0">
      <p:cViewPr varScale="1">
        <p:scale>
          <a:sx n="81" d="100"/>
          <a:sy n="81" d="100"/>
        </p:scale>
        <p:origin x="90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b="1" dirty="0" smtClean="0">
                <a:latin typeface="造字工房悦黑体验版常规体" pitchFamily="50" charset="-122"/>
                <a:ea typeface="造字工房悦黑体验版常规体" pitchFamily="50" charset="-122"/>
              </a:rPr>
              <a:t>此处输入图表名称</a:t>
            </a:r>
            <a:endParaRPr lang="en-US" altLang="zh-CN" sz="2000" b="1" dirty="0">
              <a:latin typeface="造字工房悦黑体验版常规体" pitchFamily="50" charset="-122"/>
              <a:ea typeface="造字工房悦黑体验版常规体" pitchFamily="50" charset="-122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DCC8"/>
            </a:solidFill>
            <a:ln>
              <a:solidFill>
                <a:srgbClr val="01DCC8"/>
              </a:solidFill>
            </a:ln>
            <a:effectLst/>
          </c:spPr>
          <c:cat>
            <c:strRef>
              <c:f>Sheet1!$A$2:$A$6</c:f>
              <c:strCache>
                <c:ptCount val="5"/>
                <c:pt idx="0">
                  <c:v>时间1</c:v>
                </c:pt>
                <c:pt idx="1">
                  <c:v>时间2</c:v>
                </c:pt>
                <c:pt idx="2">
                  <c:v>时间3</c:v>
                </c:pt>
                <c:pt idx="3">
                  <c:v>时间4</c:v>
                </c:pt>
                <c:pt idx="4">
                  <c:v>时间5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</c:v>
                </c:pt>
                <c:pt idx="1">
                  <c:v>12</c:v>
                </c:pt>
                <c:pt idx="2">
                  <c:v>10</c:v>
                </c:pt>
                <c:pt idx="3">
                  <c:v>14</c:v>
                </c:pt>
                <c:pt idx="4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2043392"/>
        <c:axId val="-42031968"/>
      </c:areaChart>
      <c:catAx>
        <c:axId val="-4204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造字工房悦黑体验版常规体" pitchFamily="50" charset="-122"/>
                <a:cs typeface="+mn-cs"/>
              </a:defRPr>
            </a:pPr>
            <a:endParaRPr lang="zh-CN"/>
          </a:p>
        </c:txPr>
        <c:crossAx val="-42031968"/>
        <c:crosses val="autoZero"/>
        <c:auto val="1"/>
        <c:lblAlgn val="ctr"/>
        <c:lblOffset val="100"/>
        <c:noMultiLvlLbl val="0"/>
      </c:catAx>
      <c:valAx>
        <c:axId val="-42031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造字工房力黑（非商用）常规体" pitchFamily="50" charset="-122"/>
                <a:cs typeface="+mn-cs"/>
              </a:defRPr>
            </a:pPr>
            <a:endParaRPr lang="zh-CN"/>
          </a:p>
        </c:txPr>
        <c:crossAx val="-42043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311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65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84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38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72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77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12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30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37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1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6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27FE-829A-4EBA-8DE7-C4F75A30D64B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5B931-B46E-44FC-9C5C-45333587E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0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001129"/>
            <a:ext cx="12192000" cy="2855742"/>
          </a:xfrm>
          <a:prstGeom prst="rect">
            <a:avLst/>
          </a:prstGeom>
          <a:solidFill>
            <a:srgbClr val="01DC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7231" y="2967335"/>
            <a:ext cx="6333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2016 </a:t>
            </a:r>
            <a:r>
              <a:rPr lang="zh-CN" altLang="en-US" sz="36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商务演示模板</a:t>
            </a:r>
            <a:endParaRPr lang="en-US" altLang="zh-CN" sz="3600" dirty="0" smtClean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此处输入您的主题或公司理念</a:t>
            </a:r>
            <a:endParaRPr lang="en-US" altLang="zh-CN" sz="2400" dirty="0" smtClean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701053" y="2828498"/>
            <a:ext cx="0" cy="1201003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858958" y="352133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展示</a:t>
            </a:r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人：此处输入名字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446526" y="3521333"/>
            <a:ext cx="0" cy="36933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446526" y="35213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年份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152168" y="3521333"/>
            <a:ext cx="0" cy="36933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0152167" y="35213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日期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858958" y="3383278"/>
            <a:ext cx="2940389" cy="0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858957" y="301394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此处输入您的公司地址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91731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01129"/>
            <a:ext cx="12192000" cy="2855742"/>
          </a:xfrm>
          <a:prstGeom prst="rect">
            <a:avLst/>
          </a:prstGeom>
          <a:solidFill>
            <a:srgbClr val="01DC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7231" y="2967335"/>
            <a:ext cx="6333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谢谢观赏</a:t>
            </a:r>
            <a:endParaRPr lang="en-US" altLang="zh-CN" sz="6000" dirty="0" smtClean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701053" y="2828498"/>
            <a:ext cx="0" cy="1201003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858958" y="352133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展示</a:t>
            </a:r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人：此处输入名字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6526" y="3521333"/>
            <a:ext cx="0" cy="36933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9446526" y="35213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年份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0152168" y="3521333"/>
            <a:ext cx="0" cy="36933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0152167" y="35213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日期</a:t>
            </a:r>
            <a:endParaRPr lang="zh-CN" altLang="en-US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858958" y="3383278"/>
            <a:ext cx="2940389" cy="0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858957" y="301394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此处输入您的公司</a:t>
            </a:r>
            <a:r>
              <a:rPr lang="zh-CN" altLang="en-US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联系方式</a:t>
            </a:r>
          </a:p>
        </p:txBody>
      </p:sp>
    </p:spTree>
    <p:extLst>
      <p:ext uri="{BB962C8B-B14F-4D97-AF65-F5344CB8AC3E}">
        <p14:creationId xmlns:p14="http://schemas.microsoft.com/office/powerpoint/2010/main" val="21184757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36566" y="0"/>
            <a:ext cx="6255434" cy="6858000"/>
          </a:xfrm>
          <a:prstGeom prst="rect">
            <a:avLst/>
          </a:prstGeom>
          <a:solidFill>
            <a:srgbClr val="01DC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936566" y="815925"/>
            <a:ext cx="12522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01</a:t>
            </a:r>
            <a:endParaRPr lang="zh-CN" altLang="en-US" sz="66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36566" y="2334650"/>
            <a:ext cx="12522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02</a:t>
            </a:r>
            <a:endParaRPr lang="zh-CN" altLang="en-US" sz="66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936566" y="3853375"/>
            <a:ext cx="12522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03</a:t>
            </a:r>
            <a:endParaRPr lang="zh-CN" altLang="en-US" sz="66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936566" y="5372100"/>
            <a:ext cx="12522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04</a:t>
            </a:r>
            <a:endParaRPr lang="zh-CN" altLang="en-US" sz="66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429566" y="952282"/>
            <a:ext cx="3167855" cy="835282"/>
            <a:chOff x="7362240" y="914401"/>
            <a:chExt cx="3167855" cy="835282"/>
          </a:xfrm>
        </p:grpSpPr>
        <p:sp>
          <p:nvSpPr>
            <p:cNvPr id="4" name="文本框 3"/>
            <p:cNvSpPr txBox="1"/>
            <p:nvPr/>
          </p:nvSpPr>
          <p:spPr>
            <a:xfrm>
              <a:off x="8010655" y="914401"/>
              <a:ext cx="18710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公司介绍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362240" y="1349573"/>
              <a:ext cx="3167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COMPANY INTRODUCTION</a:t>
              </a:r>
              <a:endParaRPr lang="zh-CN" altLang="en-US" sz="20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5999870" y="2122252"/>
            <a:ext cx="6128825" cy="14067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999869" y="3640977"/>
            <a:ext cx="6128825" cy="14067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999869" y="5159702"/>
            <a:ext cx="6128825" cy="14067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7602690" y="2471007"/>
            <a:ext cx="2821606" cy="835282"/>
            <a:chOff x="8340595" y="2412560"/>
            <a:chExt cx="2821606" cy="835282"/>
          </a:xfrm>
        </p:grpSpPr>
        <p:sp>
          <p:nvSpPr>
            <p:cNvPr id="52" name="文本框 51"/>
            <p:cNvSpPr txBox="1"/>
            <p:nvPr/>
          </p:nvSpPr>
          <p:spPr>
            <a:xfrm>
              <a:off x="8815886" y="2412560"/>
              <a:ext cx="18710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团队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介绍</a:t>
              </a:r>
              <a:endParaRPr lang="zh-CN" altLang="en-US" sz="32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340595" y="2847732"/>
              <a:ext cx="28216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GROUP INTRODUCTION</a:t>
              </a:r>
              <a:endParaRPr lang="zh-CN" altLang="en-US" sz="20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448802" y="3989732"/>
            <a:ext cx="3129383" cy="835282"/>
            <a:chOff x="8340595" y="2412560"/>
            <a:chExt cx="3129383" cy="835282"/>
          </a:xfrm>
        </p:grpSpPr>
        <p:sp>
          <p:nvSpPr>
            <p:cNvPr id="58" name="文本框 57"/>
            <p:cNvSpPr txBox="1"/>
            <p:nvPr/>
          </p:nvSpPr>
          <p:spPr>
            <a:xfrm>
              <a:off x="8969774" y="2412560"/>
              <a:ext cx="18710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产品介绍</a:t>
              </a:r>
              <a:endParaRPr lang="zh-CN" altLang="en-US" sz="32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340595" y="2847732"/>
              <a:ext cx="3129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PRODUCT INTRODUCTION</a:t>
              </a:r>
              <a:endParaRPr lang="zh-CN" altLang="en-US" sz="20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984205" y="5508457"/>
            <a:ext cx="2058577" cy="835282"/>
            <a:chOff x="8561409" y="2412560"/>
            <a:chExt cx="2058577" cy="835282"/>
          </a:xfrm>
        </p:grpSpPr>
        <p:sp>
          <p:nvSpPr>
            <p:cNvPr id="61" name="文本框 60"/>
            <p:cNvSpPr txBox="1"/>
            <p:nvPr/>
          </p:nvSpPr>
          <p:spPr>
            <a:xfrm>
              <a:off x="8655185" y="2412560"/>
              <a:ext cx="18710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数据分析</a:t>
              </a:r>
              <a:endParaRPr lang="zh-CN" altLang="en-US" sz="32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561409" y="2847732"/>
              <a:ext cx="20585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DATA ANALYSIS</a:t>
              </a:r>
              <a:endParaRPr lang="zh-CN" altLang="en-US" sz="20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9056" y="1125843"/>
            <a:ext cx="5119095" cy="149603"/>
            <a:chOff x="288171" y="1092627"/>
            <a:chExt cx="5407661" cy="216018"/>
          </a:xfrm>
          <a:solidFill>
            <a:srgbClr val="01DCC8"/>
          </a:solidFill>
        </p:grpSpPr>
        <p:sp>
          <p:nvSpPr>
            <p:cNvPr id="26" name="平行四边形 25"/>
            <p:cNvSpPr/>
            <p:nvPr/>
          </p:nvSpPr>
          <p:spPr>
            <a:xfrm>
              <a:off x="288171" y="1092627"/>
              <a:ext cx="4068000" cy="108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平行四边形 71"/>
            <p:cNvSpPr/>
            <p:nvPr/>
          </p:nvSpPr>
          <p:spPr>
            <a:xfrm>
              <a:off x="763832" y="1200645"/>
              <a:ext cx="4932000" cy="108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324464" y="431204"/>
            <a:ext cx="13452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目录</a:t>
            </a:r>
            <a:endParaRPr lang="zh-CN" altLang="en-US" sz="4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307434" y="1003616"/>
            <a:ext cx="0" cy="732614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7308000" y="2522341"/>
            <a:ext cx="0" cy="732614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7307434" y="4041066"/>
            <a:ext cx="0" cy="732614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7307434" y="5559791"/>
            <a:ext cx="0" cy="732614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9937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五边形 2"/>
          <p:cNvSpPr/>
          <p:nvPr/>
        </p:nvSpPr>
        <p:spPr>
          <a:xfrm rot="10800000">
            <a:off x="2754923" y="0"/>
            <a:ext cx="6682154" cy="6363957"/>
          </a:xfrm>
          <a:prstGeom prst="pentagon">
            <a:avLst/>
          </a:prstGeom>
          <a:solidFill>
            <a:srgbClr val="01DC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215517" y="1485623"/>
            <a:ext cx="3760966" cy="1338828"/>
            <a:chOff x="4215517" y="2627980"/>
            <a:chExt cx="3760966" cy="1338828"/>
          </a:xfrm>
        </p:grpSpPr>
        <p:sp>
          <p:nvSpPr>
            <p:cNvPr id="5" name="文本框 4"/>
            <p:cNvSpPr txBox="1"/>
            <p:nvPr/>
          </p:nvSpPr>
          <p:spPr>
            <a:xfrm>
              <a:off x="4215517" y="3505143"/>
              <a:ext cx="37609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COMPANY INTRODUCTION</a:t>
              </a:r>
              <a:endParaRPr lang="zh-CN" altLang="en-US" sz="24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66012" y="2627980"/>
              <a:ext cx="365997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公司介绍</a:t>
              </a:r>
            </a:p>
          </p:txBody>
        </p:sp>
      </p:grpSp>
      <p:sp>
        <p:nvSpPr>
          <p:cNvPr id="8" name="正五边形 7"/>
          <p:cNvSpPr/>
          <p:nvPr/>
        </p:nvSpPr>
        <p:spPr>
          <a:xfrm rot="10800000">
            <a:off x="2548605" y="-115402"/>
            <a:ext cx="7094791" cy="6756943"/>
          </a:xfrm>
          <a:custGeom>
            <a:avLst/>
            <a:gdLst>
              <a:gd name="connsiteX0" fmla="*/ 8 w 7094807"/>
              <a:gd name="connsiteY0" fmla="*/ 2580923 h 6756960"/>
              <a:gd name="connsiteX1" fmla="*/ 3547404 w 7094807"/>
              <a:gd name="connsiteY1" fmla="*/ 0 h 6756960"/>
              <a:gd name="connsiteX2" fmla="*/ 7094799 w 7094807"/>
              <a:gd name="connsiteY2" fmla="*/ 2580923 h 6756960"/>
              <a:gd name="connsiteX3" fmla="*/ 5739815 w 7094807"/>
              <a:gd name="connsiteY3" fmla="*/ 6756943 h 6756960"/>
              <a:gd name="connsiteX4" fmla="*/ 1354992 w 7094807"/>
              <a:gd name="connsiteY4" fmla="*/ 6756943 h 6756960"/>
              <a:gd name="connsiteX5" fmla="*/ 8 w 7094807"/>
              <a:gd name="connsiteY5" fmla="*/ 2580923 h 6756960"/>
              <a:gd name="connsiteX0" fmla="*/ 1354984 w 7094791"/>
              <a:gd name="connsiteY0" fmla="*/ 6756943 h 6848383"/>
              <a:gd name="connsiteX1" fmla="*/ 0 w 7094791"/>
              <a:gd name="connsiteY1" fmla="*/ 2580923 h 6848383"/>
              <a:gd name="connsiteX2" fmla="*/ 3547396 w 7094791"/>
              <a:gd name="connsiteY2" fmla="*/ 0 h 6848383"/>
              <a:gd name="connsiteX3" fmla="*/ 7094791 w 7094791"/>
              <a:gd name="connsiteY3" fmla="*/ 2580923 h 6848383"/>
              <a:gd name="connsiteX4" fmla="*/ 5739807 w 7094791"/>
              <a:gd name="connsiteY4" fmla="*/ 6756943 h 6848383"/>
              <a:gd name="connsiteX5" fmla="*/ 1446424 w 7094791"/>
              <a:gd name="connsiteY5" fmla="*/ 6848383 h 6848383"/>
              <a:gd name="connsiteX0" fmla="*/ 1354984 w 7094791"/>
              <a:gd name="connsiteY0" fmla="*/ 6756943 h 6756943"/>
              <a:gd name="connsiteX1" fmla="*/ 0 w 7094791"/>
              <a:gd name="connsiteY1" fmla="*/ 2580923 h 6756943"/>
              <a:gd name="connsiteX2" fmla="*/ 3547396 w 7094791"/>
              <a:gd name="connsiteY2" fmla="*/ 0 h 6756943"/>
              <a:gd name="connsiteX3" fmla="*/ 7094791 w 7094791"/>
              <a:gd name="connsiteY3" fmla="*/ 2580923 h 6756943"/>
              <a:gd name="connsiteX4" fmla="*/ 5739807 w 7094791"/>
              <a:gd name="connsiteY4" fmla="*/ 6756943 h 6756943"/>
              <a:gd name="connsiteX0" fmla="*/ 1354984 w 7094791"/>
              <a:gd name="connsiteY0" fmla="*/ 6756943 h 6756943"/>
              <a:gd name="connsiteX1" fmla="*/ 0 w 7094791"/>
              <a:gd name="connsiteY1" fmla="*/ 2580923 h 6756943"/>
              <a:gd name="connsiteX2" fmla="*/ 3547396 w 7094791"/>
              <a:gd name="connsiteY2" fmla="*/ 0 h 6756943"/>
              <a:gd name="connsiteX3" fmla="*/ 7094791 w 7094791"/>
              <a:gd name="connsiteY3" fmla="*/ 2580923 h 6756943"/>
              <a:gd name="connsiteX4" fmla="*/ 6246244 w 7094791"/>
              <a:gd name="connsiteY4" fmla="*/ 5181362 h 6756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4791" h="6756943">
                <a:moveTo>
                  <a:pt x="1354984" y="6756943"/>
                </a:moveTo>
                <a:lnTo>
                  <a:pt x="0" y="2580923"/>
                </a:lnTo>
                <a:lnTo>
                  <a:pt x="3547396" y="0"/>
                </a:lnTo>
                <a:lnTo>
                  <a:pt x="7094791" y="2580923"/>
                </a:lnTo>
                <a:lnTo>
                  <a:pt x="6246244" y="5181362"/>
                </a:lnTo>
              </a:path>
            </a:pathLst>
          </a:custGeom>
          <a:noFill/>
          <a:ln w="381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031974" y="2798578"/>
            <a:ext cx="4128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此处输入公司介绍这一章节的前言</a:t>
            </a:r>
            <a:endParaRPr lang="en-US" altLang="zh-CN" sz="2000" b="1" dirty="0" smtClean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67565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4097301" y="2101753"/>
            <a:ext cx="4291653" cy="2364219"/>
            <a:chOff x="3329348" y="1904885"/>
            <a:chExt cx="5533304" cy="3048230"/>
          </a:xfrm>
        </p:grpSpPr>
        <p:grpSp>
          <p:nvGrpSpPr>
            <p:cNvPr id="10" name="组合 9"/>
            <p:cNvGrpSpPr/>
            <p:nvPr/>
          </p:nvGrpSpPr>
          <p:grpSpPr>
            <a:xfrm>
              <a:off x="3329348" y="1907448"/>
              <a:ext cx="5533304" cy="3031599"/>
              <a:chOff x="3339910" y="2143647"/>
              <a:chExt cx="5533304" cy="3031599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339910" y="2143647"/>
                <a:ext cx="3031599" cy="3031599"/>
              </a:xfrm>
              <a:prstGeom prst="ellipse">
                <a:avLst/>
              </a:prstGeom>
              <a:noFill/>
              <a:ln w="920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5841615" y="2143647"/>
                <a:ext cx="3031599" cy="3031599"/>
              </a:xfrm>
              <a:prstGeom prst="ellipse">
                <a:avLst/>
              </a:prstGeom>
              <a:noFill/>
              <a:ln w="920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弧形 11"/>
            <p:cNvSpPr/>
            <p:nvPr/>
          </p:nvSpPr>
          <p:spPr>
            <a:xfrm>
              <a:off x="5814422" y="1904885"/>
              <a:ext cx="3048230" cy="3048230"/>
            </a:xfrm>
            <a:prstGeom prst="arc">
              <a:avLst>
                <a:gd name="adj1" fmla="val 19915510"/>
                <a:gd name="adj2" fmla="val 2035992"/>
              </a:avLst>
            </a:prstGeom>
            <a:ln w="92075">
              <a:solidFill>
                <a:srgbClr val="01DC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>
              <a:off x="3329348" y="1904885"/>
              <a:ext cx="3048230" cy="3048230"/>
            </a:xfrm>
            <a:prstGeom prst="arc">
              <a:avLst>
                <a:gd name="adj1" fmla="val 8997069"/>
                <a:gd name="adj2" fmla="val 12461047"/>
              </a:avLst>
            </a:prstGeom>
            <a:ln w="92075">
              <a:solidFill>
                <a:srgbClr val="01DC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01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公司介绍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92822" y="2677782"/>
            <a:ext cx="2500611" cy="1212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此处输入贵公司的理念或宗旨</a:t>
            </a:r>
            <a:endParaRPr lang="zh-CN" altLang="en-US" sz="2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02017" y="2000023"/>
            <a:ext cx="399673" cy="399673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202017" y="4226664"/>
            <a:ext cx="399673" cy="399673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67651" y="2030364"/>
            <a:ext cx="2702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67651" y="4257006"/>
            <a:ext cx="2702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</a:t>
            </a: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841734" y="2000023"/>
            <a:ext cx="399673" cy="399673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841734" y="4240732"/>
            <a:ext cx="399673" cy="399673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61055" y="2030364"/>
            <a:ext cx="2702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1055" y="4271073"/>
            <a:ext cx="2702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77675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01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公司介绍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1101" y="1019624"/>
            <a:ext cx="6126162" cy="5065712"/>
            <a:chOff x="3030538" y="890588"/>
            <a:chExt cx="6126162" cy="5065712"/>
          </a:xfrm>
          <a:solidFill>
            <a:srgbClr val="01DCC8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602288" y="955675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086350" y="2503488"/>
              <a:ext cx="1714500" cy="1449388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303963" y="3006725"/>
              <a:ext cx="346075" cy="57150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30538" y="1503363"/>
              <a:ext cx="2451100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621213" y="2957513"/>
              <a:ext cx="1525588" cy="1093788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495925" y="3724275"/>
              <a:ext cx="1319213" cy="1157288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302000" y="3254375"/>
              <a:ext cx="2363788" cy="1435100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454650" y="4449763"/>
              <a:ext cx="1068388" cy="1111250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6221413" y="4433888"/>
              <a:ext cx="722313" cy="623888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6338888" y="4818063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6469063" y="4029075"/>
              <a:ext cx="534988" cy="539750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6469063" y="2976563"/>
              <a:ext cx="609600" cy="1085850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6996113" y="2773363"/>
              <a:ext cx="406400" cy="890588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6891338" y="4291013"/>
              <a:ext cx="649288" cy="752475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6815138" y="3859213"/>
              <a:ext cx="917575" cy="574675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7018338" y="4914900"/>
              <a:ext cx="954088" cy="755650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7469188" y="4260850"/>
              <a:ext cx="571500" cy="777875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7766050" y="4464050"/>
              <a:ext cx="530225" cy="650875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7999413" y="4059238"/>
              <a:ext cx="458788" cy="525463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7559675" y="3603625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7669213" y="2792413"/>
              <a:ext cx="153988" cy="21748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7521575" y="2693988"/>
              <a:ext cx="200025" cy="214313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7859713" y="2270125"/>
              <a:ext cx="706438" cy="673100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8018463" y="1863725"/>
              <a:ext cx="1006475" cy="684213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7804150" y="890588"/>
              <a:ext cx="1352550" cy="1233488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7537450" y="3097213"/>
              <a:ext cx="814388" cy="511175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8299450" y="3941763"/>
              <a:ext cx="128588" cy="117475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7702550" y="3513138"/>
              <a:ext cx="709613" cy="54927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7331075" y="2465388"/>
              <a:ext cx="660400" cy="942975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7026275" y="3370263"/>
              <a:ext cx="698500" cy="688975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8337550" y="4840288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6867525" y="5692775"/>
              <a:ext cx="309563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20"/>
          <p:cNvSpPr>
            <a:spLocks/>
          </p:cNvSpPr>
          <p:nvPr/>
        </p:nvSpPr>
        <p:spPr bwMode="auto">
          <a:xfrm>
            <a:off x="7252713" y="1421171"/>
            <a:ext cx="954088" cy="755650"/>
          </a:xfrm>
          <a:custGeom>
            <a:avLst/>
            <a:gdLst>
              <a:gd name="T0" fmla="*/ 244 w 254"/>
              <a:gd name="T1" fmla="*/ 64 h 201"/>
              <a:gd name="T2" fmla="*/ 254 w 254"/>
              <a:gd name="T3" fmla="*/ 63 h 201"/>
              <a:gd name="T4" fmla="*/ 236 w 254"/>
              <a:gd name="T5" fmla="*/ 44 h 201"/>
              <a:gd name="T6" fmla="*/ 223 w 254"/>
              <a:gd name="T7" fmla="*/ 22 h 201"/>
              <a:gd name="T8" fmla="*/ 202 w 254"/>
              <a:gd name="T9" fmla="*/ 27 h 201"/>
              <a:gd name="T10" fmla="*/ 200 w 254"/>
              <a:gd name="T11" fmla="*/ 29 h 201"/>
              <a:gd name="T12" fmla="*/ 182 w 254"/>
              <a:gd name="T13" fmla="*/ 25 h 201"/>
              <a:gd name="T14" fmla="*/ 150 w 254"/>
              <a:gd name="T15" fmla="*/ 40 h 201"/>
              <a:gd name="T16" fmla="*/ 150 w 254"/>
              <a:gd name="T17" fmla="*/ 19 h 201"/>
              <a:gd name="T18" fmla="*/ 149 w 254"/>
              <a:gd name="T19" fmla="*/ 10 h 201"/>
              <a:gd name="T20" fmla="*/ 138 w 254"/>
              <a:gd name="T21" fmla="*/ 10 h 201"/>
              <a:gd name="T22" fmla="*/ 126 w 254"/>
              <a:gd name="T23" fmla="*/ 9 h 201"/>
              <a:gd name="T24" fmla="*/ 110 w 254"/>
              <a:gd name="T25" fmla="*/ 1 h 201"/>
              <a:gd name="T26" fmla="*/ 105 w 254"/>
              <a:gd name="T27" fmla="*/ 24 h 201"/>
              <a:gd name="T28" fmla="*/ 82 w 254"/>
              <a:gd name="T29" fmla="*/ 18 h 201"/>
              <a:gd name="T30" fmla="*/ 78 w 254"/>
              <a:gd name="T31" fmla="*/ 16 h 201"/>
              <a:gd name="T32" fmla="*/ 72 w 254"/>
              <a:gd name="T33" fmla="*/ 33 h 201"/>
              <a:gd name="T34" fmla="*/ 75 w 254"/>
              <a:gd name="T35" fmla="*/ 47 h 201"/>
              <a:gd name="T36" fmla="*/ 68 w 254"/>
              <a:gd name="T37" fmla="*/ 61 h 201"/>
              <a:gd name="T38" fmla="*/ 52 w 254"/>
              <a:gd name="T39" fmla="*/ 102 h 201"/>
              <a:gd name="T40" fmla="*/ 29 w 254"/>
              <a:gd name="T41" fmla="*/ 117 h 201"/>
              <a:gd name="T42" fmla="*/ 32 w 254"/>
              <a:gd name="T43" fmla="*/ 124 h 201"/>
              <a:gd name="T44" fmla="*/ 19 w 254"/>
              <a:gd name="T45" fmla="*/ 142 h 201"/>
              <a:gd name="T46" fmla="*/ 5 w 254"/>
              <a:gd name="T47" fmla="*/ 146 h 201"/>
              <a:gd name="T48" fmla="*/ 2 w 254"/>
              <a:gd name="T49" fmla="*/ 184 h 201"/>
              <a:gd name="T50" fmla="*/ 8 w 254"/>
              <a:gd name="T51" fmla="*/ 196 h 201"/>
              <a:gd name="T52" fmla="*/ 21 w 254"/>
              <a:gd name="T53" fmla="*/ 200 h 201"/>
              <a:gd name="T54" fmla="*/ 22 w 254"/>
              <a:gd name="T55" fmla="*/ 199 h 201"/>
              <a:gd name="T56" fmla="*/ 18 w 254"/>
              <a:gd name="T57" fmla="*/ 186 h 201"/>
              <a:gd name="T58" fmla="*/ 12 w 254"/>
              <a:gd name="T59" fmla="*/ 182 h 201"/>
              <a:gd name="T60" fmla="*/ 18 w 254"/>
              <a:gd name="T61" fmla="*/ 173 h 201"/>
              <a:gd name="T62" fmla="*/ 32 w 254"/>
              <a:gd name="T63" fmla="*/ 162 h 201"/>
              <a:gd name="T64" fmla="*/ 64 w 254"/>
              <a:gd name="T65" fmla="*/ 141 h 201"/>
              <a:gd name="T66" fmla="*/ 70 w 254"/>
              <a:gd name="T67" fmla="*/ 145 h 201"/>
              <a:gd name="T68" fmla="*/ 75 w 254"/>
              <a:gd name="T69" fmla="*/ 141 h 201"/>
              <a:gd name="T70" fmla="*/ 96 w 254"/>
              <a:gd name="T71" fmla="*/ 137 h 201"/>
              <a:gd name="T72" fmla="*/ 98 w 254"/>
              <a:gd name="T73" fmla="*/ 136 h 201"/>
              <a:gd name="T74" fmla="*/ 119 w 254"/>
              <a:gd name="T75" fmla="*/ 128 h 201"/>
              <a:gd name="T76" fmla="*/ 124 w 254"/>
              <a:gd name="T77" fmla="*/ 96 h 201"/>
              <a:gd name="T78" fmla="*/ 130 w 254"/>
              <a:gd name="T79" fmla="*/ 94 h 201"/>
              <a:gd name="T80" fmla="*/ 132 w 254"/>
              <a:gd name="T81" fmla="*/ 95 h 201"/>
              <a:gd name="T82" fmla="*/ 159 w 254"/>
              <a:gd name="T83" fmla="*/ 112 h 201"/>
              <a:gd name="T84" fmla="*/ 156 w 254"/>
              <a:gd name="T85" fmla="*/ 103 h 201"/>
              <a:gd name="T86" fmla="*/ 166 w 254"/>
              <a:gd name="T87" fmla="*/ 99 h 201"/>
              <a:gd name="T88" fmla="*/ 173 w 254"/>
              <a:gd name="T89" fmla="*/ 95 h 201"/>
              <a:gd name="T90" fmla="*/ 193 w 254"/>
              <a:gd name="T91" fmla="*/ 101 h 201"/>
              <a:gd name="T92" fmla="*/ 206 w 254"/>
              <a:gd name="T93" fmla="*/ 92 h 201"/>
              <a:gd name="T94" fmla="*/ 207 w 254"/>
              <a:gd name="T95" fmla="*/ 94 h 201"/>
              <a:gd name="T96" fmla="*/ 238 w 254"/>
              <a:gd name="T97" fmla="*/ 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01D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8349125" y="1198832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此处输入地名</a:t>
            </a:r>
            <a:endParaRPr lang="en-US" altLang="zh-CN" dirty="0" smtClean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  <a:endParaRPr lang="en-US" altLang="zh-CN" dirty="0" smtClean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3" name="Freeform 22"/>
          <p:cNvSpPr>
            <a:spLocks/>
          </p:cNvSpPr>
          <p:nvPr/>
        </p:nvSpPr>
        <p:spPr bwMode="auto">
          <a:xfrm>
            <a:off x="7464645" y="3367888"/>
            <a:ext cx="530225" cy="650875"/>
          </a:xfrm>
          <a:custGeom>
            <a:avLst/>
            <a:gdLst>
              <a:gd name="T0" fmla="*/ 73 w 141"/>
              <a:gd name="T1" fmla="*/ 8 h 173"/>
              <a:gd name="T2" fmla="*/ 60 w 141"/>
              <a:gd name="T3" fmla="*/ 20 h 173"/>
              <a:gd name="T4" fmla="*/ 59 w 141"/>
              <a:gd name="T5" fmla="*/ 21 h 173"/>
              <a:gd name="T6" fmla="*/ 51 w 141"/>
              <a:gd name="T7" fmla="*/ 21 h 173"/>
              <a:gd name="T8" fmla="*/ 35 w 141"/>
              <a:gd name="T9" fmla="*/ 31 h 173"/>
              <a:gd name="T10" fmla="*/ 40 w 141"/>
              <a:gd name="T11" fmla="*/ 34 h 173"/>
              <a:gd name="T12" fmla="*/ 37 w 141"/>
              <a:gd name="T13" fmla="*/ 47 h 173"/>
              <a:gd name="T14" fmla="*/ 23 w 141"/>
              <a:gd name="T15" fmla="*/ 59 h 173"/>
              <a:gd name="T16" fmla="*/ 24 w 141"/>
              <a:gd name="T17" fmla="*/ 68 h 173"/>
              <a:gd name="T18" fmla="*/ 27 w 141"/>
              <a:gd name="T19" fmla="*/ 77 h 173"/>
              <a:gd name="T20" fmla="*/ 18 w 141"/>
              <a:gd name="T21" fmla="*/ 93 h 173"/>
              <a:gd name="T22" fmla="*/ 18 w 141"/>
              <a:gd name="T23" fmla="*/ 94 h 173"/>
              <a:gd name="T24" fmla="*/ 12 w 141"/>
              <a:gd name="T25" fmla="*/ 101 h 173"/>
              <a:gd name="T26" fmla="*/ 7 w 141"/>
              <a:gd name="T27" fmla="*/ 106 h 173"/>
              <a:gd name="T28" fmla="*/ 7 w 141"/>
              <a:gd name="T29" fmla="*/ 122 h 173"/>
              <a:gd name="T30" fmla="*/ 2 w 141"/>
              <a:gd name="T31" fmla="*/ 126 h 173"/>
              <a:gd name="T32" fmla="*/ 0 w 141"/>
              <a:gd name="T33" fmla="*/ 128 h 173"/>
              <a:gd name="T34" fmla="*/ 3 w 141"/>
              <a:gd name="T35" fmla="*/ 137 h 173"/>
              <a:gd name="T36" fmla="*/ 26 w 141"/>
              <a:gd name="T37" fmla="*/ 137 h 173"/>
              <a:gd name="T38" fmla="*/ 35 w 141"/>
              <a:gd name="T39" fmla="*/ 146 h 173"/>
              <a:gd name="T40" fmla="*/ 35 w 141"/>
              <a:gd name="T41" fmla="*/ 147 h 173"/>
              <a:gd name="T42" fmla="*/ 51 w 141"/>
              <a:gd name="T43" fmla="*/ 172 h 173"/>
              <a:gd name="T44" fmla="*/ 56 w 141"/>
              <a:gd name="T45" fmla="*/ 161 h 173"/>
              <a:gd name="T46" fmla="*/ 68 w 141"/>
              <a:gd name="T47" fmla="*/ 169 h 173"/>
              <a:gd name="T48" fmla="*/ 76 w 141"/>
              <a:gd name="T49" fmla="*/ 146 h 173"/>
              <a:gd name="T50" fmla="*/ 78 w 141"/>
              <a:gd name="T51" fmla="*/ 146 h 173"/>
              <a:gd name="T52" fmla="*/ 85 w 141"/>
              <a:gd name="T53" fmla="*/ 141 h 173"/>
              <a:gd name="T54" fmla="*/ 85 w 141"/>
              <a:gd name="T55" fmla="*/ 139 h 173"/>
              <a:gd name="T56" fmla="*/ 97 w 141"/>
              <a:gd name="T57" fmla="*/ 139 h 173"/>
              <a:gd name="T58" fmla="*/ 103 w 141"/>
              <a:gd name="T59" fmla="*/ 112 h 173"/>
              <a:gd name="T60" fmla="*/ 114 w 141"/>
              <a:gd name="T61" fmla="*/ 110 h 173"/>
              <a:gd name="T62" fmla="*/ 109 w 141"/>
              <a:gd name="T63" fmla="*/ 105 h 173"/>
              <a:gd name="T64" fmla="*/ 117 w 141"/>
              <a:gd name="T65" fmla="*/ 98 h 173"/>
              <a:gd name="T66" fmla="*/ 123 w 141"/>
              <a:gd name="T67" fmla="*/ 100 h 173"/>
              <a:gd name="T68" fmla="*/ 119 w 141"/>
              <a:gd name="T69" fmla="*/ 92 h 173"/>
              <a:gd name="T70" fmla="*/ 123 w 141"/>
              <a:gd name="T71" fmla="*/ 90 h 173"/>
              <a:gd name="T72" fmla="*/ 118 w 141"/>
              <a:gd name="T73" fmla="*/ 79 h 173"/>
              <a:gd name="T74" fmla="*/ 119 w 141"/>
              <a:gd name="T75" fmla="*/ 78 h 173"/>
              <a:gd name="T76" fmla="*/ 131 w 141"/>
              <a:gd name="T77" fmla="*/ 68 h 173"/>
              <a:gd name="T78" fmla="*/ 121 w 141"/>
              <a:gd name="T79" fmla="*/ 55 h 173"/>
              <a:gd name="T80" fmla="*/ 133 w 141"/>
              <a:gd name="T81" fmla="*/ 50 h 173"/>
              <a:gd name="T82" fmla="*/ 139 w 141"/>
              <a:gd name="T83" fmla="*/ 43 h 173"/>
              <a:gd name="T84" fmla="*/ 135 w 141"/>
              <a:gd name="T85" fmla="*/ 34 h 173"/>
              <a:gd name="T86" fmla="*/ 135 w 141"/>
              <a:gd name="T87" fmla="*/ 33 h 173"/>
              <a:gd name="T88" fmla="*/ 135 w 141"/>
              <a:gd name="T89" fmla="*/ 30 h 173"/>
              <a:gd name="T90" fmla="*/ 133 w 141"/>
              <a:gd name="T91" fmla="*/ 30 h 173"/>
              <a:gd name="T92" fmla="*/ 117 w 141"/>
              <a:gd name="T93" fmla="*/ 28 h 173"/>
              <a:gd name="T94" fmla="*/ 117 w 141"/>
              <a:gd name="T95" fmla="*/ 28 h 173"/>
              <a:gd name="T96" fmla="*/ 113 w 141"/>
              <a:gd name="T97" fmla="*/ 23 h 173"/>
              <a:gd name="T98" fmla="*/ 93 w 141"/>
              <a:gd name="T99" fmla="*/ 31 h 173"/>
              <a:gd name="T100" fmla="*/ 85 w 141"/>
              <a:gd name="T101" fmla="*/ 16 h 173"/>
              <a:gd name="T102" fmla="*/ 73 w 141"/>
              <a:gd name="T103" fmla="*/ 1 h 173"/>
              <a:gd name="T104" fmla="*/ 73 w 141"/>
              <a:gd name="T105" fmla="*/ 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01D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7405113" y="5209830"/>
            <a:ext cx="649288" cy="752475"/>
          </a:xfrm>
          <a:custGeom>
            <a:avLst/>
            <a:gdLst>
              <a:gd name="T0" fmla="*/ 150 w 173"/>
              <a:gd name="T1" fmla="*/ 34 h 200"/>
              <a:gd name="T2" fmla="*/ 146 w 173"/>
              <a:gd name="T3" fmla="*/ 26 h 200"/>
              <a:gd name="T4" fmla="*/ 143 w 173"/>
              <a:gd name="T5" fmla="*/ 12 h 200"/>
              <a:gd name="T6" fmla="*/ 136 w 173"/>
              <a:gd name="T7" fmla="*/ 17 h 200"/>
              <a:gd name="T8" fmla="*/ 125 w 173"/>
              <a:gd name="T9" fmla="*/ 15 h 200"/>
              <a:gd name="T10" fmla="*/ 125 w 173"/>
              <a:gd name="T11" fmla="*/ 7 h 200"/>
              <a:gd name="T12" fmla="*/ 122 w 173"/>
              <a:gd name="T13" fmla="*/ 10 h 200"/>
              <a:gd name="T14" fmla="*/ 109 w 173"/>
              <a:gd name="T15" fmla="*/ 22 h 200"/>
              <a:gd name="T16" fmla="*/ 107 w 173"/>
              <a:gd name="T17" fmla="*/ 22 h 200"/>
              <a:gd name="T18" fmla="*/ 99 w 173"/>
              <a:gd name="T19" fmla="*/ 16 h 200"/>
              <a:gd name="T20" fmla="*/ 92 w 173"/>
              <a:gd name="T21" fmla="*/ 13 h 200"/>
              <a:gd name="T22" fmla="*/ 75 w 173"/>
              <a:gd name="T23" fmla="*/ 8 h 200"/>
              <a:gd name="T24" fmla="*/ 66 w 173"/>
              <a:gd name="T25" fmla="*/ 4 h 200"/>
              <a:gd name="T26" fmla="*/ 47 w 173"/>
              <a:gd name="T27" fmla="*/ 0 h 200"/>
              <a:gd name="T28" fmla="*/ 40 w 173"/>
              <a:gd name="T29" fmla="*/ 16 h 200"/>
              <a:gd name="T30" fmla="*/ 34 w 173"/>
              <a:gd name="T31" fmla="*/ 16 h 200"/>
              <a:gd name="T32" fmla="*/ 14 w 173"/>
              <a:gd name="T33" fmla="*/ 26 h 200"/>
              <a:gd name="T34" fmla="*/ 13 w 173"/>
              <a:gd name="T35" fmla="*/ 72 h 200"/>
              <a:gd name="T36" fmla="*/ 9 w 173"/>
              <a:gd name="T37" fmla="*/ 83 h 200"/>
              <a:gd name="T38" fmla="*/ 1 w 173"/>
              <a:gd name="T39" fmla="*/ 109 h 200"/>
              <a:gd name="T40" fmla="*/ 7 w 173"/>
              <a:gd name="T41" fmla="*/ 111 h 200"/>
              <a:gd name="T42" fmla="*/ 17 w 173"/>
              <a:gd name="T43" fmla="*/ 126 h 200"/>
              <a:gd name="T44" fmla="*/ 14 w 173"/>
              <a:gd name="T45" fmla="*/ 132 h 200"/>
              <a:gd name="T46" fmla="*/ 24 w 173"/>
              <a:gd name="T47" fmla="*/ 158 h 200"/>
              <a:gd name="T48" fmla="*/ 38 w 173"/>
              <a:gd name="T49" fmla="*/ 151 h 200"/>
              <a:gd name="T50" fmla="*/ 46 w 173"/>
              <a:gd name="T51" fmla="*/ 151 h 200"/>
              <a:gd name="T52" fmla="*/ 52 w 173"/>
              <a:gd name="T53" fmla="*/ 140 h 200"/>
              <a:gd name="T54" fmla="*/ 68 w 173"/>
              <a:gd name="T55" fmla="*/ 135 h 200"/>
              <a:gd name="T56" fmla="*/ 77 w 173"/>
              <a:gd name="T57" fmla="*/ 151 h 200"/>
              <a:gd name="T58" fmla="*/ 81 w 173"/>
              <a:gd name="T59" fmla="*/ 165 h 200"/>
              <a:gd name="T60" fmla="*/ 71 w 173"/>
              <a:gd name="T61" fmla="*/ 185 h 200"/>
              <a:gd name="T62" fmla="*/ 84 w 173"/>
              <a:gd name="T63" fmla="*/ 187 h 200"/>
              <a:gd name="T64" fmla="*/ 89 w 173"/>
              <a:gd name="T65" fmla="*/ 199 h 200"/>
              <a:gd name="T66" fmla="*/ 102 w 173"/>
              <a:gd name="T67" fmla="*/ 196 h 200"/>
              <a:gd name="T68" fmla="*/ 108 w 173"/>
              <a:gd name="T69" fmla="*/ 178 h 200"/>
              <a:gd name="T70" fmla="*/ 135 w 173"/>
              <a:gd name="T71" fmla="*/ 189 h 200"/>
              <a:gd name="T72" fmla="*/ 128 w 173"/>
              <a:gd name="T73" fmla="*/ 172 h 200"/>
              <a:gd name="T74" fmla="*/ 128 w 173"/>
              <a:gd name="T75" fmla="*/ 170 h 200"/>
              <a:gd name="T76" fmla="*/ 166 w 173"/>
              <a:gd name="T77" fmla="*/ 166 h 200"/>
              <a:gd name="T78" fmla="*/ 167 w 173"/>
              <a:gd name="T79" fmla="*/ 165 h 200"/>
              <a:gd name="T80" fmla="*/ 167 w 173"/>
              <a:gd name="T81" fmla="*/ 163 h 200"/>
              <a:gd name="T82" fmla="*/ 166 w 173"/>
              <a:gd name="T83" fmla="*/ 142 h 200"/>
              <a:gd name="T84" fmla="*/ 170 w 173"/>
              <a:gd name="T85" fmla="*/ 134 h 200"/>
              <a:gd name="T86" fmla="*/ 163 w 173"/>
              <a:gd name="T87" fmla="*/ 126 h 200"/>
              <a:gd name="T88" fmla="*/ 158 w 173"/>
              <a:gd name="T89" fmla="*/ 98 h 200"/>
              <a:gd name="T90" fmla="*/ 151 w 173"/>
              <a:gd name="T91" fmla="*/ 102 h 200"/>
              <a:gd name="T92" fmla="*/ 150 w 173"/>
              <a:gd name="T93" fmla="*/ 84 h 200"/>
              <a:gd name="T94" fmla="*/ 163 w 173"/>
              <a:gd name="T95" fmla="*/ 50 h 200"/>
              <a:gd name="T96" fmla="*/ 150 w 173"/>
              <a:gd name="T97" fmla="*/ 3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01D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349124" y="3093160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此处输入地名</a:t>
            </a:r>
            <a:endParaRPr lang="en-US" altLang="zh-CN" dirty="0" smtClean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  <a:endParaRPr lang="en-US" altLang="zh-CN" dirty="0" smtClean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349124" y="4985902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此处输入地名</a:t>
            </a:r>
            <a:endParaRPr lang="en-US" altLang="zh-CN" dirty="0" smtClean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  <a:endParaRPr lang="en-US" altLang="zh-CN" dirty="0" smtClean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此处输入地域相关文本内容</a:t>
            </a: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此处输入地域相关文本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 flipV="1">
            <a:off x="4475626" y="1992762"/>
            <a:ext cx="2777087" cy="3276600"/>
          </a:xfrm>
          <a:prstGeom prst="line">
            <a:avLst/>
          </a:prstGeom>
          <a:ln w="2222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endCxn id="43" idx="12"/>
          </p:cNvCxnSpPr>
          <p:nvPr/>
        </p:nvCxnSpPr>
        <p:spPr>
          <a:xfrm flipV="1">
            <a:off x="5053476" y="3747879"/>
            <a:ext cx="2456295" cy="1126989"/>
          </a:xfrm>
          <a:prstGeom prst="line">
            <a:avLst/>
          </a:prstGeom>
          <a:ln w="2222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endCxn id="44" idx="17"/>
          </p:cNvCxnSpPr>
          <p:nvPr/>
        </p:nvCxnSpPr>
        <p:spPr>
          <a:xfrm>
            <a:off x="4220616" y="4759866"/>
            <a:ext cx="3233287" cy="720855"/>
          </a:xfrm>
          <a:prstGeom prst="line">
            <a:avLst/>
          </a:prstGeom>
          <a:ln w="2222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5222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02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团队介绍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8301" y="1669369"/>
            <a:ext cx="2588456" cy="2588456"/>
          </a:xfrm>
          <a:prstGeom prst="ellipse">
            <a:avLst/>
          </a:prstGeom>
          <a:noFill/>
          <a:ln w="2222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83279" y="1669369"/>
            <a:ext cx="2588456" cy="2588456"/>
          </a:xfrm>
          <a:prstGeom prst="ellipse">
            <a:avLst/>
          </a:prstGeom>
          <a:noFill/>
          <a:ln w="2222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288257" y="1669369"/>
            <a:ext cx="2588456" cy="2588456"/>
          </a:xfrm>
          <a:prstGeom prst="ellipse">
            <a:avLst/>
          </a:prstGeom>
          <a:noFill/>
          <a:ln w="2222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193236" y="1669369"/>
            <a:ext cx="2588456" cy="2588456"/>
          </a:xfrm>
          <a:prstGeom prst="ellipse">
            <a:avLst/>
          </a:prstGeom>
          <a:noFill/>
          <a:ln w="2222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1048613" y="2548099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图片</a:t>
            </a:r>
            <a:endParaRPr lang="zh-CN" altLang="en-US" sz="48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953591" y="2548099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图片</a:t>
            </a:r>
            <a:endParaRPr lang="zh-CN" altLang="en-US" sz="48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858569" y="2548099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图片</a:t>
            </a:r>
            <a:endParaRPr lang="zh-CN" altLang="en-US" sz="48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763548" y="2548099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图片</a:t>
            </a:r>
            <a:endParaRPr lang="zh-CN" altLang="en-US" sz="48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84781" y="4515069"/>
            <a:ext cx="2975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189759" y="4525786"/>
            <a:ext cx="2975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094737" y="4515068"/>
            <a:ext cx="2975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en-US" altLang="zh-CN" sz="2000" b="1" dirty="0" smtClean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999716" y="4525786"/>
            <a:ext cx="2975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此处输入相关文本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内容</a:t>
            </a:r>
            <a:r>
              <a:rPr lang="en-US" altLang="zh-CN" sz="2000" b="1" dirty="0" smtClean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4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62" name="L 形 61"/>
          <p:cNvSpPr/>
          <p:nvPr/>
        </p:nvSpPr>
        <p:spPr>
          <a:xfrm rot="18972608">
            <a:off x="1599455" y="5613083"/>
            <a:ext cx="346148" cy="346148"/>
          </a:xfrm>
          <a:prstGeom prst="corner">
            <a:avLst>
              <a:gd name="adj1" fmla="val 16653"/>
              <a:gd name="adj2" fmla="val 16654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L 形 62"/>
          <p:cNvSpPr/>
          <p:nvPr/>
        </p:nvSpPr>
        <p:spPr>
          <a:xfrm rot="18972608">
            <a:off x="4504433" y="5613083"/>
            <a:ext cx="346148" cy="346148"/>
          </a:xfrm>
          <a:prstGeom prst="corner">
            <a:avLst>
              <a:gd name="adj1" fmla="val 16653"/>
              <a:gd name="adj2" fmla="val 16654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L 形 63"/>
          <p:cNvSpPr/>
          <p:nvPr/>
        </p:nvSpPr>
        <p:spPr>
          <a:xfrm rot="18972608">
            <a:off x="7409411" y="5613083"/>
            <a:ext cx="346148" cy="346148"/>
          </a:xfrm>
          <a:prstGeom prst="corner">
            <a:avLst>
              <a:gd name="adj1" fmla="val 16653"/>
              <a:gd name="adj2" fmla="val 16654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L 形 64"/>
          <p:cNvSpPr/>
          <p:nvPr/>
        </p:nvSpPr>
        <p:spPr>
          <a:xfrm rot="18972608">
            <a:off x="10314390" y="5613083"/>
            <a:ext cx="346148" cy="346148"/>
          </a:xfrm>
          <a:prstGeom prst="corner">
            <a:avLst>
              <a:gd name="adj1" fmla="val 16653"/>
              <a:gd name="adj2" fmla="val 16654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7708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03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产品介绍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69947" y="1491235"/>
            <a:ext cx="2052106" cy="4392108"/>
            <a:chOff x="1912854" y="1390650"/>
            <a:chExt cx="1726726" cy="3695700"/>
          </a:xfrm>
        </p:grpSpPr>
        <p:sp>
          <p:nvSpPr>
            <p:cNvPr id="7" name="圆角矩形 6"/>
            <p:cNvSpPr/>
            <p:nvPr/>
          </p:nvSpPr>
          <p:spPr>
            <a:xfrm>
              <a:off x="1912854" y="2341177"/>
              <a:ext cx="37785" cy="292488"/>
            </a:xfrm>
            <a:prstGeom prst="roundRect">
              <a:avLst>
                <a:gd name="adj" fmla="val 50000"/>
              </a:avLst>
            </a:prstGeom>
            <a:solidFill>
              <a:srgbClr val="94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912854" y="1793204"/>
              <a:ext cx="37785" cy="292488"/>
            </a:xfrm>
            <a:prstGeom prst="roundRect">
              <a:avLst>
                <a:gd name="adj" fmla="val 50000"/>
              </a:avLst>
            </a:prstGeom>
            <a:solidFill>
              <a:srgbClr val="94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601795" y="2069046"/>
              <a:ext cx="37785" cy="471055"/>
            </a:xfrm>
            <a:prstGeom prst="roundRect">
              <a:avLst>
                <a:gd name="adj" fmla="val 50000"/>
              </a:avLst>
            </a:prstGeom>
            <a:solidFill>
              <a:srgbClr val="94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925240" y="1390650"/>
              <a:ext cx="1683544" cy="3695700"/>
              <a:chOff x="1925240" y="1390650"/>
              <a:chExt cx="1683544" cy="3695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1925240" y="1390650"/>
                <a:ext cx="1683544" cy="3695700"/>
              </a:xfrm>
              <a:prstGeom prst="roundRect">
                <a:avLst>
                  <a:gd name="adj" fmla="val 18953"/>
                </a:avLst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dist="889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925240" y="1408945"/>
                <a:ext cx="1683544" cy="3659108"/>
              </a:xfrm>
              <a:prstGeom prst="roundRect">
                <a:avLst>
                  <a:gd name="adj" fmla="val 1895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2047874" y="1933575"/>
              <a:ext cx="1438275" cy="2609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575730" y="1655263"/>
              <a:ext cx="382562" cy="70847"/>
            </a:xfrm>
            <a:prstGeom prst="roundRect">
              <a:avLst>
                <a:gd name="adj" fmla="val 50000"/>
              </a:avLst>
            </a:prstGeom>
            <a:solidFill>
              <a:srgbClr val="D1D1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258360" y="1638675"/>
              <a:ext cx="102334" cy="102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648931" y="4673837"/>
              <a:ext cx="236160" cy="236160"/>
            </a:xfrm>
            <a:prstGeom prst="ellipse">
              <a:avLst/>
            </a:prstGeom>
            <a:solidFill>
              <a:srgbClr val="FAFAFA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417299" y="4391258"/>
            <a:ext cx="7357403" cy="2466742"/>
            <a:chOff x="3770142" y="1092384"/>
            <a:chExt cx="7357403" cy="246674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/>
            <a:srcRect l="80322" r="-1"/>
            <a:stretch/>
          </p:blipFill>
          <p:spPr>
            <a:xfrm rot="16200000">
              <a:off x="7167762" y="-2289181"/>
              <a:ext cx="576224" cy="7339354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3770142" y="1668608"/>
              <a:ext cx="7357403" cy="1890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521153" y="1798586"/>
            <a:ext cx="3375168" cy="707886"/>
            <a:chOff x="7521153" y="1615702"/>
            <a:chExt cx="3375168" cy="707886"/>
          </a:xfrm>
        </p:grpSpPr>
        <p:sp>
          <p:nvSpPr>
            <p:cNvPr id="23" name="椭圆 22"/>
            <p:cNvSpPr/>
            <p:nvPr/>
          </p:nvSpPr>
          <p:spPr>
            <a:xfrm>
              <a:off x="7521153" y="1646969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920826" y="1615702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2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</a:t>
              </a:r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2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521153" y="2827062"/>
            <a:ext cx="3375168" cy="707886"/>
            <a:chOff x="7521153" y="2451197"/>
            <a:chExt cx="3375168" cy="707886"/>
          </a:xfrm>
        </p:grpSpPr>
        <p:sp>
          <p:nvSpPr>
            <p:cNvPr id="25" name="椭圆 24"/>
            <p:cNvSpPr/>
            <p:nvPr/>
          </p:nvSpPr>
          <p:spPr>
            <a:xfrm>
              <a:off x="7521153" y="2482464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920826" y="2451197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4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</a:t>
              </a:r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4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21153" y="3856668"/>
            <a:ext cx="3375167" cy="707886"/>
            <a:chOff x="7521153" y="3673784"/>
            <a:chExt cx="3375167" cy="707886"/>
          </a:xfrm>
        </p:grpSpPr>
        <p:sp>
          <p:nvSpPr>
            <p:cNvPr id="27" name="椭圆 26"/>
            <p:cNvSpPr/>
            <p:nvPr/>
          </p:nvSpPr>
          <p:spPr>
            <a:xfrm>
              <a:off x="7521153" y="3703921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920825" y="3673784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6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</a:t>
              </a:r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6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86825" y="1798586"/>
            <a:ext cx="3375168" cy="707886"/>
            <a:chOff x="7521153" y="1615702"/>
            <a:chExt cx="3375168" cy="707886"/>
          </a:xfrm>
        </p:grpSpPr>
        <p:sp>
          <p:nvSpPr>
            <p:cNvPr id="33" name="椭圆 32"/>
            <p:cNvSpPr/>
            <p:nvPr/>
          </p:nvSpPr>
          <p:spPr>
            <a:xfrm>
              <a:off x="7521153" y="1646969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920826" y="1615702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1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1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86825" y="2854024"/>
            <a:ext cx="3375168" cy="707886"/>
            <a:chOff x="7521153" y="2451197"/>
            <a:chExt cx="3375168" cy="707886"/>
          </a:xfrm>
        </p:grpSpPr>
        <p:sp>
          <p:nvSpPr>
            <p:cNvPr id="36" name="椭圆 35"/>
            <p:cNvSpPr/>
            <p:nvPr/>
          </p:nvSpPr>
          <p:spPr>
            <a:xfrm>
              <a:off x="7521153" y="2482464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920826" y="2451197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3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</a:t>
              </a:r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3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286825" y="3909463"/>
            <a:ext cx="3375168" cy="707886"/>
            <a:chOff x="7521153" y="3672654"/>
            <a:chExt cx="3375168" cy="707886"/>
          </a:xfrm>
        </p:grpSpPr>
        <p:sp>
          <p:nvSpPr>
            <p:cNvPr id="39" name="椭圆 38"/>
            <p:cNvSpPr/>
            <p:nvPr/>
          </p:nvSpPr>
          <p:spPr>
            <a:xfrm>
              <a:off x="7521153" y="3703921"/>
              <a:ext cx="399673" cy="399673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rgbClr val="01D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920826" y="3672654"/>
              <a:ext cx="29754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5</a:t>
              </a:r>
            </a:p>
            <a:p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此处输入相关文本</a:t>
              </a:r>
              <a:r>
                <a:rPr lang="zh-CN" alt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bg2">
                      <a:lumMod val="25000"/>
                    </a:schemeClr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5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2472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04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数据分析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28905" y="1533377"/>
            <a:ext cx="3134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01DCC8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此处输入图表名称</a:t>
            </a:r>
            <a:endParaRPr lang="zh-CN" altLang="en-US" sz="28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57991" y="3283487"/>
            <a:ext cx="5262340" cy="733877"/>
            <a:chOff x="2242704" y="3066753"/>
            <a:chExt cx="5993019" cy="835776"/>
          </a:xfrm>
          <a:gradFill>
            <a:gsLst>
              <a:gs pos="66000">
                <a:schemeClr val="tx1">
                  <a:lumMod val="85000"/>
                  <a:lumOff val="15000"/>
                </a:schemeClr>
              </a:gs>
              <a:gs pos="66000">
                <a:srgbClr val="01DCC8"/>
              </a:gs>
            </a:gsLst>
            <a:lin ang="10800000" scaled="0"/>
          </a:gradFill>
        </p:grpSpPr>
        <p:grpSp>
          <p:nvGrpSpPr>
            <p:cNvPr id="5" name="组合 4"/>
            <p:cNvGrpSpPr/>
            <p:nvPr/>
          </p:nvGrpSpPr>
          <p:grpSpPr>
            <a:xfrm>
              <a:off x="224270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87241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48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350212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413184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476155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57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539126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602097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63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665068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728040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791011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4053093" y="2177878"/>
            <a:ext cx="5262340" cy="733877"/>
            <a:chOff x="2242704" y="3066753"/>
            <a:chExt cx="5993019" cy="835776"/>
          </a:xfrm>
          <a:gradFill>
            <a:gsLst>
              <a:gs pos="78000">
                <a:schemeClr val="tx1">
                  <a:lumMod val="85000"/>
                  <a:lumOff val="15000"/>
                </a:schemeClr>
              </a:gs>
              <a:gs pos="78000">
                <a:srgbClr val="01DCC8"/>
              </a:gs>
            </a:gsLst>
            <a:lin ang="10800000" scaled="0"/>
          </a:gradFill>
        </p:grpSpPr>
        <p:grpSp>
          <p:nvGrpSpPr>
            <p:cNvPr id="77" name="组合 76"/>
            <p:cNvGrpSpPr/>
            <p:nvPr/>
          </p:nvGrpSpPr>
          <p:grpSpPr>
            <a:xfrm>
              <a:off x="224270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287241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350212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01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413184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99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476155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97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539126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95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602097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93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665068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91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728040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89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791011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1455" y="4389097"/>
            <a:ext cx="5262340" cy="733877"/>
            <a:chOff x="2242704" y="3066753"/>
            <a:chExt cx="5993019" cy="835776"/>
          </a:xfrm>
          <a:gradFill>
            <a:gsLst>
              <a:gs pos="12000">
                <a:schemeClr val="tx1">
                  <a:lumMod val="85000"/>
                  <a:lumOff val="15000"/>
                </a:schemeClr>
              </a:gs>
              <a:gs pos="12000">
                <a:srgbClr val="01DCC8"/>
              </a:gs>
            </a:gsLst>
            <a:lin ang="10800000" scaled="0"/>
          </a:gradFill>
        </p:grpSpPr>
        <p:grpSp>
          <p:nvGrpSpPr>
            <p:cNvPr id="108" name="组合 107"/>
            <p:cNvGrpSpPr/>
            <p:nvPr/>
          </p:nvGrpSpPr>
          <p:grpSpPr>
            <a:xfrm>
              <a:off x="224270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287241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34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350212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32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413184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476155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28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539126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26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602097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24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665068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22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728040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20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791011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18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4051455" y="5494706"/>
            <a:ext cx="5262340" cy="733877"/>
            <a:chOff x="2242704" y="3066753"/>
            <a:chExt cx="5993019" cy="835776"/>
          </a:xfrm>
          <a:gradFill>
            <a:gsLst>
              <a:gs pos="45000">
                <a:schemeClr val="tx1">
                  <a:lumMod val="85000"/>
                  <a:lumOff val="15000"/>
                </a:schemeClr>
              </a:gs>
              <a:gs pos="45000">
                <a:srgbClr val="01DCC8"/>
              </a:gs>
            </a:gsLst>
            <a:lin ang="10800000" scaled="0"/>
          </a:gradFill>
        </p:grpSpPr>
        <p:grpSp>
          <p:nvGrpSpPr>
            <p:cNvPr id="139" name="组合 138"/>
            <p:cNvGrpSpPr/>
            <p:nvPr/>
          </p:nvGrpSpPr>
          <p:grpSpPr>
            <a:xfrm>
              <a:off x="224270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67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>
              <a:off x="287241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65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>
              <a:off x="350212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63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2" name="组合 141"/>
            <p:cNvGrpSpPr/>
            <p:nvPr/>
          </p:nvGrpSpPr>
          <p:grpSpPr>
            <a:xfrm>
              <a:off x="413184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61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476155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59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4" name="组合 143"/>
            <p:cNvGrpSpPr/>
            <p:nvPr/>
          </p:nvGrpSpPr>
          <p:grpSpPr>
            <a:xfrm>
              <a:off x="5391264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57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5" name="组合 144"/>
            <p:cNvGrpSpPr/>
            <p:nvPr/>
          </p:nvGrpSpPr>
          <p:grpSpPr>
            <a:xfrm>
              <a:off x="6020976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55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6650688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53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7" name="组合 146"/>
            <p:cNvGrpSpPr/>
            <p:nvPr/>
          </p:nvGrpSpPr>
          <p:grpSpPr>
            <a:xfrm>
              <a:off x="7280400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51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7910112" y="3066753"/>
              <a:ext cx="325611" cy="835776"/>
              <a:chOff x="7171562" y="3066753"/>
              <a:chExt cx="325611" cy="835776"/>
            </a:xfrm>
            <a:grpFill/>
          </p:grpSpPr>
          <p:sp>
            <p:nvSpPr>
              <p:cNvPr id="149" name="Freeform 5"/>
              <p:cNvSpPr>
                <a:spLocks/>
              </p:cNvSpPr>
              <p:nvPr/>
            </p:nvSpPr>
            <p:spPr bwMode="auto">
              <a:xfrm>
                <a:off x="7171562" y="3210163"/>
                <a:ext cx="325611" cy="692366"/>
              </a:xfrm>
              <a:custGeom>
                <a:avLst/>
                <a:gdLst>
                  <a:gd name="T0" fmla="*/ 89 w 117"/>
                  <a:gd name="T1" fmla="*/ 0 h 247"/>
                  <a:gd name="T2" fmla="*/ 30 w 117"/>
                  <a:gd name="T3" fmla="*/ 0 h 247"/>
                  <a:gd name="T4" fmla="*/ 0 w 117"/>
                  <a:gd name="T5" fmla="*/ 24 h 247"/>
                  <a:gd name="T6" fmla="*/ 0 w 117"/>
                  <a:gd name="T7" fmla="*/ 25 h 247"/>
                  <a:gd name="T8" fmla="*/ 0 w 117"/>
                  <a:gd name="T9" fmla="*/ 29 h 247"/>
                  <a:gd name="T10" fmla="*/ 0 w 117"/>
                  <a:gd name="T11" fmla="*/ 111 h 247"/>
                  <a:gd name="T12" fmla="*/ 10 w 117"/>
                  <a:gd name="T13" fmla="*/ 121 h 247"/>
                  <a:gd name="T14" fmla="*/ 20 w 117"/>
                  <a:gd name="T15" fmla="*/ 111 h 247"/>
                  <a:gd name="T16" fmla="*/ 20 w 117"/>
                  <a:gd name="T17" fmla="*/ 40 h 247"/>
                  <a:gd name="T18" fmla="*/ 28 w 117"/>
                  <a:gd name="T19" fmla="*/ 40 h 247"/>
                  <a:gd name="T20" fmla="*/ 28 w 117"/>
                  <a:gd name="T21" fmla="*/ 108 h 247"/>
                  <a:gd name="T22" fmla="*/ 28 w 117"/>
                  <a:gd name="T23" fmla="*/ 111 h 247"/>
                  <a:gd name="T24" fmla="*/ 28 w 117"/>
                  <a:gd name="T25" fmla="*/ 233 h 247"/>
                  <a:gd name="T26" fmla="*/ 42 w 117"/>
                  <a:gd name="T27" fmla="*/ 247 h 247"/>
                  <a:gd name="T28" fmla="*/ 55 w 117"/>
                  <a:gd name="T29" fmla="*/ 233 h 247"/>
                  <a:gd name="T30" fmla="*/ 55 w 117"/>
                  <a:gd name="T31" fmla="*/ 125 h 247"/>
                  <a:gd name="T32" fmla="*/ 62 w 117"/>
                  <a:gd name="T33" fmla="*/ 125 h 247"/>
                  <a:gd name="T34" fmla="*/ 62 w 117"/>
                  <a:gd name="T35" fmla="*/ 233 h 247"/>
                  <a:gd name="T36" fmla="*/ 76 w 117"/>
                  <a:gd name="T37" fmla="*/ 247 h 247"/>
                  <a:gd name="T38" fmla="*/ 89 w 117"/>
                  <a:gd name="T39" fmla="*/ 233 h 247"/>
                  <a:gd name="T40" fmla="*/ 89 w 117"/>
                  <a:gd name="T41" fmla="*/ 108 h 247"/>
                  <a:gd name="T42" fmla="*/ 89 w 117"/>
                  <a:gd name="T43" fmla="*/ 107 h 247"/>
                  <a:gd name="T44" fmla="*/ 89 w 117"/>
                  <a:gd name="T45" fmla="*/ 40 h 247"/>
                  <a:gd name="T46" fmla="*/ 96 w 117"/>
                  <a:gd name="T47" fmla="*/ 40 h 247"/>
                  <a:gd name="T48" fmla="*/ 96 w 117"/>
                  <a:gd name="T49" fmla="*/ 111 h 247"/>
                  <a:gd name="T50" fmla="*/ 107 w 117"/>
                  <a:gd name="T51" fmla="*/ 121 h 247"/>
                  <a:gd name="T52" fmla="*/ 117 w 117"/>
                  <a:gd name="T53" fmla="*/ 111 h 247"/>
                  <a:gd name="T54" fmla="*/ 117 w 117"/>
                  <a:gd name="T55" fmla="*/ 29 h 247"/>
                  <a:gd name="T56" fmla="*/ 117 w 117"/>
                  <a:gd name="T57" fmla="*/ 25 h 247"/>
                  <a:gd name="T58" fmla="*/ 117 w 117"/>
                  <a:gd name="T59" fmla="*/ 23 h 247"/>
                  <a:gd name="T60" fmla="*/ 89 w 117"/>
                  <a:gd name="T6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47">
                    <a:moveTo>
                      <a:pt x="89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8" y="1"/>
                      <a:pt x="0" y="18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1"/>
                      <a:pt x="10" y="121"/>
                    </a:cubicBezTo>
                    <a:cubicBezTo>
                      <a:pt x="15" y="121"/>
                      <a:pt x="20" y="116"/>
                      <a:pt x="20" y="11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8" y="109"/>
                      <a:pt x="28" y="110"/>
                      <a:pt x="28" y="111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28" y="240"/>
                      <a:pt x="34" y="247"/>
                      <a:pt x="42" y="247"/>
                    </a:cubicBezTo>
                    <a:cubicBezTo>
                      <a:pt x="49" y="247"/>
                      <a:pt x="55" y="240"/>
                      <a:pt x="55" y="233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40"/>
                      <a:pt x="68" y="247"/>
                      <a:pt x="76" y="247"/>
                    </a:cubicBezTo>
                    <a:cubicBezTo>
                      <a:pt x="83" y="247"/>
                      <a:pt x="89" y="240"/>
                      <a:pt x="89" y="233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116"/>
                      <a:pt x="101" y="121"/>
                      <a:pt x="107" y="121"/>
                    </a:cubicBezTo>
                    <a:cubicBezTo>
                      <a:pt x="113" y="121"/>
                      <a:pt x="117" y="116"/>
                      <a:pt x="117" y="11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6"/>
                      <a:pt x="108" y="0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Oval 6"/>
              <p:cNvSpPr>
                <a:spLocks noChangeArrowheads="1"/>
              </p:cNvSpPr>
              <p:nvPr/>
            </p:nvSpPr>
            <p:spPr bwMode="auto">
              <a:xfrm>
                <a:off x="7269127" y="3066753"/>
                <a:ext cx="130479" cy="13165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69" name="椭圆 168"/>
          <p:cNvSpPr/>
          <p:nvPr/>
        </p:nvSpPr>
        <p:spPr>
          <a:xfrm>
            <a:off x="9668127" y="2197651"/>
            <a:ext cx="694330" cy="694330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9668127" y="3303261"/>
            <a:ext cx="694330" cy="694330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9668127" y="4408870"/>
            <a:ext cx="694330" cy="694330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9668127" y="5514480"/>
            <a:ext cx="694330" cy="694330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29544" y="236015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此处输入坐标名称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1829544" y="5676979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此处输入坐标名称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1829544" y="346576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此处输入坐标名称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1829544" y="457137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此处输入坐标名称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82509" y="236015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造字工房悦黑体验版常规体" pitchFamily="50" charset="-122"/>
                <a:ea typeface="造字工房悦黑体验版常规体" pitchFamily="50" charset="-122"/>
              </a:rPr>
              <a:t>22%</a:t>
            </a:r>
            <a:endParaRPr lang="zh-CN" altLang="en-US" b="1" dirty="0"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9682509" y="346576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造字工房悦黑体验版常规体" pitchFamily="50" charset="-122"/>
                <a:ea typeface="造字工房悦黑体验版常规体" pitchFamily="50" charset="-122"/>
              </a:rPr>
              <a:t>34%</a:t>
            </a:r>
            <a:endParaRPr lang="zh-CN" altLang="en-US" b="1" dirty="0"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9682509" y="457136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造字工房悦黑体验版常规体" pitchFamily="50" charset="-122"/>
                <a:ea typeface="造字工房悦黑体验版常规体" pitchFamily="50" charset="-122"/>
              </a:rPr>
              <a:t>88%</a:t>
            </a:r>
            <a:endParaRPr lang="zh-CN" altLang="en-US" b="1" dirty="0"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9682509" y="567697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造字工房悦黑体验版常规体" pitchFamily="50" charset="-122"/>
                <a:ea typeface="造字工房悦黑体验版常规体" pitchFamily="50" charset="-122"/>
              </a:rPr>
              <a:t>55%</a:t>
            </a:r>
            <a:endParaRPr lang="zh-CN" altLang="en-US" b="1" dirty="0"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0751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-576779" y="3961"/>
            <a:ext cx="9523828" cy="900332"/>
          </a:xfrm>
          <a:prstGeom prst="parallelogram">
            <a:avLst>
              <a:gd name="adj" fmla="val 63206"/>
            </a:avLst>
          </a:prstGeom>
          <a:solidFill>
            <a:srgbClr val="01D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94866" y="-53704"/>
            <a:ext cx="1156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04</a:t>
            </a:r>
            <a:endParaRPr lang="zh-CN" altLang="en-US" sz="60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0016" y="-8320"/>
            <a:ext cx="303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数据分析</a:t>
            </a:r>
            <a:endParaRPr lang="zh-CN" altLang="en-US" sz="5400" b="1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3344920592"/>
              </p:ext>
            </p:extLst>
          </p:nvPr>
        </p:nvGraphicFramePr>
        <p:xfrm>
          <a:off x="2032000" y="115576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椭圆 11"/>
          <p:cNvSpPr/>
          <p:nvPr/>
        </p:nvSpPr>
        <p:spPr>
          <a:xfrm>
            <a:off x="4131456" y="3167817"/>
            <a:ext cx="264699" cy="264699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00114" y="3629706"/>
            <a:ext cx="264699" cy="264699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840637" y="2684825"/>
            <a:ext cx="264699" cy="264699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681160" y="1979096"/>
            <a:ext cx="264699" cy="264699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321411" y="4579274"/>
            <a:ext cx="264699" cy="264699"/>
          </a:xfrm>
          <a:prstGeom prst="ellipse">
            <a:avLst/>
          </a:prstGeom>
          <a:solidFill>
            <a:schemeClr val="bg1"/>
          </a:solidFill>
          <a:ln w="53975">
            <a:solidFill>
              <a:srgbClr val="01D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solidFill>
                <a:srgbClr val="01DCC8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25740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438</Words>
  <Application>Microsoft Office PowerPoint</Application>
  <PresentationFormat>宽屏</PresentationFormat>
  <Paragraphs>106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宋体</vt:lpstr>
      <vt:lpstr>造字工房悦黑体验版常规体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63</cp:revision>
  <dcterms:created xsi:type="dcterms:W3CDTF">2015-06-08T03:01:03Z</dcterms:created>
  <dcterms:modified xsi:type="dcterms:W3CDTF">2016-05-30T12:39:30Z</dcterms:modified>
</cp:coreProperties>
</file>