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embeddedFontLs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方正中倩简体" charset="-122"/>
      <p:regular r:id="rId16"/>
    </p:embeddedFont>
    <p:embeddedFont>
      <p:font typeface="Calibri Light" charset="0"/>
      <p:regular r:id="rId17"/>
      <p:italic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5" userDrawn="1">
          <p15:clr>
            <a:srgbClr val="A4A3A4"/>
          </p15:clr>
        </p15:guide>
        <p15:guide id="4" orient="horz" pos="1389" userDrawn="1">
          <p15:clr>
            <a:srgbClr val="A4A3A4"/>
          </p15:clr>
        </p15:guide>
        <p15:guide id="5" pos="37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B458"/>
    <a:srgbClr val="FF7878"/>
    <a:srgbClr val="C8C76B"/>
    <a:srgbClr val="F4E8E4"/>
    <a:srgbClr val="FFDE71"/>
    <a:srgbClr val="218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1380" y="480"/>
      </p:cViewPr>
      <p:guideLst>
        <p:guide orient="horz" pos="2160"/>
        <p:guide orient="horz" pos="5"/>
        <p:guide orient="horz" pos="1389"/>
        <p:guide pos="2880"/>
        <p:guide pos="37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877" y="-21015"/>
            <a:ext cx="9186239" cy="6879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234707" y="-1713429"/>
            <a:ext cx="12199153" cy="1043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829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930A-39D3-496D-BBF9-144AED49126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2E751-22B4-4CB2-A8F4-089FFB7F6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966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930A-39D3-496D-BBF9-144AED49126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2E751-22B4-4CB2-A8F4-089FFB7F6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43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930A-39D3-496D-BBF9-144AED49126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2E751-22B4-4CB2-A8F4-089FFB7F6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591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930A-39D3-496D-BBF9-144AED49126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2E751-22B4-4CB2-A8F4-089FFB7F6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20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930A-39D3-496D-BBF9-144AED49126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2E751-22B4-4CB2-A8F4-089FFB7F6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827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930A-39D3-496D-BBF9-144AED49126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2E751-22B4-4CB2-A8F4-089FFB7F6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099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930A-39D3-496D-BBF9-144AED49126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2E751-22B4-4CB2-A8F4-089FFB7F6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401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930A-39D3-496D-BBF9-144AED49126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2E751-22B4-4CB2-A8F4-089FFB7F6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626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930A-39D3-496D-BBF9-144AED49126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2E751-22B4-4CB2-A8F4-089FFB7F6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533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930A-39D3-496D-BBF9-144AED49126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2E751-22B4-4CB2-A8F4-089FFB7F6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565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C930A-39D3-496D-BBF9-144AED491269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2E751-22B4-4CB2-A8F4-089FFB7F68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625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0" name="图片 116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663" y="3295650"/>
            <a:ext cx="5275157" cy="2464584"/>
          </a:xfrm>
          <a:prstGeom prst="rect">
            <a:avLst/>
          </a:prstGeom>
        </p:spPr>
      </p:pic>
      <p:pic>
        <p:nvPicPr>
          <p:cNvPr id="1182" name="图片 118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31852" r="30833" b="33333"/>
          <a:stretch/>
        </p:blipFill>
        <p:spPr>
          <a:xfrm>
            <a:off x="2495550" y="1771650"/>
            <a:ext cx="3886200" cy="1790700"/>
          </a:xfrm>
          <a:prstGeom prst="rect">
            <a:avLst/>
          </a:prstGeom>
        </p:spPr>
      </p:pic>
      <p:pic>
        <p:nvPicPr>
          <p:cNvPr id="1179" name="图片 117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21" t="24300" r="38091" b="58943"/>
          <a:stretch/>
        </p:blipFill>
        <p:spPr>
          <a:xfrm>
            <a:off x="3787843" y="3112663"/>
            <a:ext cx="1493628" cy="670781"/>
          </a:xfrm>
          <a:prstGeom prst="rect">
            <a:avLst/>
          </a:prstGeom>
        </p:spPr>
      </p:pic>
      <p:grpSp>
        <p:nvGrpSpPr>
          <p:cNvPr id="1185" name="组合 1184"/>
          <p:cNvGrpSpPr/>
          <p:nvPr/>
        </p:nvGrpSpPr>
        <p:grpSpPr>
          <a:xfrm>
            <a:off x="3418033" y="4235554"/>
            <a:ext cx="2267583" cy="718125"/>
            <a:chOff x="3418033" y="4235554"/>
            <a:chExt cx="2267583" cy="718125"/>
          </a:xfrm>
        </p:grpSpPr>
        <p:sp>
          <p:nvSpPr>
            <p:cNvPr id="417" name="文本框 416"/>
            <p:cNvSpPr txBox="1"/>
            <p:nvPr/>
          </p:nvSpPr>
          <p:spPr>
            <a:xfrm rot="20290370">
              <a:off x="3418033" y="4368903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F4E8E4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爱</a:t>
              </a:r>
              <a:endParaRPr lang="zh-CN" altLang="en-US" sz="3200" dirty="0">
                <a:solidFill>
                  <a:srgbClr val="F4E8E4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418" name="文本框 417"/>
            <p:cNvSpPr txBox="1"/>
            <p:nvPr/>
          </p:nvSpPr>
          <p:spPr>
            <a:xfrm>
              <a:off x="4274483" y="4235554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rgbClr val="F4E8E4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生</a:t>
              </a:r>
            </a:p>
          </p:txBody>
        </p:sp>
        <p:sp>
          <p:nvSpPr>
            <p:cNvPr id="419" name="文本框 418"/>
            <p:cNvSpPr txBox="1"/>
            <p:nvPr/>
          </p:nvSpPr>
          <p:spPr>
            <a:xfrm rot="1093990">
              <a:off x="5090581" y="4368904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rgbClr val="F4E8E4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活</a:t>
              </a:r>
            </a:p>
          </p:txBody>
        </p:sp>
        <p:pic>
          <p:nvPicPr>
            <p:cNvPr id="420" name="图片 4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889587">
              <a:off x="4097007" y="4509820"/>
              <a:ext cx="105540" cy="126439"/>
            </a:xfrm>
            <a:prstGeom prst="rect">
              <a:avLst/>
            </a:prstGeom>
          </p:spPr>
        </p:pic>
        <p:pic>
          <p:nvPicPr>
            <p:cNvPr id="421" name="图片 4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381842">
              <a:off x="4925230" y="4502852"/>
              <a:ext cx="105540" cy="1264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143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0" name="图片 116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663" y="3295650"/>
            <a:ext cx="5275157" cy="2464584"/>
          </a:xfrm>
          <a:prstGeom prst="rect">
            <a:avLst/>
          </a:prstGeom>
        </p:spPr>
      </p:pic>
      <p:pic>
        <p:nvPicPr>
          <p:cNvPr id="1182" name="图片 118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31852" r="30833" b="33333"/>
          <a:stretch/>
        </p:blipFill>
        <p:spPr>
          <a:xfrm>
            <a:off x="2495550" y="1771650"/>
            <a:ext cx="3886200" cy="1790700"/>
          </a:xfrm>
          <a:prstGeom prst="rect">
            <a:avLst/>
          </a:prstGeom>
        </p:spPr>
      </p:pic>
      <p:pic>
        <p:nvPicPr>
          <p:cNvPr id="1179" name="图片 117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21" t="24300" r="38091" b="58943"/>
          <a:stretch/>
        </p:blipFill>
        <p:spPr>
          <a:xfrm>
            <a:off x="3787843" y="3112663"/>
            <a:ext cx="1493628" cy="670781"/>
          </a:xfrm>
          <a:prstGeom prst="rect">
            <a:avLst/>
          </a:prstGeom>
        </p:spPr>
      </p:pic>
      <p:grpSp>
        <p:nvGrpSpPr>
          <p:cNvPr id="1185" name="组合 1184"/>
          <p:cNvGrpSpPr/>
          <p:nvPr/>
        </p:nvGrpSpPr>
        <p:grpSpPr>
          <a:xfrm>
            <a:off x="3418033" y="4235554"/>
            <a:ext cx="2267583" cy="718125"/>
            <a:chOff x="3418033" y="4235554"/>
            <a:chExt cx="2267583" cy="718125"/>
          </a:xfrm>
        </p:grpSpPr>
        <p:sp>
          <p:nvSpPr>
            <p:cNvPr id="417" name="文本框 416"/>
            <p:cNvSpPr txBox="1"/>
            <p:nvPr/>
          </p:nvSpPr>
          <p:spPr>
            <a:xfrm rot="20290370">
              <a:off x="3418033" y="4368903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F4E8E4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爱</a:t>
              </a:r>
              <a:endParaRPr lang="zh-CN" altLang="en-US" sz="3200" dirty="0">
                <a:solidFill>
                  <a:srgbClr val="F4E8E4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418" name="文本框 417"/>
            <p:cNvSpPr txBox="1"/>
            <p:nvPr/>
          </p:nvSpPr>
          <p:spPr>
            <a:xfrm>
              <a:off x="4274483" y="4235554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rgbClr val="F4E8E4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生</a:t>
              </a:r>
            </a:p>
          </p:txBody>
        </p:sp>
        <p:sp>
          <p:nvSpPr>
            <p:cNvPr id="419" name="文本框 418"/>
            <p:cNvSpPr txBox="1"/>
            <p:nvPr/>
          </p:nvSpPr>
          <p:spPr>
            <a:xfrm rot="1093990">
              <a:off x="5090581" y="4368904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rgbClr val="F4E8E4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活</a:t>
              </a:r>
            </a:p>
          </p:txBody>
        </p:sp>
        <p:pic>
          <p:nvPicPr>
            <p:cNvPr id="420" name="图片 4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889587">
              <a:off x="4097007" y="4509820"/>
              <a:ext cx="105540" cy="126439"/>
            </a:xfrm>
            <a:prstGeom prst="rect">
              <a:avLst/>
            </a:prstGeom>
          </p:spPr>
        </p:pic>
        <p:pic>
          <p:nvPicPr>
            <p:cNvPr id="421" name="图片 42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381842">
              <a:off x="4925230" y="4502852"/>
              <a:ext cx="105540" cy="1264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532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B4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851" y="1434400"/>
            <a:ext cx="3028297" cy="398919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74481" y="2825174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4E8E4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rPr>
              <a:t>目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286247" y="3396674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F4E8E4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rPr>
              <a:t>录</a:t>
            </a:r>
            <a:endParaRPr lang="zh-CN" altLang="en-US" sz="3200" dirty="0">
              <a:solidFill>
                <a:srgbClr val="F4E8E4"/>
              </a:solidFill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770" y="4089393"/>
            <a:ext cx="2514456" cy="102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99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8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85"/>
          <p:cNvGrpSpPr/>
          <p:nvPr/>
        </p:nvGrpSpPr>
        <p:grpSpPr>
          <a:xfrm>
            <a:off x="3263559" y="1614571"/>
            <a:ext cx="2703965" cy="3182854"/>
            <a:chOff x="3353935" y="2124076"/>
            <a:chExt cx="2290987" cy="2696735"/>
          </a:xfrm>
        </p:grpSpPr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3935" y="2627313"/>
              <a:ext cx="2290987" cy="2193498"/>
            </a:xfrm>
            <a:prstGeom prst="rect">
              <a:avLst/>
            </a:prstGeom>
          </p:spPr>
        </p:pic>
        <p:grpSp>
          <p:nvGrpSpPr>
            <p:cNvPr id="84" name="组合 83"/>
            <p:cNvGrpSpPr/>
            <p:nvPr/>
          </p:nvGrpSpPr>
          <p:grpSpPr>
            <a:xfrm>
              <a:off x="3407228" y="2124076"/>
              <a:ext cx="2184400" cy="1171575"/>
              <a:chOff x="3443288" y="3543301"/>
              <a:chExt cx="2184400" cy="117157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691063" y="3543301"/>
                <a:ext cx="501650" cy="425450"/>
              </a:xfrm>
              <a:custGeom>
                <a:avLst/>
                <a:gdLst>
                  <a:gd name="T0" fmla="*/ 80 w 91"/>
                  <a:gd name="T1" fmla="*/ 36 h 77"/>
                  <a:gd name="T2" fmla="*/ 82 w 91"/>
                  <a:gd name="T3" fmla="*/ 27 h 77"/>
                  <a:gd name="T4" fmla="*/ 78 w 91"/>
                  <a:gd name="T5" fmla="*/ 22 h 77"/>
                  <a:gd name="T6" fmla="*/ 76 w 91"/>
                  <a:gd name="T7" fmla="*/ 20 h 77"/>
                  <a:gd name="T8" fmla="*/ 73 w 91"/>
                  <a:gd name="T9" fmla="*/ 20 h 77"/>
                  <a:gd name="T10" fmla="*/ 71 w 91"/>
                  <a:gd name="T11" fmla="*/ 18 h 77"/>
                  <a:gd name="T12" fmla="*/ 68 w 91"/>
                  <a:gd name="T13" fmla="*/ 18 h 77"/>
                  <a:gd name="T14" fmla="*/ 61 w 91"/>
                  <a:gd name="T15" fmla="*/ 11 h 77"/>
                  <a:gd name="T16" fmla="*/ 50 w 91"/>
                  <a:gd name="T17" fmla="*/ 8 h 77"/>
                  <a:gd name="T18" fmla="*/ 48 w 91"/>
                  <a:gd name="T19" fmla="*/ 10 h 77"/>
                  <a:gd name="T20" fmla="*/ 45 w 91"/>
                  <a:gd name="T21" fmla="*/ 12 h 77"/>
                  <a:gd name="T22" fmla="*/ 41 w 91"/>
                  <a:gd name="T23" fmla="*/ 7 h 77"/>
                  <a:gd name="T24" fmla="*/ 29 w 91"/>
                  <a:gd name="T25" fmla="*/ 10 h 77"/>
                  <a:gd name="T26" fmla="*/ 24 w 91"/>
                  <a:gd name="T27" fmla="*/ 5 h 77"/>
                  <a:gd name="T28" fmla="*/ 20 w 91"/>
                  <a:gd name="T29" fmla="*/ 4 h 77"/>
                  <a:gd name="T30" fmla="*/ 16 w 91"/>
                  <a:gd name="T31" fmla="*/ 6 h 77"/>
                  <a:gd name="T32" fmla="*/ 11 w 91"/>
                  <a:gd name="T33" fmla="*/ 6 h 77"/>
                  <a:gd name="T34" fmla="*/ 8 w 91"/>
                  <a:gd name="T35" fmla="*/ 9 h 77"/>
                  <a:gd name="T36" fmla="*/ 7 w 91"/>
                  <a:gd name="T37" fmla="*/ 16 h 77"/>
                  <a:gd name="T38" fmla="*/ 9 w 91"/>
                  <a:gd name="T39" fmla="*/ 19 h 77"/>
                  <a:gd name="T40" fmla="*/ 2 w 91"/>
                  <a:gd name="T41" fmla="*/ 18 h 77"/>
                  <a:gd name="T42" fmla="*/ 1 w 91"/>
                  <a:gd name="T43" fmla="*/ 24 h 77"/>
                  <a:gd name="T44" fmla="*/ 9 w 91"/>
                  <a:gd name="T45" fmla="*/ 30 h 77"/>
                  <a:gd name="T46" fmla="*/ 14 w 91"/>
                  <a:gd name="T47" fmla="*/ 33 h 77"/>
                  <a:gd name="T48" fmla="*/ 17 w 91"/>
                  <a:gd name="T49" fmla="*/ 38 h 77"/>
                  <a:gd name="T50" fmla="*/ 23 w 91"/>
                  <a:gd name="T51" fmla="*/ 45 h 77"/>
                  <a:gd name="T52" fmla="*/ 34 w 91"/>
                  <a:gd name="T53" fmla="*/ 49 h 77"/>
                  <a:gd name="T54" fmla="*/ 41 w 91"/>
                  <a:gd name="T55" fmla="*/ 58 h 77"/>
                  <a:gd name="T56" fmla="*/ 55 w 91"/>
                  <a:gd name="T57" fmla="*/ 71 h 77"/>
                  <a:gd name="T58" fmla="*/ 73 w 91"/>
                  <a:gd name="T59" fmla="*/ 75 h 77"/>
                  <a:gd name="T60" fmla="*/ 78 w 91"/>
                  <a:gd name="T61" fmla="*/ 70 h 77"/>
                  <a:gd name="T62" fmla="*/ 79 w 91"/>
                  <a:gd name="T63" fmla="*/ 65 h 77"/>
                  <a:gd name="T64" fmla="*/ 83 w 91"/>
                  <a:gd name="T65" fmla="*/ 62 h 77"/>
                  <a:gd name="T66" fmla="*/ 90 w 91"/>
                  <a:gd name="T67" fmla="*/ 48 h 77"/>
                  <a:gd name="T68" fmla="*/ 85 w 91"/>
                  <a:gd name="T69" fmla="*/ 3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1" h="77">
                    <a:moveTo>
                      <a:pt x="80" y="36"/>
                    </a:moveTo>
                    <a:cubicBezTo>
                      <a:pt x="84" y="37"/>
                      <a:pt x="82" y="29"/>
                      <a:pt x="82" y="27"/>
                    </a:cubicBezTo>
                    <a:cubicBezTo>
                      <a:pt x="81" y="25"/>
                      <a:pt x="80" y="23"/>
                      <a:pt x="78" y="22"/>
                    </a:cubicBezTo>
                    <a:cubicBezTo>
                      <a:pt x="77" y="21"/>
                      <a:pt x="76" y="20"/>
                      <a:pt x="76" y="20"/>
                    </a:cubicBezTo>
                    <a:cubicBezTo>
                      <a:pt x="74" y="20"/>
                      <a:pt x="73" y="20"/>
                      <a:pt x="73" y="20"/>
                    </a:cubicBezTo>
                    <a:cubicBezTo>
                      <a:pt x="72" y="20"/>
                      <a:pt x="72" y="19"/>
                      <a:pt x="71" y="18"/>
                    </a:cubicBezTo>
                    <a:cubicBezTo>
                      <a:pt x="69" y="18"/>
                      <a:pt x="69" y="18"/>
                      <a:pt x="68" y="18"/>
                    </a:cubicBezTo>
                    <a:cubicBezTo>
                      <a:pt x="64" y="17"/>
                      <a:pt x="63" y="13"/>
                      <a:pt x="61" y="11"/>
                    </a:cubicBezTo>
                    <a:cubicBezTo>
                      <a:pt x="58" y="9"/>
                      <a:pt x="53" y="8"/>
                      <a:pt x="50" y="8"/>
                    </a:cubicBezTo>
                    <a:cubicBezTo>
                      <a:pt x="49" y="9"/>
                      <a:pt x="49" y="9"/>
                      <a:pt x="48" y="10"/>
                    </a:cubicBezTo>
                    <a:cubicBezTo>
                      <a:pt x="47" y="10"/>
                      <a:pt x="46" y="12"/>
                      <a:pt x="45" y="12"/>
                    </a:cubicBezTo>
                    <a:cubicBezTo>
                      <a:pt x="44" y="12"/>
                      <a:pt x="42" y="8"/>
                      <a:pt x="41" y="7"/>
                    </a:cubicBezTo>
                    <a:cubicBezTo>
                      <a:pt x="37" y="0"/>
                      <a:pt x="28" y="2"/>
                      <a:pt x="29" y="10"/>
                    </a:cubicBezTo>
                    <a:cubicBezTo>
                      <a:pt x="27" y="9"/>
                      <a:pt x="26" y="6"/>
                      <a:pt x="24" y="5"/>
                    </a:cubicBezTo>
                    <a:cubicBezTo>
                      <a:pt x="23" y="4"/>
                      <a:pt x="21" y="3"/>
                      <a:pt x="20" y="4"/>
                    </a:cubicBezTo>
                    <a:cubicBezTo>
                      <a:pt x="18" y="4"/>
                      <a:pt x="17" y="6"/>
                      <a:pt x="16" y="6"/>
                    </a:cubicBezTo>
                    <a:cubicBezTo>
                      <a:pt x="14" y="6"/>
                      <a:pt x="13" y="5"/>
                      <a:pt x="11" y="6"/>
                    </a:cubicBezTo>
                    <a:cubicBezTo>
                      <a:pt x="9" y="7"/>
                      <a:pt x="9" y="7"/>
                      <a:pt x="8" y="9"/>
                    </a:cubicBezTo>
                    <a:cubicBezTo>
                      <a:pt x="8" y="11"/>
                      <a:pt x="6" y="14"/>
                      <a:pt x="7" y="16"/>
                    </a:cubicBezTo>
                    <a:cubicBezTo>
                      <a:pt x="7" y="17"/>
                      <a:pt x="8" y="18"/>
                      <a:pt x="9" y="19"/>
                    </a:cubicBezTo>
                    <a:cubicBezTo>
                      <a:pt x="7" y="19"/>
                      <a:pt x="5" y="17"/>
                      <a:pt x="2" y="18"/>
                    </a:cubicBezTo>
                    <a:cubicBezTo>
                      <a:pt x="0" y="19"/>
                      <a:pt x="0" y="22"/>
                      <a:pt x="1" y="24"/>
                    </a:cubicBezTo>
                    <a:cubicBezTo>
                      <a:pt x="2" y="27"/>
                      <a:pt x="5" y="29"/>
                      <a:pt x="9" y="30"/>
                    </a:cubicBezTo>
                    <a:cubicBezTo>
                      <a:pt x="11" y="31"/>
                      <a:pt x="13" y="30"/>
                      <a:pt x="14" y="33"/>
                    </a:cubicBezTo>
                    <a:cubicBezTo>
                      <a:pt x="16" y="34"/>
                      <a:pt x="16" y="36"/>
                      <a:pt x="17" y="38"/>
                    </a:cubicBezTo>
                    <a:cubicBezTo>
                      <a:pt x="19" y="41"/>
                      <a:pt x="20" y="44"/>
                      <a:pt x="23" y="45"/>
                    </a:cubicBezTo>
                    <a:cubicBezTo>
                      <a:pt x="26" y="48"/>
                      <a:pt x="30" y="48"/>
                      <a:pt x="34" y="49"/>
                    </a:cubicBezTo>
                    <a:cubicBezTo>
                      <a:pt x="37" y="51"/>
                      <a:pt x="39" y="55"/>
                      <a:pt x="41" y="58"/>
                    </a:cubicBezTo>
                    <a:cubicBezTo>
                      <a:pt x="45" y="64"/>
                      <a:pt x="50" y="67"/>
                      <a:pt x="55" y="71"/>
                    </a:cubicBezTo>
                    <a:cubicBezTo>
                      <a:pt x="60" y="75"/>
                      <a:pt x="67" y="77"/>
                      <a:pt x="73" y="75"/>
                    </a:cubicBezTo>
                    <a:cubicBezTo>
                      <a:pt x="75" y="74"/>
                      <a:pt x="78" y="72"/>
                      <a:pt x="78" y="70"/>
                    </a:cubicBezTo>
                    <a:cubicBezTo>
                      <a:pt x="79" y="67"/>
                      <a:pt x="77" y="67"/>
                      <a:pt x="79" y="65"/>
                    </a:cubicBezTo>
                    <a:cubicBezTo>
                      <a:pt x="80" y="64"/>
                      <a:pt x="82" y="63"/>
                      <a:pt x="83" y="62"/>
                    </a:cubicBezTo>
                    <a:cubicBezTo>
                      <a:pt x="88" y="59"/>
                      <a:pt x="91" y="54"/>
                      <a:pt x="90" y="48"/>
                    </a:cubicBezTo>
                    <a:cubicBezTo>
                      <a:pt x="90" y="43"/>
                      <a:pt x="88" y="38"/>
                      <a:pt x="85" y="34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718050" y="3619501"/>
                <a:ext cx="468313" cy="360363"/>
              </a:xfrm>
              <a:custGeom>
                <a:avLst/>
                <a:gdLst>
                  <a:gd name="T0" fmla="*/ 8 w 85"/>
                  <a:gd name="T1" fmla="*/ 18 h 65"/>
                  <a:gd name="T2" fmla="*/ 5 w 85"/>
                  <a:gd name="T3" fmla="*/ 15 h 65"/>
                  <a:gd name="T4" fmla="*/ 1 w 85"/>
                  <a:gd name="T5" fmla="*/ 13 h 65"/>
                  <a:gd name="T6" fmla="*/ 9 w 85"/>
                  <a:gd name="T7" fmla="*/ 12 h 65"/>
                  <a:gd name="T8" fmla="*/ 10 w 85"/>
                  <a:gd name="T9" fmla="*/ 11 h 65"/>
                  <a:gd name="T10" fmla="*/ 14 w 85"/>
                  <a:gd name="T11" fmla="*/ 14 h 65"/>
                  <a:gd name="T12" fmla="*/ 12 w 85"/>
                  <a:gd name="T13" fmla="*/ 9 h 65"/>
                  <a:gd name="T14" fmla="*/ 15 w 85"/>
                  <a:gd name="T15" fmla="*/ 3 h 65"/>
                  <a:gd name="T16" fmla="*/ 16 w 85"/>
                  <a:gd name="T17" fmla="*/ 4 h 65"/>
                  <a:gd name="T18" fmla="*/ 18 w 85"/>
                  <a:gd name="T19" fmla="*/ 4 h 65"/>
                  <a:gd name="T20" fmla="*/ 20 w 85"/>
                  <a:gd name="T21" fmla="*/ 9 h 65"/>
                  <a:gd name="T22" fmla="*/ 22 w 85"/>
                  <a:gd name="T23" fmla="*/ 0 h 65"/>
                  <a:gd name="T24" fmla="*/ 28 w 85"/>
                  <a:gd name="T25" fmla="*/ 8 h 65"/>
                  <a:gd name="T26" fmla="*/ 30 w 85"/>
                  <a:gd name="T27" fmla="*/ 11 h 65"/>
                  <a:gd name="T28" fmla="*/ 33 w 85"/>
                  <a:gd name="T29" fmla="*/ 9 h 65"/>
                  <a:gd name="T30" fmla="*/ 34 w 85"/>
                  <a:gd name="T31" fmla="*/ 10 h 65"/>
                  <a:gd name="T32" fmla="*/ 39 w 85"/>
                  <a:gd name="T33" fmla="*/ 5 h 65"/>
                  <a:gd name="T34" fmla="*/ 40 w 85"/>
                  <a:gd name="T35" fmla="*/ 12 h 65"/>
                  <a:gd name="T36" fmla="*/ 46 w 85"/>
                  <a:gd name="T37" fmla="*/ 9 h 65"/>
                  <a:gd name="T38" fmla="*/ 54 w 85"/>
                  <a:gd name="T39" fmla="*/ 8 h 65"/>
                  <a:gd name="T40" fmla="*/ 47 w 85"/>
                  <a:gd name="T41" fmla="*/ 18 h 65"/>
                  <a:gd name="T42" fmla="*/ 53 w 85"/>
                  <a:gd name="T43" fmla="*/ 15 h 65"/>
                  <a:gd name="T44" fmla="*/ 60 w 85"/>
                  <a:gd name="T45" fmla="*/ 13 h 65"/>
                  <a:gd name="T46" fmla="*/ 68 w 85"/>
                  <a:gd name="T47" fmla="*/ 17 h 65"/>
                  <a:gd name="T48" fmla="*/ 65 w 85"/>
                  <a:gd name="T49" fmla="*/ 22 h 65"/>
                  <a:gd name="T50" fmla="*/ 68 w 85"/>
                  <a:gd name="T51" fmla="*/ 24 h 65"/>
                  <a:gd name="T52" fmla="*/ 66 w 85"/>
                  <a:gd name="T53" fmla="*/ 25 h 65"/>
                  <a:gd name="T54" fmla="*/ 70 w 85"/>
                  <a:gd name="T55" fmla="*/ 31 h 65"/>
                  <a:gd name="T56" fmla="*/ 63 w 85"/>
                  <a:gd name="T57" fmla="*/ 33 h 65"/>
                  <a:gd name="T58" fmla="*/ 68 w 85"/>
                  <a:gd name="T59" fmla="*/ 39 h 65"/>
                  <a:gd name="T60" fmla="*/ 76 w 85"/>
                  <a:gd name="T61" fmla="*/ 40 h 65"/>
                  <a:gd name="T62" fmla="*/ 82 w 85"/>
                  <a:gd name="T63" fmla="*/ 39 h 65"/>
                  <a:gd name="T64" fmla="*/ 83 w 85"/>
                  <a:gd name="T65" fmla="*/ 42 h 65"/>
                  <a:gd name="T66" fmla="*/ 75 w 85"/>
                  <a:gd name="T67" fmla="*/ 50 h 65"/>
                  <a:gd name="T68" fmla="*/ 73 w 85"/>
                  <a:gd name="T69" fmla="*/ 55 h 65"/>
                  <a:gd name="T70" fmla="*/ 70 w 85"/>
                  <a:gd name="T71" fmla="*/ 62 h 65"/>
                  <a:gd name="T72" fmla="*/ 58 w 85"/>
                  <a:gd name="T73" fmla="*/ 62 h 65"/>
                  <a:gd name="T74" fmla="*/ 47 w 85"/>
                  <a:gd name="T75" fmla="*/ 56 h 65"/>
                  <a:gd name="T76" fmla="*/ 37 w 85"/>
                  <a:gd name="T77" fmla="*/ 43 h 65"/>
                  <a:gd name="T78" fmla="*/ 29 w 85"/>
                  <a:gd name="T79" fmla="*/ 37 h 65"/>
                  <a:gd name="T80" fmla="*/ 22 w 85"/>
                  <a:gd name="T81" fmla="*/ 33 h 65"/>
                  <a:gd name="T82" fmla="*/ 14 w 85"/>
                  <a:gd name="T83" fmla="*/ 2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" h="65">
                    <a:moveTo>
                      <a:pt x="8" y="18"/>
                    </a:moveTo>
                    <a:cubicBezTo>
                      <a:pt x="6" y="17"/>
                      <a:pt x="6" y="16"/>
                      <a:pt x="5" y="15"/>
                    </a:cubicBezTo>
                    <a:cubicBezTo>
                      <a:pt x="4" y="15"/>
                      <a:pt x="1" y="14"/>
                      <a:pt x="1" y="13"/>
                    </a:cubicBezTo>
                    <a:cubicBezTo>
                      <a:pt x="0" y="9"/>
                      <a:pt x="8" y="12"/>
                      <a:pt x="9" y="12"/>
                    </a:cubicBezTo>
                    <a:cubicBezTo>
                      <a:pt x="8" y="11"/>
                      <a:pt x="9" y="10"/>
                      <a:pt x="10" y="11"/>
                    </a:cubicBezTo>
                    <a:cubicBezTo>
                      <a:pt x="11" y="11"/>
                      <a:pt x="14" y="13"/>
                      <a:pt x="14" y="14"/>
                    </a:cubicBezTo>
                    <a:cubicBezTo>
                      <a:pt x="14" y="12"/>
                      <a:pt x="13" y="11"/>
                      <a:pt x="12" y="9"/>
                    </a:cubicBezTo>
                    <a:cubicBezTo>
                      <a:pt x="12" y="6"/>
                      <a:pt x="13" y="4"/>
                      <a:pt x="15" y="3"/>
                    </a:cubicBezTo>
                    <a:cubicBezTo>
                      <a:pt x="15" y="3"/>
                      <a:pt x="15" y="4"/>
                      <a:pt x="16" y="4"/>
                    </a:cubicBezTo>
                    <a:cubicBezTo>
                      <a:pt x="17" y="5"/>
                      <a:pt x="17" y="4"/>
                      <a:pt x="18" y="4"/>
                    </a:cubicBezTo>
                    <a:cubicBezTo>
                      <a:pt x="19" y="5"/>
                      <a:pt x="20" y="8"/>
                      <a:pt x="20" y="9"/>
                    </a:cubicBezTo>
                    <a:cubicBezTo>
                      <a:pt x="23" y="7"/>
                      <a:pt x="21" y="1"/>
                      <a:pt x="22" y="0"/>
                    </a:cubicBezTo>
                    <a:cubicBezTo>
                      <a:pt x="24" y="2"/>
                      <a:pt x="26" y="5"/>
                      <a:pt x="28" y="8"/>
                    </a:cubicBezTo>
                    <a:cubicBezTo>
                      <a:pt x="28" y="9"/>
                      <a:pt x="29" y="10"/>
                      <a:pt x="30" y="11"/>
                    </a:cubicBezTo>
                    <a:cubicBezTo>
                      <a:pt x="32" y="15"/>
                      <a:pt x="31" y="11"/>
                      <a:pt x="33" y="9"/>
                    </a:cubicBezTo>
                    <a:cubicBezTo>
                      <a:pt x="33" y="9"/>
                      <a:pt x="34" y="9"/>
                      <a:pt x="34" y="10"/>
                    </a:cubicBezTo>
                    <a:cubicBezTo>
                      <a:pt x="36" y="8"/>
                      <a:pt x="36" y="4"/>
                      <a:pt x="39" y="5"/>
                    </a:cubicBezTo>
                    <a:cubicBezTo>
                      <a:pt x="43" y="6"/>
                      <a:pt x="40" y="10"/>
                      <a:pt x="40" y="12"/>
                    </a:cubicBezTo>
                    <a:cubicBezTo>
                      <a:pt x="42" y="12"/>
                      <a:pt x="44" y="10"/>
                      <a:pt x="46" y="9"/>
                    </a:cubicBezTo>
                    <a:cubicBezTo>
                      <a:pt x="48" y="8"/>
                      <a:pt x="53" y="7"/>
                      <a:pt x="54" y="8"/>
                    </a:cubicBezTo>
                    <a:cubicBezTo>
                      <a:pt x="57" y="10"/>
                      <a:pt x="45" y="15"/>
                      <a:pt x="47" y="18"/>
                    </a:cubicBezTo>
                    <a:cubicBezTo>
                      <a:pt x="49" y="18"/>
                      <a:pt x="51" y="15"/>
                      <a:pt x="53" y="15"/>
                    </a:cubicBezTo>
                    <a:cubicBezTo>
                      <a:pt x="55" y="14"/>
                      <a:pt x="58" y="13"/>
                      <a:pt x="60" y="13"/>
                    </a:cubicBezTo>
                    <a:cubicBezTo>
                      <a:pt x="62" y="14"/>
                      <a:pt x="67" y="15"/>
                      <a:pt x="68" y="17"/>
                    </a:cubicBezTo>
                    <a:cubicBezTo>
                      <a:pt x="70" y="19"/>
                      <a:pt x="67" y="21"/>
                      <a:pt x="65" y="22"/>
                    </a:cubicBezTo>
                    <a:cubicBezTo>
                      <a:pt x="66" y="23"/>
                      <a:pt x="68" y="22"/>
                      <a:pt x="68" y="24"/>
                    </a:cubicBezTo>
                    <a:cubicBezTo>
                      <a:pt x="68" y="24"/>
                      <a:pt x="67" y="25"/>
                      <a:pt x="66" y="25"/>
                    </a:cubicBezTo>
                    <a:cubicBezTo>
                      <a:pt x="67" y="27"/>
                      <a:pt x="71" y="28"/>
                      <a:pt x="70" y="31"/>
                    </a:cubicBezTo>
                    <a:cubicBezTo>
                      <a:pt x="70" y="34"/>
                      <a:pt x="65" y="33"/>
                      <a:pt x="63" y="33"/>
                    </a:cubicBezTo>
                    <a:cubicBezTo>
                      <a:pt x="64" y="35"/>
                      <a:pt x="67" y="38"/>
                      <a:pt x="68" y="39"/>
                    </a:cubicBezTo>
                    <a:cubicBezTo>
                      <a:pt x="70" y="41"/>
                      <a:pt x="73" y="40"/>
                      <a:pt x="76" y="40"/>
                    </a:cubicBezTo>
                    <a:cubicBezTo>
                      <a:pt x="78" y="40"/>
                      <a:pt x="80" y="40"/>
                      <a:pt x="82" y="39"/>
                    </a:cubicBezTo>
                    <a:cubicBezTo>
                      <a:pt x="85" y="36"/>
                      <a:pt x="83" y="40"/>
                      <a:pt x="83" y="42"/>
                    </a:cubicBezTo>
                    <a:cubicBezTo>
                      <a:pt x="81" y="46"/>
                      <a:pt x="78" y="48"/>
                      <a:pt x="75" y="50"/>
                    </a:cubicBezTo>
                    <a:cubicBezTo>
                      <a:pt x="73" y="52"/>
                      <a:pt x="73" y="53"/>
                      <a:pt x="73" y="55"/>
                    </a:cubicBezTo>
                    <a:cubicBezTo>
                      <a:pt x="74" y="58"/>
                      <a:pt x="74" y="60"/>
                      <a:pt x="70" y="62"/>
                    </a:cubicBezTo>
                    <a:cubicBezTo>
                      <a:pt x="66" y="65"/>
                      <a:pt x="63" y="64"/>
                      <a:pt x="58" y="62"/>
                    </a:cubicBezTo>
                    <a:cubicBezTo>
                      <a:pt x="53" y="61"/>
                      <a:pt x="50" y="59"/>
                      <a:pt x="47" y="56"/>
                    </a:cubicBezTo>
                    <a:cubicBezTo>
                      <a:pt x="43" y="51"/>
                      <a:pt x="40" y="47"/>
                      <a:pt x="37" y="43"/>
                    </a:cubicBezTo>
                    <a:cubicBezTo>
                      <a:pt x="34" y="40"/>
                      <a:pt x="33" y="38"/>
                      <a:pt x="29" y="37"/>
                    </a:cubicBezTo>
                    <a:cubicBezTo>
                      <a:pt x="26" y="36"/>
                      <a:pt x="24" y="34"/>
                      <a:pt x="22" y="33"/>
                    </a:cubicBezTo>
                    <a:cubicBezTo>
                      <a:pt x="19" y="32"/>
                      <a:pt x="17" y="31"/>
                      <a:pt x="14" y="29"/>
                    </a:cubicBezTo>
                  </a:path>
                </a:pathLst>
              </a:custGeom>
              <a:solidFill>
                <a:srgbClr val="EA5E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4724400" y="3630614"/>
                <a:ext cx="285750" cy="171450"/>
              </a:xfrm>
              <a:custGeom>
                <a:avLst/>
                <a:gdLst>
                  <a:gd name="T0" fmla="*/ 24 w 52"/>
                  <a:gd name="T1" fmla="*/ 1 h 31"/>
                  <a:gd name="T2" fmla="*/ 29 w 52"/>
                  <a:gd name="T3" fmla="*/ 11 h 31"/>
                  <a:gd name="T4" fmla="*/ 32 w 52"/>
                  <a:gd name="T5" fmla="*/ 15 h 31"/>
                  <a:gd name="T6" fmla="*/ 36 w 52"/>
                  <a:gd name="T7" fmla="*/ 11 h 31"/>
                  <a:gd name="T8" fmla="*/ 36 w 52"/>
                  <a:gd name="T9" fmla="*/ 14 h 31"/>
                  <a:gd name="T10" fmla="*/ 39 w 52"/>
                  <a:gd name="T11" fmla="*/ 13 h 31"/>
                  <a:gd name="T12" fmla="*/ 40 w 52"/>
                  <a:gd name="T13" fmla="*/ 16 h 31"/>
                  <a:gd name="T14" fmla="*/ 45 w 52"/>
                  <a:gd name="T15" fmla="*/ 14 h 31"/>
                  <a:gd name="T16" fmla="*/ 46 w 52"/>
                  <a:gd name="T17" fmla="*/ 19 h 31"/>
                  <a:gd name="T18" fmla="*/ 52 w 52"/>
                  <a:gd name="T19" fmla="*/ 22 h 31"/>
                  <a:gd name="T20" fmla="*/ 41 w 52"/>
                  <a:gd name="T21" fmla="*/ 19 h 31"/>
                  <a:gd name="T22" fmla="*/ 32 w 52"/>
                  <a:gd name="T23" fmla="*/ 17 h 31"/>
                  <a:gd name="T24" fmla="*/ 24 w 52"/>
                  <a:gd name="T25" fmla="*/ 12 h 31"/>
                  <a:gd name="T26" fmla="*/ 20 w 52"/>
                  <a:gd name="T27" fmla="*/ 14 h 31"/>
                  <a:gd name="T28" fmla="*/ 20 w 52"/>
                  <a:gd name="T29" fmla="*/ 20 h 31"/>
                  <a:gd name="T30" fmla="*/ 18 w 52"/>
                  <a:gd name="T31" fmla="*/ 18 h 31"/>
                  <a:gd name="T32" fmla="*/ 21 w 52"/>
                  <a:gd name="T33" fmla="*/ 26 h 31"/>
                  <a:gd name="T34" fmla="*/ 25 w 52"/>
                  <a:gd name="T35" fmla="*/ 31 h 31"/>
                  <a:gd name="T36" fmla="*/ 13 w 52"/>
                  <a:gd name="T37" fmla="*/ 22 h 31"/>
                  <a:gd name="T38" fmla="*/ 9 w 52"/>
                  <a:gd name="T39" fmla="*/ 15 h 31"/>
                  <a:gd name="T40" fmla="*/ 0 w 52"/>
                  <a:gd name="T41" fmla="*/ 10 h 31"/>
                  <a:gd name="T42" fmla="*/ 10 w 52"/>
                  <a:gd name="T43" fmla="*/ 11 h 31"/>
                  <a:gd name="T44" fmla="*/ 16 w 52"/>
                  <a:gd name="T45" fmla="*/ 17 h 31"/>
                  <a:gd name="T46" fmla="*/ 15 w 52"/>
                  <a:gd name="T47" fmla="*/ 12 h 31"/>
                  <a:gd name="T48" fmla="*/ 17 w 52"/>
                  <a:gd name="T49" fmla="*/ 13 h 31"/>
                  <a:gd name="T50" fmla="*/ 15 w 52"/>
                  <a:gd name="T51" fmla="*/ 5 h 31"/>
                  <a:gd name="T52" fmla="*/ 21 w 52"/>
                  <a:gd name="T53" fmla="*/ 9 h 31"/>
                  <a:gd name="T54" fmla="*/ 23 w 52"/>
                  <a:gd name="T5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2" h="31">
                    <a:moveTo>
                      <a:pt x="24" y="1"/>
                    </a:moveTo>
                    <a:cubicBezTo>
                      <a:pt x="25" y="5"/>
                      <a:pt x="28" y="8"/>
                      <a:pt x="29" y="11"/>
                    </a:cubicBezTo>
                    <a:cubicBezTo>
                      <a:pt x="30" y="12"/>
                      <a:pt x="30" y="15"/>
                      <a:pt x="32" y="15"/>
                    </a:cubicBezTo>
                    <a:cubicBezTo>
                      <a:pt x="34" y="15"/>
                      <a:pt x="35" y="12"/>
                      <a:pt x="36" y="11"/>
                    </a:cubicBezTo>
                    <a:cubicBezTo>
                      <a:pt x="36" y="12"/>
                      <a:pt x="36" y="13"/>
                      <a:pt x="36" y="14"/>
                    </a:cubicBezTo>
                    <a:cubicBezTo>
                      <a:pt x="37" y="14"/>
                      <a:pt x="38" y="13"/>
                      <a:pt x="39" y="13"/>
                    </a:cubicBezTo>
                    <a:cubicBezTo>
                      <a:pt x="40" y="14"/>
                      <a:pt x="39" y="15"/>
                      <a:pt x="40" y="16"/>
                    </a:cubicBezTo>
                    <a:cubicBezTo>
                      <a:pt x="42" y="16"/>
                      <a:pt x="43" y="14"/>
                      <a:pt x="45" y="14"/>
                    </a:cubicBezTo>
                    <a:cubicBezTo>
                      <a:pt x="45" y="16"/>
                      <a:pt x="43" y="17"/>
                      <a:pt x="46" y="19"/>
                    </a:cubicBezTo>
                    <a:cubicBezTo>
                      <a:pt x="48" y="19"/>
                      <a:pt x="50" y="20"/>
                      <a:pt x="52" y="22"/>
                    </a:cubicBezTo>
                    <a:cubicBezTo>
                      <a:pt x="49" y="22"/>
                      <a:pt x="44" y="19"/>
                      <a:pt x="41" y="19"/>
                    </a:cubicBezTo>
                    <a:cubicBezTo>
                      <a:pt x="38" y="18"/>
                      <a:pt x="35" y="18"/>
                      <a:pt x="32" y="17"/>
                    </a:cubicBezTo>
                    <a:cubicBezTo>
                      <a:pt x="29" y="16"/>
                      <a:pt x="27" y="12"/>
                      <a:pt x="24" y="12"/>
                    </a:cubicBezTo>
                    <a:cubicBezTo>
                      <a:pt x="22" y="11"/>
                      <a:pt x="20" y="12"/>
                      <a:pt x="20" y="14"/>
                    </a:cubicBezTo>
                    <a:cubicBezTo>
                      <a:pt x="18" y="16"/>
                      <a:pt x="20" y="18"/>
                      <a:pt x="20" y="20"/>
                    </a:cubicBezTo>
                    <a:cubicBezTo>
                      <a:pt x="20" y="19"/>
                      <a:pt x="19" y="18"/>
                      <a:pt x="18" y="18"/>
                    </a:cubicBezTo>
                    <a:cubicBezTo>
                      <a:pt x="17" y="21"/>
                      <a:pt x="19" y="24"/>
                      <a:pt x="21" y="26"/>
                    </a:cubicBezTo>
                    <a:cubicBezTo>
                      <a:pt x="22" y="28"/>
                      <a:pt x="25" y="29"/>
                      <a:pt x="25" y="31"/>
                    </a:cubicBezTo>
                    <a:cubicBezTo>
                      <a:pt x="20" y="31"/>
                      <a:pt x="13" y="28"/>
                      <a:pt x="13" y="22"/>
                    </a:cubicBezTo>
                    <a:cubicBezTo>
                      <a:pt x="13" y="19"/>
                      <a:pt x="12" y="16"/>
                      <a:pt x="9" y="15"/>
                    </a:cubicBezTo>
                    <a:cubicBezTo>
                      <a:pt x="6" y="12"/>
                      <a:pt x="2" y="12"/>
                      <a:pt x="0" y="10"/>
                    </a:cubicBezTo>
                    <a:cubicBezTo>
                      <a:pt x="2" y="9"/>
                      <a:pt x="7" y="10"/>
                      <a:pt x="10" y="11"/>
                    </a:cubicBezTo>
                    <a:cubicBezTo>
                      <a:pt x="12" y="13"/>
                      <a:pt x="14" y="15"/>
                      <a:pt x="16" y="17"/>
                    </a:cubicBezTo>
                    <a:cubicBezTo>
                      <a:pt x="16" y="15"/>
                      <a:pt x="16" y="13"/>
                      <a:pt x="15" y="12"/>
                    </a:cubicBezTo>
                    <a:cubicBezTo>
                      <a:pt x="16" y="12"/>
                      <a:pt x="17" y="12"/>
                      <a:pt x="17" y="13"/>
                    </a:cubicBezTo>
                    <a:cubicBezTo>
                      <a:pt x="18" y="10"/>
                      <a:pt x="16" y="8"/>
                      <a:pt x="15" y="5"/>
                    </a:cubicBezTo>
                    <a:cubicBezTo>
                      <a:pt x="17" y="4"/>
                      <a:pt x="20" y="8"/>
                      <a:pt x="21" y="9"/>
                    </a:cubicBezTo>
                    <a:cubicBezTo>
                      <a:pt x="24" y="7"/>
                      <a:pt x="23" y="2"/>
                      <a:pt x="23" y="0"/>
                    </a:cubicBezTo>
                  </a:path>
                </a:pathLst>
              </a:custGeom>
              <a:solidFill>
                <a:srgbClr val="AC1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905375" y="3781426"/>
                <a:ext cx="193675" cy="176213"/>
              </a:xfrm>
              <a:custGeom>
                <a:avLst/>
                <a:gdLst>
                  <a:gd name="T0" fmla="*/ 23 w 35"/>
                  <a:gd name="T1" fmla="*/ 0 h 32"/>
                  <a:gd name="T2" fmla="*/ 29 w 35"/>
                  <a:gd name="T3" fmla="*/ 7 h 32"/>
                  <a:gd name="T4" fmla="*/ 26 w 35"/>
                  <a:gd name="T5" fmla="*/ 14 h 32"/>
                  <a:gd name="T6" fmla="*/ 22 w 35"/>
                  <a:gd name="T7" fmla="*/ 20 h 32"/>
                  <a:gd name="T8" fmla="*/ 31 w 35"/>
                  <a:gd name="T9" fmla="*/ 22 h 32"/>
                  <a:gd name="T10" fmla="*/ 25 w 35"/>
                  <a:gd name="T11" fmla="*/ 25 h 32"/>
                  <a:gd name="T12" fmla="*/ 35 w 35"/>
                  <a:gd name="T13" fmla="*/ 26 h 32"/>
                  <a:gd name="T14" fmla="*/ 22 w 35"/>
                  <a:gd name="T15" fmla="*/ 29 h 32"/>
                  <a:gd name="T16" fmla="*/ 14 w 35"/>
                  <a:gd name="T17" fmla="*/ 20 h 32"/>
                  <a:gd name="T18" fmla="*/ 14 w 35"/>
                  <a:gd name="T19" fmla="*/ 22 h 32"/>
                  <a:gd name="T20" fmla="*/ 11 w 35"/>
                  <a:gd name="T21" fmla="*/ 19 h 32"/>
                  <a:gd name="T22" fmla="*/ 11 w 35"/>
                  <a:gd name="T23" fmla="*/ 22 h 32"/>
                  <a:gd name="T24" fmla="*/ 6 w 35"/>
                  <a:gd name="T25" fmla="*/ 16 h 32"/>
                  <a:gd name="T26" fmla="*/ 0 w 35"/>
                  <a:gd name="T27" fmla="*/ 10 h 32"/>
                  <a:gd name="T28" fmla="*/ 10 w 35"/>
                  <a:gd name="T29" fmla="*/ 12 h 32"/>
                  <a:gd name="T30" fmla="*/ 17 w 35"/>
                  <a:gd name="T31" fmla="*/ 11 h 32"/>
                  <a:gd name="T32" fmla="*/ 23 w 35"/>
                  <a:gd name="T33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" h="32">
                    <a:moveTo>
                      <a:pt x="23" y="0"/>
                    </a:moveTo>
                    <a:cubicBezTo>
                      <a:pt x="25" y="2"/>
                      <a:pt x="27" y="3"/>
                      <a:pt x="29" y="7"/>
                    </a:cubicBezTo>
                    <a:cubicBezTo>
                      <a:pt x="30" y="10"/>
                      <a:pt x="29" y="13"/>
                      <a:pt x="26" y="14"/>
                    </a:cubicBezTo>
                    <a:cubicBezTo>
                      <a:pt x="24" y="16"/>
                      <a:pt x="19" y="17"/>
                      <a:pt x="22" y="20"/>
                    </a:cubicBezTo>
                    <a:cubicBezTo>
                      <a:pt x="24" y="22"/>
                      <a:pt x="28" y="22"/>
                      <a:pt x="31" y="22"/>
                    </a:cubicBezTo>
                    <a:cubicBezTo>
                      <a:pt x="30" y="24"/>
                      <a:pt x="27" y="24"/>
                      <a:pt x="25" y="25"/>
                    </a:cubicBezTo>
                    <a:cubicBezTo>
                      <a:pt x="25" y="29"/>
                      <a:pt x="34" y="26"/>
                      <a:pt x="35" y="26"/>
                    </a:cubicBezTo>
                    <a:cubicBezTo>
                      <a:pt x="33" y="32"/>
                      <a:pt x="26" y="31"/>
                      <a:pt x="22" y="29"/>
                    </a:cubicBezTo>
                    <a:cubicBezTo>
                      <a:pt x="18" y="27"/>
                      <a:pt x="17" y="24"/>
                      <a:pt x="14" y="20"/>
                    </a:cubicBezTo>
                    <a:cubicBezTo>
                      <a:pt x="14" y="21"/>
                      <a:pt x="14" y="21"/>
                      <a:pt x="14" y="22"/>
                    </a:cubicBezTo>
                    <a:cubicBezTo>
                      <a:pt x="13" y="21"/>
                      <a:pt x="12" y="20"/>
                      <a:pt x="11" y="19"/>
                    </a:cubicBezTo>
                    <a:cubicBezTo>
                      <a:pt x="11" y="20"/>
                      <a:pt x="11" y="21"/>
                      <a:pt x="11" y="22"/>
                    </a:cubicBezTo>
                    <a:cubicBezTo>
                      <a:pt x="10" y="22"/>
                      <a:pt x="7" y="17"/>
                      <a:pt x="6" y="16"/>
                    </a:cubicBezTo>
                    <a:cubicBezTo>
                      <a:pt x="4" y="14"/>
                      <a:pt x="0" y="11"/>
                      <a:pt x="0" y="10"/>
                    </a:cubicBezTo>
                    <a:cubicBezTo>
                      <a:pt x="4" y="10"/>
                      <a:pt x="6" y="12"/>
                      <a:pt x="10" y="12"/>
                    </a:cubicBezTo>
                    <a:cubicBezTo>
                      <a:pt x="13" y="12"/>
                      <a:pt x="15" y="11"/>
                      <a:pt x="17" y="11"/>
                    </a:cubicBezTo>
                    <a:cubicBezTo>
                      <a:pt x="21" y="9"/>
                      <a:pt x="24" y="7"/>
                      <a:pt x="23" y="2"/>
                    </a:cubicBezTo>
                  </a:path>
                </a:pathLst>
              </a:custGeom>
              <a:solidFill>
                <a:srgbClr val="AC1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4840288" y="3708401"/>
                <a:ext cx="192088" cy="122238"/>
              </a:xfrm>
              <a:custGeom>
                <a:avLst/>
                <a:gdLst>
                  <a:gd name="T0" fmla="*/ 7 w 35"/>
                  <a:gd name="T1" fmla="*/ 1 h 22"/>
                  <a:gd name="T2" fmla="*/ 1 w 35"/>
                  <a:gd name="T3" fmla="*/ 2 h 22"/>
                  <a:gd name="T4" fmla="*/ 3 w 35"/>
                  <a:gd name="T5" fmla="*/ 8 h 22"/>
                  <a:gd name="T6" fmla="*/ 10 w 35"/>
                  <a:gd name="T7" fmla="*/ 8 h 22"/>
                  <a:gd name="T8" fmla="*/ 13 w 35"/>
                  <a:gd name="T9" fmla="*/ 14 h 22"/>
                  <a:gd name="T10" fmla="*/ 17 w 35"/>
                  <a:gd name="T11" fmla="*/ 12 h 22"/>
                  <a:gd name="T12" fmla="*/ 18 w 35"/>
                  <a:gd name="T13" fmla="*/ 11 h 22"/>
                  <a:gd name="T14" fmla="*/ 19 w 35"/>
                  <a:gd name="T15" fmla="*/ 13 h 22"/>
                  <a:gd name="T16" fmla="*/ 22 w 35"/>
                  <a:gd name="T17" fmla="*/ 12 h 22"/>
                  <a:gd name="T18" fmla="*/ 24 w 35"/>
                  <a:gd name="T19" fmla="*/ 16 h 22"/>
                  <a:gd name="T20" fmla="*/ 17 w 35"/>
                  <a:gd name="T21" fmla="*/ 21 h 22"/>
                  <a:gd name="T22" fmla="*/ 25 w 35"/>
                  <a:gd name="T23" fmla="*/ 20 h 22"/>
                  <a:gd name="T24" fmla="*/ 30 w 35"/>
                  <a:gd name="T25" fmla="*/ 16 h 22"/>
                  <a:gd name="T26" fmla="*/ 30 w 35"/>
                  <a:gd name="T27" fmla="*/ 19 h 22"/>
                  <a:gd name="T28" fmla="*/ 32 w 35"/>
                  <a:gd name="T29" fmla="*/ 18 h 22"/>
                  <a:gd name="T30" fmla="*/ 31 w 35"/>
                  <a:gd name="T31" fmla="*/ 21 h 22"/>
                  <a:gd name="T32" fmla="*/ 35 w 35"/>
                  <a:gd name="T33" fmla="*/ 14 h 22"/>
                  <a:gd name="T34" fmla="*/ 28 w 35"/>
                  <a:gd name="T35" fmla="*/ 8 h 22"/>
                  <a:gd name="T36" fmla="*/ 18 w 35"/>
                  <a:gd name="T37" fmla="*/ 4 h 22"/>
                  <a:gd name="T38" fmla="*/ 7 w 35"/>
                  <a:gd name="T3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" h="22">
                    <a:moveTo>
                      <a:pt x="7" y="1"/>
                    </a:moveTo>
                    <a:cubicBezTo>
                      <a:pt x="5" y="1"/>
                      <a:pt x="3" y="0"/>
                      <a:pt x="1" y="2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5" y="9"/>
                      <a:pt x="8" y="6"/>
                      <a:pt x="10" y="8"/>
                    </a:cubicBezTo>
                    <a:cubicBezTo>
                      <a:pt x="13" y="8"/>
                      <a:pt x="13" y="11"/>
                      <a:pt x="13" y="14"/>
                    </a:cubicBezTo>
                    <a:cubicBezTo>
                      <a:pt x="15" y="13"/>
                      <a:pt x="15" y="12"/>
                      <a:pt x="17" y="12"/>
                    </a:cubicBezTo>
                    <a:cubicBezTo>
                      <a:pt x="17" y="11"/>
                      <a:pt x="17" y="10"/>
                      <a:pt x="18" y="11"/>
                    </a:cubicBezTo>
                    <a:cubicBezTo>
                      <a:pt x="19" y="11"/>
                      <a:pt x="19" y="13"/>
                      <a:pt x="19" y="13"/>
                    </a:cubicBezTo>
                    <a:cubicBezTo>
                      <a:pt x="20" y="13"/>
                      <a:pt x="21" y="12"/>
                      <a:pt x="22" y="12"/>
                    </a:cubicBezTo>
                    <a:cubicBezTo>
                      <a:pt x="23" y="12"/>
                      <a:pt x="25" y="14"/>
                      <a:pt x="24" y="16"/>
                    </a:cubicBezTo>
                    <a:cubicBezTo>
                      <a:pt x="23" y="18"/>
                      <a:pt x="19" y="20"/>
                      <a:pt x="17" y="21"/>
                    </a:cubicBezTo>
                    <a:cubicBezTo>
                      <a:pt x="19" y="22"/>
                      <a:pt x="23" y="21"/>
                      <a:pt x="25" y="20"/>
                    </a:cubicBezTo>
                    <a:cubicBezTo>
                      <a:pt x="27" y="19"/>
                      <a:pt x="29" y="17"/>
                      <a:pt x="30" y="16"/>
                    </a:cubicBezTo>
                    <a:cubicBezTo>
                      <a:pt x="31" y="17"/>
                      <a:pt x="31" y="18"/>
                      <a:pt x="30" y="19"/>
                    </a:cubicBezTo>
                    <a:cubicBezTo>
                      <a:pt x="31" y="18"/>
                      <a:pt x="32" y="18"/>
                      <a:pt x="32" y="18"/>
                    </a:cubicBezTo>
                    <a:cubicBezTo>
                      <a:pt x="32" y="19"/>
                      <a:pt x="32" y="20"/>
                      <a:pt x="31" y="21"/>
                    </a:cubicBezTo>
                    <a:cubicBezTo>
                      <a:pt x="34" y="21"/>
                      <a:pt x="35" y="16"/>
                      <a:pt x="35" y="14"/>
                    </a:cubicBezTo>
                    <a:cubicBezTo>
                      <a:pt x="35" y="10"/>
                      <a:pt x="31" y="8"/>
                      <a:pt x="28" y="8"/>
                    </a:cubicBezTo>
                    <a:cubicBezTo>
                      <a:pt x="24" y="6"/>
                      <a:pt x="21" y="5"/>
                      <a:pt x="18" y="4"/>
                    </a:cubicBezTo>
                    <a:cubicBezTo>
                      <a:pt x="14" y="3"/>
                      <a:pt x="10" y="3"/>
                      <a:pt x="7" y="0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724400" y="3548064"/>
                <a:ext cx="412750" cy="177800"/>
              </a:xfrm>
              <a:custGeom>
                <a:avLst/>
                <a:gdLst>
                  <a:gd name="T0" fmla="*/ 75 w 75"/>
                  <a:gd name="T1" fmla="*/ 24 h 32"/>
                  <a:gd name="T2" fmla="*/ 71 w 75"/>
                  <a:gd name="T3" fmla="*/ 31 h 32"/>
                  <a:gd name="T4" fmla="*/ 69 w 75"/>
                  <a:gd name="T5" fmla="*/ 25 h 32"/>
                  <a:gd name="T6" fmla="*/ 66 w 75"/>
                  <a:gd name="T7" fmla="*/ 25 h 32"/>
                  <a:gd name="T8" fmla="*/ 63 w 75"/>
                  <a:gd name="T9" fmla="*/ 24 h 32"/>
                  <a:gd name="T10" fmla="*/ 61 w 75"/>
                  <a:gd name="T11" fmla="*/ 22 h 32"/>
                  <a:gd name="T12" fmla="*/ 57 w 75"/>
                  <a:gd name="T13" fmla="*/ 24 h 32"/>
                  <a:gd name="T14" fmla="*/ 59 w 75"/>
                  <a:gd name="T15" fmla="*/ 18 h 32"/>
                  <a:gd name="T16" fmla="*/ 57 w 75"/>
                  <a:gd name="T17" fmla="*/ 18 h 32"/>
                  <a:gd name="T18" fmla="*/ 55 w 75"/>
                  <a:gd name="T19" fmla="*/ 16 h 32"/>
                  <a:gd name="T20" fmla="*/ 53 w 75"/>
                  <a:gd name="T21" fmla="*/ 16 h 32"/>
                  <a:gd name="T22" fmla="*/ 51 w 75"/>
                  <a:gd name="T23" fmla="*/ 14 h 32"/>
                  <a:gd name="T24" fmla="*/ 48 w 75"/>
                  <a:gd name="T25" fmla="*/ 14 h 32"/>
                  <a:gd name="T26" fmla="*/ 46 w 75"/>
                  <a:gd name="T27" fmla="*/ 18 h 32"/>
                  <a:gd name="T28" fmla="*/ 43 w 75"/>
                  <a:gd name="T29" fmla="*/ 11 h 32"/>
                  <a:gd name="T30" fmla="*/ 35 w 75"/>
                  <a:gd name="T31" fmla="*/ 17 h 32"/>
                  <a:gd name="T32" fmla="*/ 33 w 75"/>
                  <a:gd name="T33" fmla="*/ 11 h 32"/>
                  <a:gd name="T34" fmla="*/ 29 w 75"/>
                  <a:gd name="T35" fmla="*/ 18 h 32"/>
                  <a:gd name="T36" fmla="*/ 27 w 75"/>
                  <a:gd name="T37" fmla="*/ 14 h 32"/>
                  <a:gd name="T38" fmla="*/ 26 w 75"/>
                  <a:gd name="T39" fmla="*/ 16 h 32"/>
                  <a:gd name="T40" fmla="*/ 21 w 75"/>
                  <a:gd name="T41" fmla="*/ 11 h 32"/>
                  <a:gd name="T42" fmla="*/ 15 w 75"/>
                  <a:gd name="T43" fmla="*/ 12 h 32"/>
                  <a:gd name="T44" fmla="*/ 12 w 75"/>
                  <a:gd name="T45" fmla="*/ 10 h 32"/>
                  <a:gd name="T46" fmla="*/ 13 w 75"/>
                  <a:gd name="T47" fmla="*/ 16 h 32"/>
                  <a:gd name="T48" fmla="*/ 9 w 75"/>
                  <a:gd name="T49" fmla="*/ 12 h 32"/>
                  <a:gd name="T50" fmla="*/ 5 w 75"/>
                  <a:gd name="T51" fmla="*/ 14 h 32"/>
                  <a:gd name="T52" fmla="*/ 6 w 75"/>
                  <a:gd name="T53" fmla="*/ 20 h 32"/>
                  <a:gd name="T54" fmla="*/ 1 w 75"/>
                  <a:gd name="T55" fmla="*/ 15 h 32"/>
                  <a:gd name="T56" fmla="*/ 2 w 75"/>
                  <a:gd name="T57" fmla="*/ 8 h 32"/>
                  <a:gd name="T58" fmla="*/ 5 w 75"/>
                  <a:gd name="T59" fmla="*/ 5 h 32"/>
                  <a:gd name="T60" fmla="*/ 9 w 75"/>
                  <a:gd name="T61" fmla="*/ 5 h 32"/>
                  <a:gd name="T62" fmla="*/ 17 w 75"/>
                  <a:gd name="T63" fmla="*/ 3 h 32"/>
                  <a:gd name="T64" fmla="*/ 23 w 75"/>
                  <a:gd name="T65" fmla="*/ 8 h 32"/>
                  <a:gd name="T66" fmla="*/ 25 w 75"/>
                  <a:gd name="T67" fmla="*/ 5 h 32"/>
                  <a:gd name="T68" fmla="*/ 28 w 75"/>
                  <a:gd name="T69" fmla="*/ 2 h 32"/>
                  <a:gd name="T70" fmla="*/ 36 w 75"/>
                  <a:gd name="T71" fmla="*/ 6 h 32"/>
                  <a:gd name="T72" fmla="*/ 38 w 75"/>
                  <a:gd name="T73" fmla="*/ 10 h 32"/>
                  <a:gd name="T74" fmla="*/ 42 w 75"/>
                  <a:gd name="T75" fmla="*/ 10 h 32"/>
                  <a:gd name="T76" fmla="*/ 50 w 75"/>
                  <a:gd name="T77" fmla="*/ 7 h 32"/>
                  <a:gd name="T78" fmla="*/ 56 w 75"/>
                  <a:gd name="T79" fmla="*/ 10 h 32"/>
                  <a:gd name="T80" fmla="*/ 59 w 75"/>
                  <a:gd name="T81" fmla="*/ 13 h 32"/>
                  <a:gd name="T82" fmla="*/ 61 w 75"/>
                  <a:gd name="T83" fmla="*/ 17 h 32"/>
                  <a:gd name="T84" fmla="*/ 71 w 75"/>
                  <a:gd name="T85" fmla="*/ 21 h 32"/>
                  <a:gd name="T86" fmla="*/ 75 w 75"/>
                  <a:gd name="T87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5" h="32">
                    <a:moveTo>
                      <a:pt x="75" y="24"/>
                    </a:moveTo>
                    <a:cubicBezTo>
                      <a:pt x="75" y="26"/>
                      <a:pt x="74" y="32"/>
                      <a:pt x="71" y="31"/>
                    </a:cubicBezTo>
                    <a:cubicBezTo>
                      <a:pt x="70" y="29"/>
                      <a:pt x="71" y="26"/>
                      <a:pt x="69" y="25"/>
                    </a:cubicBezTo>
                    <a:cubicBezTo>
                      <a:pt x="68" y="24"/>
                      <a:pt x="67" y="25"/>
                      <a:pt x="66" y="25"/>
                    </a:cubicBezTo>
                    <a:cubicBezTo>
                      <a:pt x="65" y="25"/>
                      <a:pt x="64" y="24"/>
                      <a:pt x="63" y="24"/>
                    </a:cubicBezTo>
                    <a:cubicBezTo>
                      <a:pt x="66" y="22"/>
                      <a:pt x="62" y="21"/>
                      <a:pt x="61" y="22"/>
                    </a:cubicBezTo>
                    <a:cubicBezTo>
                      <a:pt x="59" y="22"/>
                      <a:pt x="58" y="23"/>
                      <a:pt x="57" y="24"/>
                    </a:cubicBezTo>
                    <a:cubicBezTo>
                      <a:pt x="57" y="22"/>
                      <a:pt x="59" y="20"/>
                      <a:pt x="59" y="18"/>
                    </a:cubicBezTo>
                    <a:cubicBezTo>
                      <a:pt x="58" y="18"/>
                      <a:pt x="58" y="18"/>
                      <a:pt x="57" y="18"/>
                    </a:cubicBezTo>
                    <a:cubicBezTo>
                      <a:pt x="57" y="17"/>
                      <a:pt x="57" y="16"/>
                      <a:pt x="55" y="16"/>
                    </a:cubicBezTo>
                    <a:cubicBezTo>
                      <a:pt x="54" y="15"/>
                      <a:pt x="54" y="16"/>
                      <a:pt x="53" y="16"/>
                    </a:cubicBezTo>
                    <a:cubicBezTo>
                      <a:pt x="52" y="16"/>
                      <a:pt x="52" y="15"/>
                      <a:pt x="51" y="14"/>
                    </a:cubicBezTo>
                    <a:cubicBezTo>
                      <a:pt x="50" y="13"/>
                      <a:pt x="49" y="12"/>
                      <a:pt x="48" y="14"/>
                    </a:cubicBezTo>
                    <a:cubicBezTo>
                      <a:pt x="47" y="15"/>
                      <a:pt x="48" y="17"/>
                      <a:pt x="46" y="18"/>
                    </a:cubicBezTo>
                    <a:cubicBezTo>
                      <a:pt x="45" y="16"/>
                      <a:pt x="45" y="12"/>
                      <a:pt x="43" y="11"/>
                    </a:cubicBezTo>
                    <a:cubicBezTo>
                      <a:pt x="41" y="10"/>
                      <a:pt x="38" y="16"/>
                      <a:pt x="35" y="17"/>
                    </a:cubicBezTo>
                    <a:cubicBezTo>
                      <a:pt x="36" y="15"/>
                      <a:pt x="38" y="9"/>
                      <a:pt x="33" y="11"/>
                    </a:cubicBezTo>
                    <a:cubicBezTo>
                      <a:pt x="30" y="11"/>
                      <a:pt x="29" y="15"/>
                      <a:pt x="29" y="18"/>
                    </a:cubicBezTo>
                    <a:cubicBezTo>
                      <a:pt x="28" y="17"/>
                      <a:pt x="27" y="15"/>
                      <a:pt x="27" y="14"/>
                    </a:cubicBezTo>
                    <a:cubicBezTo>
                      <a:pt x="26" y="14"/>
                      <a:pt x="26" y="15"/>
                      <a:pt x="26" y="16"/>
                    </a:cubicBezTo>
                    <a:cubicBezTo>
                      <a:pt x="23" y="14"/>
                      <a:pt x="24" y="12"/>
                      <a:pt x="21" y="11"/>
                    </a:cubicBezTo>
                    <a:cubicBezTo>
                      <a:pt x="19" y="10"/>
                      <a:pt x="16" y="9"/>
                      <a:pt x="15" y="12"/>
                    </a:cubicBezTo>
                    <a:cubicBezTo>
                      <a:pt x="14" y="11"/>
                      <a:pt x="13" y="10"/>
                      <a:pt x="12" y="10"/>
                    </a:cubicBezTo>
                    <a:cubicBezTo>
                      <a:pt x="11" y="12"/>
                      <a:pt x="13" y="14"/>
                      <a:pt x="13" y="16"/>
                    </a:cubicBezTo>
                    <a:cubicBezTo>
                      <a:pt x="11" y="15"/>
                      <a:pt x="11" y="14"/>
                      <a:pt x="9" y="12"/>
                    </a:cubicBezTo>
                    <a:cubicBezTo>
                      <a:pt x="7" y="11"/>
                      <a:pt x="5" y="10"/>
                      <a:pt x="5" y="14"/>
                    </a:cubicBezTo>
                    <a:cubicBezTo>
                      <a:pt x="5" y="15"/>
                      <a:pt x="6" y="20"/>
                      <a:pt x="6" y="20"/>
                    </a:cubicBezTo>
                    <a:cubicBezTo>
                      <a:pt x="4" y="22"/>
                      <a:pt x="1" y="16"/>
                      <a:pt x="1" y="15"/>
                    </a:cubicBezTo>
                    <a:cubicBezTo>
                      <a:pt x="0" y="12"/>
                      <a:pt x="1" y="10"/>
                      <a:pt x="2" y="8"/>
                    </a:cubicBezTo>
                    <a:cubicBezTo>
                      <a:pt x="3" y="7"/>
                      <a:pt x="3" y="6"/>
                      <a:pt x="5" y="5"/>
                    </a:cubicBezTo>
                    <a:cubicBezTo>
                      <a:pt x="6" y="5"/>
                      <a:pt x="8" y="5"/>
                      <a:pt x="9" y="5"/>
                    </a:cubicBezTo>
                    <a:cubicBezTo>
                      <a:pt x="12" y="4"/>
                      <a:pt x="14" y="1"/>
                      <a:pt x="17" y="3"/>
                    </a:cubicBezTo>
                    <a:cubicBezTo>
                      <a:pt x="19" y="4"/>
                      <a:pt x="21" y="6"/>
                      <a:pt x="23" y="8"/>
                    </a:cubicBezTo>
                    <a:cubicBezTo>
                      <a:pt x="24" y="8"/>
                      <a:pt x="24" y="6"/>
                      <a:pt x="25" y="5"/>
                    </a:cubicBezTo>
                    <a:cubicBezTo>
                      <a:pt x="25" y="4"/>
                      <a:pt x="27" y="2"/>
                      <a:pt x="28" y="2"/>
                    </a:cubicBezTo>
                    <a:cubicBezTo>
                      <a:pt x="32" y="0"/>
                      <a:pt x="34" y="4"/>
                      <a:pt x="36" y="6"/>
                    </a:cubicBezTo>
                    <a:cubicBezTo>
                      <a:pt x="37" y="7"/>
                      <a:pt x="37" y="9"/>
                      <a:pt x="38" y="10"/>
                    </a:cubicBezTo>
                    <a:cubicBezTo>
                      <a:pt x="39" y="11"/>
                      <a:pt x="41" y="10"/>
                      <a:pt x="42" y="10"/>
                    </a:cubicBezTo>
                    <a:cubicBezTo>
                      <a:pt x="45" y="9"/>
                      <a:pt x="47" y="7"/>
                      <a:pt x="50" y="7"/>
                    </a:cubicBezTo>
                    <a:cubicBezTo>
                      <a:pt x="52" y="8"/>
                      <a:pt x="54" y="9"/>
                      <a:pt x="56" y="10"/>
                    </a:cubicBezTo>
                    <a:cubicBezTo>
                      <a:pt x="57" y="11"/>
                      <a:pt x="58" y="12"/>
                      <a:pt x="59" y="13"/>
                    </a:cubicBezTo>
                    <a:cubicBezTo>
                      <a:pt x="60" y="14"/>
                      <a:pt x="60" y="16"/>
                      <a:pt x="61" y="17"/>
                    </a:cubicBezTo>
                    <a:cubicBezTo>
                      <a:pt x="64" y="19"/>
                      <a:pt x="68" y="19"/>
                      <a:pt x="71" y="21"/>
                    </a:cubicBezTo>
                    <a:cubicBezTo>
                      <a:pt x="74" y="22"/>
                      <a:pt x="74" y="24"/>
                      <a:pt x="75" y="27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673600" y="3813176"/>
                <a:ext cx="298450" cy="393700"/>
              </a:xfrm>
              <a:custGeom>
                <a:avLst/>
                <a:gdLst>
                  <a:gd name="T0" fmla="*/ 39 w 54"/>
                  <a:gd name="T1" fmla="*/ 3 h 71"/>
                  <a:gd name="T2" fmla="*/ 31 w 54"/>
                  <a:gd name="T3" fmla="*/ 3 h 71"/>
                  <a:gd name="T4" fmla="*/ 26 w 54"/>
                  <a:gd name="T5" fmla="*/ 13 h 71"/>
                  <a:gd name="T6" fmla="*/ 30 w 54"/>
                  <a:gd name="T7" fmla="*/ 8 h 71"/>
                  <a:gd name="T8" fmla="*/ 36 w 54"/>
                  <a:gd name="T9" fmla="*/ 10 h 71"/>
                  <a:gd name="T10" fmla="*/ 37 w 54"/>
                  <a:gd name="T11" fmla="*/ 17 h 71"/>
                  <a:gd name="T12" fmla="*/ 39 w 54"/>
                  <a:gd name="T13" fmla="*/ 17 h 71"/>
                  <a:gd name="T14" fmla="*/ 38 w 54"/>
                  <a:gd name="T15" fmla="*/ 20 h 71"/>
                  <a:gd name="T16" fmla="*/ 24 w 54"/>
                  <a:gd name="T17" fmla="*/ 36 h 71"/>
                  <a:gd name="T18" fmla="*/ 13 w 54"/>
                  <a:gd name="T19" fmla="*/ 51 h 71"/>
                  <a:gd name="T20" fmla="*/ 6 w 54"/>
                  <a:gd name="T21" fmla="*/ 71 h 71"/>
                  <a:gd name="T22" fmla="*/ 9 w 54"/>
                  <a:gd name="T23" fmla="*/ 63 h 71"/>
                  <a:gd name="T24" fmla="*/ 15 w 54"/>
                  <a:gd name="T25" fmla="*/ 54 h 71"/>
                  <a:gd name="T26" fmla="*/ 27 w 54"/>
                  <a:gd name="T27" fmla="*/ 38 h 71"/>
                  <a:gd name="T28" fmla="*/ 40 w 54"/>
                  <a:gd name="T29" fmla="*/ 24 h 71"/>
                  <a:gd name="T30" fmla="*/ 47 w 54"/>
                  <a:gd name="T31" fmla="*/ 20 h 71"/>
                  <a:gd name="T32" fmla="*/ 47 w 54"/>
                  <a:gd name="T33" fmla="*/ 27 h 71"/>
                  <a:gd name="T34" fmla="*/ 52 w 54"/>
                  <a:gd name="T35" fmla="*/ 16 h 71"/>
                  <a:gd name="T36" fmla="*/ 49 w 54"/>
                  <a:gd name="T37" fmla="*/ 13 h 71"/>
                  <a:gd name="T38" fmla="*/ 48 w 54"/>
                  <a:gd name="T39" fmla="*/ 8 h 71"/>
                  <a:gd name="T40" fmla="*/ 42 w 54"/>
                  <a:gd name="T41" fmla="*/ 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4" h="71">
                    <a:moveTo>
                      <a:pt x="39" y="3"/>
                    </a:moveTo>
                    <a:cubicBezTo>
                      <a:pt x="38" y="0"/>
                      <a:pt x="33" y="1"/>
                      <a:pt x="31" y="3"/>
                    </a:cubicBezTo>
                    <a:cubicBezTo>
                      <a:pt x="27" y="5"/>
                      <a:pt x="26" y="10"/>
                      <a:pt x="26" y="13"/>
                    </a:cubicBezTo>
                    <a:cubicBezTo>
                      <a:pt x="27" y="11"/>
                      <a:pt x="28" y="9"/>
                      <a:pt x="30" y="8"/>
                    </a:cubicBezTo>
                    <a:cubicBezTo>
                      <a:pt x="33" y="6"/>
                      <a:pt x="36" y="7"/>
                      <a:pt x="36" y="10"/>
                    </a:cubicBezTo>
                    <a:cubicBezTo>
                      <a:pt x="36" y="13"/>
                      <a:pt x="33" y="15"/>
                      <a:pt x="37" y="17"/>
                    </a:cubicBezTo>
                    <a:cubicBezTo>
                      <a:pt x="38" y="17"/>
                      <a:pt x="39" y="16"/>
                      <a:pt x="39" y="17"/>
                    </a:cubicBezTo>
                    <a:cubicBezTo>
                      <a:pt x="39" y="18"/>
                      <a:pt x="38" y="20"/>
                      <a:pt x="38" y="20"/>
                    </a:cubicBezTo>
                    <a:cubicBezTo>
                      <a:pt x="34" y="26"/>
                      <a:pt x="29" y="31"/>
                      <a:pt x="24" y="36"/>
                    </a:cubicBezTo>
                    <a:cubicBezTo>
                      <a:pt x="21" y="41"/>
                      <a:pt x="16" y="46"/>
                      <a:pt x="13" y="51"/>
                    </a:cubicBezTo>
                    <a:cubicBezTo>
                      <a:pt x="11" y="53"/>
                      <a:pt x="0" y="71"/>
                      <a:pt x="6" y="71"/>
                    </a:cubicBezTo>
                    <a:cubicBezTo>
                      <a:pt x="7" y="69"/>
                      <a:pt x="8" y="65"/>
                      <a:pt x="9" y="63"/>
                    </a:cubicBezTo>
                    <a:cubicBezTo>
                      <a:pt x="11" y="60"/>
                      <a:pt x="13" y="57"/>
                      <a:pt x="15" y="54"/>
                    </a:cubicBezTo>
                    <a:cubicBezTo>
                      <a:pt x="19" y="49"/>
                      <a:pt x="23" y="43"/>
                      <a:pt x="27" y="38"/>
                    </a:cubicBezTo>
                    <a:cubicBezTo>
                      <a:pt x="30" y="33"/>
                      <a:pt x="35" y="28"/>
                      <a:pt x="40" y="24"/>
                    </a:cubicBezTo>
                    <a:cubicBezTo>
                      <a:pt x="42" y="21"/>
                      <a:pt x="43" y="20"/>
                      <a:pt x="47" y="20"/>
                    </a:cubicBezTo>
                    <a:cubicBezTo>
                      <a:pt x="52" y="21"/>
                      <a:pt x="49" y="25"/>
                      <a:pt x="47" y="27"/>
                    </a:cubicBezTo>
                    <a:cubicBezTo>
                      <a:pt x="51" y="24"/>
                      <a:pt x="54" y="22"/>
                      <a:pt x="52" y="16"/>
                    </a:cubicBezTo>
                    <a:cubicBezTo>
                      <a:pt x="51" y="15"/>
                      <a:pt x="50" y="14"/>
                      <a:pt x="49" y="13"/>
                    </a:cubicBezTo>
                    <a:cubicBezTo>
                      <a:pt x="48" y="12"/>
                      <a:pt x="49" y="10"/>
                      <a:pt x="48" y="8"/>
                    </a:cubicBezTo>
                    <a:cubicBezTo>
                      <a:pt x="48" y="5"/>
                      <a:pt x="45" y="3"/>
                      <a:pt x="42" y="2"/>
                    </a:cubicBezTo>
                  </a:path>
                </a:pathLst>
              </a:custGeom>
              <a:solidFill>
                <a:srgbClr val="268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4818063" y="3957639"/>
                <a:ext cx="809625" cy="708025"/>
              </a:xfrm>
              <a:custGeom>
                <a:avLst/>
                <a:gdLst>
                  <a:gd name="T0" fmla="*/ 8 w 147"/>
                  <a:gd name="T1" fmla="*/ 60 h 128"/>
                  <a:gd name="T2" fmla="*/ 26 w 147"/>
                  <a:gd name="T3" fmla="*/ 64 h 128"/>
                  <a:gd name="T4" fmla="*/ 25 w 147"/>
                  <a:gd name="T5" fmla="*/ 35 h 128"/>
                  <a:gd name="T6" fmla="*/ 47 w 147"/>
                  <a:gd name="T7" fmla="*/ 0 h 128"/>
                  <a:gd name="T8" fmla="*/ 49 w 147"/>
                  <a:gd name="T9" fmla="*/ 41 h 128"/>
                  <a:gd name="T10" fmla="*/ 38 w 147"/>
                  <a:gd name="T11" fmla="*/ 67 h 128"/>
                  <a:gd name="T12" fmla="*/ 50 w 147"/>
                  <a:gd name="T13" fmla="*/ 65 h 128"/>
                  <a:gd name="T14" fmla="*/ 51 w 147"/>
                  <a:gd name="T15" fmla="*/ 56 h 128"/>
                  <a:gd name="T16" fmla="*/ 77 w 147"/>
                  <a:gd name="T17" fmla="*/ 22 h 128"/>
                  <a:gd name="T18" fmla="*/ 90 w 147"/>
                  <a:gd name="T19" fmla="*/ 19 h 128"/>
                  <a:gd name="T20" fmla="*/ 81 w 147"/>
                  <a:gd name="T21" fmla="*/ 48 h 128"/>
                  <a:gd name="T22" fmla="*/ 47 w 147"/>
                  <a:gd name="T23" fmla="*/ 70 h 128"/>
                  <a:gd name="T24" fmla="*/ 67 w 147"/>
                  <a:gd name="T25" fmla="*/ 72 h 128"/>
                  <a:gd name="T26" fmla="*/ 86 w 147"/>
                  <a:gd name="T27" fmla="*/ 63 h 128"/>
                  <a:gd name="T28" fmla="*/ 127 w 147"/>
                  <a:gd name="T29" fmla="*/ 65 h 128"/>
                  <a:gd name="T30" fmla="*/ 129 w 147"/>
                  <a:gd name="T31" fmla="*/ 80 h 128"/>
                  <a:gd name="T32" fmla="*/ 88 w 147"/>
                  <a:gd name="T33" fmla="*/ 88 h 128"/>
                  <a:gd name="T34" fmla="*/ 59 w 147"/>
                  <a:gd name="T35" fmla="*/ 73 h 128"/>
                  <a:gd name="T36" fmla="*/ 64 w 147"/>
                  <a:gd name="T37" fmla="*/ 80 h 128"/>
                  <a:gd name="T38" fmla="*/ 89 w 147"/>
                  <a:gd name="T39" fmla="*/ 105 h 128"/>
                  <a:gd name="T40" fmla="*/ 102 w 147"/>
                  <a:gd name="T41" fmla="*/ 125 h 128"/>
                  <a:gd name="T42" fmla="*/ 86 w 147"/>
                  <a:gd name="T43" fmla="*/ 115 h 128"/>
                  <a:gd name="T44" fmla="*/ 59 w 147"/>
                  <a:gd name="T45" fmla="*/ 97 h 128"/>
                  <a:gd name="T46" fmla="*/ 45 w 147"/>
                  <a:gd name="T47" fmla="*/ 74 h 128"/>
                  <a:gd name="T48" fmla="*/ 37 w 147"/>
                  <a:gd name="T49" fmla="*/ 68 h 128"/>
                  <a:gd name="T50" fmla="*/ 35 w 147"/>
                  <a:gd name="T51" fmla="*/ 73 h 128"/>
                  <a:gd name="T52" fmla="*/ 47 w 147"/>
                  <a:gd name="T53" fmla="*/ 108 h 128"/>
                  <a:gd name="T54" fmla="*/ 50 w 147"/>
                  <a:gd name="T55" fmla="*/ 128 h 128"/>
                  <a:gd name="T56" fmla="*/ 33 w 147"/>
                  <a:gd name="T57" fmla="*/ 110 h 128"/>
                  <a:gd name="T58" fmla="*/ 24 w 147"/>
                  <a:gd name="T59" fmla="*/ 80 h 128"/>
                  <a:gd name="T60" fmla="*/ 27 w 147"/>
                  <a:gd name="T61" fmla="*/ 66 h 128"/>
                  <a:gd name="T62" fmla="*/ 12 w 147"/>
                  <a:gd name="T63" fmla="*/ 6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8">
                    <a:moveTo>
                      <a:pt x="0" y="58"/>
                    </a:moveTo>
                    <a:cubicBezTo>
                      <a:pt x="1" y="60"/>
                      <a:pt x="7" y="60"/>
                      <a:pt x="8" y="60"/>
                    </a:cubicBezTo>
                    <a:cubicBezTo>
                      <a:pt x="11" y="60"/>
                      <a:pt x="14" y="61"/>
                      <a:pt x="17" y="61"/>
                    </a:cubicBezTo>
                    <a:cubicBezTo>
                      <a:pt x="20" y="62"/>
                      <a:pt x="23" y="63"/>
                      <a:pt x="26" y="64"/>
                    </a:cubicBezTo>
                    <a:cubicBezTo>
                      <a:pt x="33" y="65"/>
                      <a:pt x="26" y="51"/>
                      <a:pt x="25" y="49"/>
                    </a:cubicBezTo>
                    <a:cubicBezTo>
                      <a:pt x="24" y="44"/>
                      <a:pt x="24" y="39"/>
                      <a:pt x="25" y="35"/>
                    </a:cubicBezTo>
                    <a:cubicBezTo>
                      <a:pt x="27" y="30"/>
                      <a:pt x="29" y="25"/>
                      <a:pt x="31" y="21"/>
                    </a:cubicBezTo>
                    <a:cubicBezTo>
                      <a:pt x="36" y="13"/>
                      <a:pt x="45" y="9"/>
                      <a:pt x="47" y="0"/>
                    </a:cubicBezTo>
                    <a:cubicBezTo>
                      <a:pt x="43" y="7"/>
                      <a:pt x="46" y="15"/>
                      <a:pt x="47" y="22"/>
                    </a:cubicBezTo>
                    <a:cubicBezTo>
                      <a:pt x="48" y="28"/>
                      <a:pt x="50" y="35"/>
                      <a:pt x="49" y="41"/>
                    </a:cubicBezTo>
                    <a:cubicBezTo>
                      <a:pt x="49" y="52"/>
                      <a:pt x="42" y="62"/>
                      <a:pt x="31" y="65"/>
                    </a:cubicBezTo>
                    <a:cubicBezTo>
                      <a:pt x="31" y="66"/>
                      <a:pt x="36" y="66"/>
                      <a:pt x="38" y="67"/>
                    </a:cubicBezTo>
                    <a:cubicBezTo>
                      <a:pt x="40" y="67"/>
                      <a:pt x="42" y="67"/>
                      <a:pt x="45" y="68"/>
                    </a:cubicBezTo>
                    <a:cubicBezTo>
                      <a:pt x="47" y="68"/>
                      <a:pt x="49" y="68"/>
                      <a:pt x="50" y="65"/>
                    </a:cubicBezTo>
                    <a:cubicBezTo>
                      <a:pt x="50" y="64"/>
                      <a:pt x="50" y="62"/>
                      <a:pt x="50" y="61"/>
                    </a:cubicBezTo>
                    <a:cubicBezTo>
                      <a:pt x="50" y="59"/>
                      <a:pt x="50" y="57"/>
                      <a:pt x="51" y="56"/>
                    </a:cubicBezTo>
                    <a:cubicBezTo>
                      <a:pt x="52" y="48"/>
                      <a:pt x="54" y="42"/>
                      <a:pt x="60" y="36"/>
                    </a:cubicBezTo>
                    <a:cubicBezTo>
                      <a:pt x="64" y="30"/>
                      <a:pt x="71" y="26"/>
                      <a:pt x="77" y="22"/>
                    </a:cubicBezTo>
                    <a:cubicBezTo>
                      <a:pt x="84" y="18"/>
                      <a:pt x="90" y="13"/>
                      <a:pt x="97" y="8"/>
                    </a:cubicBezTo>
                    <a:cubicBezTo>
                      <a:pt x="94" y="9"/>
                      <a:pt x="92" y="16"/>
                      <a:pt x="90" y="19"/>
                    </a:cubicBezTo>
                    <a:cubicBezTo>
                      <a:pt x="88" y="22"/>
                      <a:pt x="88" y="26"/>
                      <a:pt x="87" y="29"/>
                    </a:cubicBezTo>
                    <a:cubicBezTo>
                      <a:pt x="86" y="36"/>
                      <a:pt x="85" y="42"/>
                      <a:pt x="81" y="48"/>
                    </a:cubicBezTo>
                    <a:cubicBezTo>
                      <a:pt x="77" y="54"/>
                      <a:pt x="71" y="60"/>
                      <a:pt x="64" y="63"/>
                    </a:cubicBezTo>
                    <a:cubicBezTo>
                      <a:pt x="58" y="65"/>
                      <a:pt x="52" y="66"/>
                      <a:pt x="47" y="70"/>
                    </a:cubicBezTo>
                    <a:cubicBezTo>
                      <a:pt x="51" y="71"/>
                      <a:pt x="55" y="70"/>
                      <a:pt x="58" y="71"/>
                    </a:cubicBezTo>
                    <a:cubicBezTo>
                      <a:pt x="61" y="71"/>
                      <a:pt x="64" y="72"/>
                      <a:pt x="67" y="72"/>
                    </a:cubicBezTo>
                    <a:cubicBezTo>
                      <a:pt x="70" y="72"/>
                      <a:pt x="74" y="71"/>
                      <a:pt x="76" y="70"/>
                    </a:cubicBezTo>
                    <a:cubicBezTo>
                      <a:pt x="79" y="68"/>
                      <a:pt x="82" y="65"/>
                      <a:pt x="86" y="63"/>
                    </a:cubicBezTo>
                    <a:cubicBezTo>
                      <a:pt x="92" y="61"/>
                      <a:pt x="100" y="59"/>
                      <a:pt x="107" y="59"/>
                    </a:cubicBezTo>
                    <a:cubicBezTo>
                      <a:pt x="114" y="60"/>
                      <a:pt x="120" y="63"/>
                      <a:pt x="127" y="65"/>
                    </a:cubicBezTo>
                    <a:cubicBezTo>
                      <a:pt x="134" y="67"/>
                      <a:pt x="140" y="66"/>
                      <a:pt x="147" y="66"/>
                    </a:cubicBezTo>
                    <a:cubicBezTo>
                      <a:pt x="142" y="72"/>
                      <a:pt x="136" y="76"/>
                      <a:pt x="129" y="80"/>
                    </a:cubicBezTo>
                    <a:cubicBezTo>
                      <a:pt x="123" y="84"/>
                      <a:pt x="117" y="87"/>
                      <a:pt x="110" y="89"/>
                    </a:cubicBezTo>
                    <a:cubicBezTo>
                      <a:pt x="103" y="91"/>
                      <a:pt x="96" y="90"/>
                      <a:pt x="88" y="88"/>
                    </a:cubicBezTo>
                    <a:cubicBezTo>
                      <a:pt x="82" y="86"/>
                      <a:pt x="75" y="81"/>
                      <a:pt x="70" y="77"/>
                    </a:cubicBezTo>
                    <a:cubicBezTo>
                      <a:pt x="67" y="74"/>
                      <a:pt x="64" y="73"/>
                      <a:pt x="59" y="73"/>
                    </a:cubicBezTo>
                    <a:cubicBezTo>
                      <a:pt x="56" y="72"/>
                      <a:pt x="52" y="71"/>
                      <a:pt x="49" y="71"/>
                    </a:cubicBezTo>
                    <a:cubicBezTo>
                      <a:pt x="48" y="77"/>
                      <a:pt x="61" y="79"/>
                      <a:pt x="64" y="80"/>
                    </a:cubicBezTo>
                    <a:cubicBezTo>
                      <a:pt x="70" y="82"/>
                      <a:pt x="76" y="84"/>
                      <a:pt x="80" y="88"/>
                    </a:cubicBezTo>
                    <a:cubicBezTo>
                      <a:pt x="85" y="92"/>
                      <a:pt x="87" y="99"/>
                      <a:pt x="89" y="105"/>
                    </a:cubicBezTo>
                    <a:cubicBezTo>
                      <a:pt x="90" y="108"/>
                      <a:pt x="92" y="113"/>
                      <a:pt x="94" y="116"/>
                    </a:cubicBezTo>
                    <a:cubicBezTo>
                      <a:pt x="96" y="119"/>
                      <a:pt x="99" y="124"/>
                      <a:pt x="102" y="125"/>
                    </a:cubicBezTo>
                    <a:cubicBezTo>
                      <a:pt x="99" y="125"/>
                      <a:pt x="94" y="121"/>
                      <a:pt x="91" y="119"/>
                    </a:cubicBezTo>
                    <a:cubicBezTo>
                      <a:pt x="89" y="118"/>
                      <a:pt x="88" y="116"/>
                      <a:pt x="86" y="115"/>
                    </a:cubicBezTo>
                    <a:cubicBezTo>
                      <a:pt x="85" y="113"/>
                      <a:pt x="83" y="112"/>
                      <a:pt x="82" y="111"/>
                    </a:cubicBezTo>
                    <a:cubicBezTo>
                      <a:pt x="75" y="105"/>
                      <a:pt x="67" y="102"/>
                      <a:pt x="59" y="97"/>
                    </a:cubicBezTo>
                    <a:cubicBezTo>
                      <a:pt x="52" y="93"/>
                      <a:pt x="48" y="87"/>
                      <a:pt x="46" y="79"/>
                    </a:cubicBezTo>
                    <a:cubicBezTo>
                      <a:pt x="46" y="78"/>
                      <a:pt x="46" y="76"/>
                      <a:pt x="45" y="74"/>
                    </a:cubicBezTo>
                    <a:cubicBezTo>
                      <a:pt x="45" y="74"/>
                      <a:pt x="46" y="71"/>
                      <a:pt x="45" y="70"/>
                    </a:cubicBezTo>
                    <a:cubicBezTo>
                      <a:pt x="45" y="69"/>
                      <a:pt x="39" y="68"/>
                      <a:pt x="37" y="68"/>
                    </a:cubicBezTo>
                    <a:cubicBezTo>
                      <a:pt x="35" y="68"/>
                      <a:pt x="31" y="66"/>
                      <a:pt x="30" y="67"/>
                    </a:cubicBezTo>
                    <a:cubicBezTo>
                      <a:pt x="29" y="70"/>
                      <a:pt x="33" y="72"/>
                      <a:pt x="35" y="73"/>
                    </a:cubicBezTo>
                    <a:cubicBezTo>
                      <a:pt x="40" y="77"/>
                      <a:pt x="44" y="82"/>
                      <a:pt x="46" y="88"/>
                    </a:cubicBezTo>
                    <a:cubicBezTo>
                      <a:pt x="48" y="95"/>
                      <a:pt x="48" y="101"/>
                      <a:pt x="47" y="108"/>
                    </a:cubicBezTo>
                    <a:cubicBezTo>
                      <a:pt x="46" y="112"/>
                      <a:pt x="47" y="115"/>
                      <a:pt x="47" y="120"/>
                    </a:cubicBezTo>
                    <a:cubicBezTo>
                      <a:pt x="48" y="123"/>
                      <a:pt x="49" y="125"/>
                      <a:pt x="50" y="128"/>
                    </a:cubicBezTo>
                    <a:cubicBezTo>
                      <a:pt x="49" y="124"/>
                      <a:pt x="44" y="121"/>
                      <a:pt x="42" y="119"/>
                    </a:cubicBezTo>
                    <a:cubicBezTo>
                      <a:pt x="39" y="115"/>
                      <a:pt x="35" y="113"/>
                      <a:pt x="33" y="110"/>
                    </a:cubicBezTo>
                    <a:cubicBezTo>
                      <a:pt x="28" y="104"/>
                      <a:pt x="26" y="96"/>
                      <a:pt x="25" y="90"/>
                    </a:cubicBezTo>
                    <a:cubicBezTo>
                      <a:pt x="24" y="87"/>
                      <a:pt x="24" y="84"/>
                      <a:pt x="24" y="80"/>
                    </a:cubicBezTo>
                    <a:cubicBezTo>
                      <a:pt x="24" y="77"/>
                      <a:pt x="26" y="74"/>
                      <a:pt x="27" y="71"/>
                    </a:cubicBezTo>
                    <a:cubicBezTo>
                      <a:pt x="27" y="69"/>
                      <a:pt x="28" y="68"/>
                      <a:pt x="27" y="66"/>
                    </a:cubicBezTo>
                    <a:cubicBezTo>
                      <a:pt x="26" y="65"/>
                      <a:pt x="24" y="65"/>
                      <a:pt x="22" y="65"/>
                    </a:cubicBezTo>
                    <a:cubicBezTo>
                      <a:pt x="19" y="65"/>
                      <a:pt x="15" y="64"/>
                      <a:pt x="12" y="63"/>
                    </a:cubicBezTo>
                    <a:cubicBezTo>
                      <a:pt x="8" y="62"/>
                      <a:pt x="4" y="62"/>
                      <a:pt x="0" y="61"/>
                    </a:cubicBezTo>
                  </a:path>
                </a:pathLst>
              </a:custGeom>
              <a:solidFill>
                <a:srgbClr val="9FC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3443288" y="4013201"/>
                <a:ext cx="811213" cy="701675"/>
              </a:xfrm>
              <a:custGeom>
                <a:avLst/>
                <a:gdLst>
                  <a:gd name="T0" fmla="*/ 139 w 147"/>
                  <a:gd name="T1" fmla="*/ 60 h 127"/>
                  <a:gd name="T2" fmla="*/ 121 w 147"/>
                  <a:gd name="T3" fmla="*/ 63 h 127"/>
                  <a:gd name="T4" fmla="*/ 122 w 147"/>
                  <a:gd name="T5" fmla="*/ 34 h 127"/>
                  <a:gd name="T6" fmla="*/ 100 w 147"/>
                  <a:gd name="T7" fmla="*/ 0 h 127"/>
                  <a:gd name="T8" fmla="*/ 98 w 147"/>
                  <a:gd name="T9" fmla="*/ 40 h 127"/>
                  <a:gd name="T10" fmla="*/ 109 w 147"/>
                  <a:gd name="T11" fmla="*/ 66 h 127"/>
                  <a:gd name="T12" fmla="*/ 98 w 147"/>
                  <a:gd name="T13" fmla="*/ 65 h 127"/>
                  <a:gd name="T14" fmla="*/ 97 w 147"/>
                  <a:gd name="T15" fmla="*/ 55 h 127"/>
                  <a:gd name="T16" fmla="*/ 70 w 147"/>
                  <a:gd name="T17" fmla="*/ 22 h 127"/>
                  <a:gd name="T18" fmla="*/ 57 w 147"/>
                  <a:gd name="T19" fmla="*/ 19 h 127"/>
                  <a:gd name="T20" fmla="*/ 66 w 147"/>
                  <a:gd name="T21" fmla="*/ 47 h 127"/>
                  <a:gd name="T22" fmla="*/ 100 w 147"/>
                  <a:gd name="T23" fmla="*/ 70 h 127"/>
                  <a:gd name="T24" fmla="*/ 80 w 147"/>
                  <a:gd name="T25" fmla="*/ 71 h 127"/>
                  <a:gd name="T26" fmla="*/ 61 w 147"/>
                  <a:gd name="T27" fmla="*/ 63 h 127"/>
                  <a:gd name="T28" fmla="*/ 21 w 147"/>
                  <a:gd name="T29" fmla="*/ 65 h 127"/>
                  <a:gd name="T30" fmla="*/ 18 w 147"/>
                  <a:gd name="T31" fmla="*/ 79 h 127"/>
                  <a:gd name="T32" fmla="*/ 59 w 147"/>
                  <a:gd name="T33" fmla="*/ 88 h 127"/>
                  <a:gd name="T34" fmla="*/ 88 w 147"/>
                  <a:gd name="T35" fmla="*/ 72 h 127"/>
                  <a:gd name="T36" fmla="*/ 83 w 147"/>
                  <a:gd name="T37" fmla="*/ 79 h 127"/>
                  <a:gd name="T38" fmla="*/ 58 w 147"/>
                  <a:gd name="T39" fmla="*/ 104 h 127"/>
                  <a:gd name="T40" fmla="*/ 46 w 147"/>
                  <a:gd name="T41" fmla="*/ 124 h 127"/>
                  <a:gd name="T42" fmla="*/ 61 w 147"/>
                  <a:gd name="T43" fmla="*/ 114 h 127"/>
                  <a:gd name="T44" fmla="*/ 88 w 147"/>
                  <a:gd name="T45" fmla="*/ 97 h 127"/>
                  <a:gd name="T46" fmla="*/ 102 w 147"/>
                  <a:gd name="T47" fmla="*/ 74 h 127"/>
                  <a:gd name="T48" fmla="*/ 111 w 147"/>
                  <a:gd name="T49" fmla="*/ 68 h 127"/>
                  <a:gd name="T50" fmla="*/ 113 w 147"/>
                  <a:gd name="T51" fmla="*/ 73 h 127"/>
                  <a:gd name="T52" fmla="*/ 100 w 147"/>
                  <a:gd name="T53" fmla="*/ 107 h 127"/>
                  <a:gd name="T54" fmla="*/ 98 w 147"/>
                  <a:gd name="T55" fmla="*/ 127 h 127"/>
                  <a:gd name="T56" fmla="*/ 115 w 147"/>
                  <a:gd name="T57" fmla="*/ 109 h 127"/>
                  <a:gd name="T58" fmla="*/ 123 w 147"/>
                  <a:gd name="T59" fmla="*/ 80 h 127"/>
                  <a:gd name="T60" fmla="*/ 120 w 147"/>
                  <a:gd name="T61" fmla="*/ 66 h 127"/>
                  <a:gd name="T62" fmla="*/ 135 w 147"/>
                  <a:gd name="T63" fmla="*/ 6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7">
                    <a:moveTo>
                      <a:pt x="147" y="57"/>
                    </a:moveTo>
                    <a:cubicBezTo>
                      <a:pt x="146" y="59"/>
                      <a:pt x="141" y="60"/>
                      <a:pt x="139" y="60"/>
                    </a:cubicBezTo>
                    <a:cubicBezTo>
                      <a:pt x="136" y="60"/>
                      <a:pt x="133" y="60"/>
                      <a:pt x="130" y="61"/>
                    </a:cubicBezTo>
                    <a:cubicBezTo>
                      <a:pt x="127" y="61"/>
                      <a:pt x="124" y="63"/>
                      <a:pt x="121" y="63"/>
                    </a:cubicBezTo>
                    <a:cubicBezTo>
                      <a:pt x="114" y="64"/>
                      <a:pt x="121" y="51"/>
                      <a:pt x="122" y="48"/>
                    </a:cubicBezTo>
                    <a:cubicBezTo>
                      <a:pt x="123" y="44"/>
                      <a:pt x="123" y="39"/>
                      <a:pt x="122" y="34"/>
                    </a:cubicBezTo>
                    <a:cubicBezTo>
                      <a:pt x="120" y="29"/>
                      <a:pt x="118" y="24"/>
                      <a:pt x="116" y="20"/>
                    </a:cubicBezTo>
                    <a:cubicBezTo>
                      <a:pt x="112" y="13"/>
                      <a:pt x="102" y="9"/>
                      <a:pt x="100" y="0"/>
                    </a:cubicBezTo>
                    <a:cubicBezTo>
                      <a:pt x="104" y="6"/>
                      <a:pt x="101" y="15"/>
                      <a:pt x="100" y="22"/>
                    </a:cubicBezTo>
                    <a:cubicBezTo>
                      <a:pt x="99" y="28"/>
                      <a:pt x="98" y="34"/>
                      <a:pt x="98" y="40"/>
                    </a:cubicBezTo>
                    <a:cubicBezTo>
                      <a:pt x="98" y="52"/>
                      <a:pt x="105" y="62"/>
                      <a:pt x="117" y="64"/>
                    </a:cubicBezTo>
                    <a:cubicBezTo>
                      <a:pt x="116" y="66"/>
                      <a:pt x="111" y="66"/>
                      <a:pt x="109" y="66"/>
                    </a:cubicBezTo>
                    <a:cubicBezTo>
                      <a:pt x="107" y="67"/>
                      <a:pt x="105" y="67"/>
                      <a:pt x="103" y="67"/>
                    </a:cubicBezTo>
                    <a:cubicBezTo>
                      <a:pt x="101" y="67"/>
                      <a:pt x="98" y="67"/>
                      <a:pt x="98" y="65"/>
                    </a:cubicBezTo>
                    <a:cubicBezTo>
                      <a:pt x="97" y="64"/>
                      <a:pt x="97" y="62"/>
                      <a:pt x="97" y="60"/>
                    </a:cubicBezTo>
                    <a:cubicBezTo>
                      <a:pt x="97" y="59"/>
                      <a:pt x="97" y="57"/>
                      <a:pt x="97" y="55"/>
                    </a:cubicBezTo>
                    <a:cubicBezTo>
                      <a:pt x="95" y="48"/>
                      <a:pt x="93" y="41"/>
                      <a:pt x="88" y="35"/>
                    </a:cubicBezTo>
                    <a:cubicBezTo>
                      <a:pt x="83" y="30"/>
                      <a:pt x="76" y="25"/>
                      <a:pt x="70" y="22"/>
                    </a:cubicBezTo>
                    <a:cubicBezTo>
                      <a:pt x="63" y="17"/>
                      <a:pt x="57" y="12"/>
                      <a:pt x="51" y="7"/>
                    </a:cubicBezTo>
                    <a:cubicBezTo>
                      <a:pt x="53" y="9"/>
                      <a:pt x="55" y="15"/>
                      <a:pt x="57" y="19"/>
                    </a:cubicBezTo>
                    <a:cubicBezTo>
                      <a:pt x="59" y="21"/>
                      <a:pt x="60" y="25"/>
                      <a:pt x="60" y="29"/>
                    </a:cubicBezTo>
                    <a:cubicBezTo>
                      <a:pt x="61" y="35"/>
                      <a:pt x="62" y="41"/>
                      <a:pt x="66" y="47"/>
                    </a:cubicBezTo>
                    <a:cubicBezTo>
                      <a:pt x="70" y="54"/>
                      <a:pt x="76" y="59"/>
                      <a:pt x="83" y="62"/>
                    </a:cubicBezTo>
                    <a:cubicBezTo>
                      <a:pt x="89" y="65"/>
                      <a:pt x="95" y="66"/>
                      <a:pt x="100" y="70"/>
                    </a:cubicBezTo>
                    <a:cubicBezTo>
                      <a:pt x="96" y="70"/>
                      <a:pt x="93" y="70"/>
                      <a:pt x="89" y="70"/>
                    </a:cubicBezTo>
                    <a:cubicBezTo>
                      <a:pt x="86" y="71"/>
                      <a:pt x="83" y="71"/>
                      <a:pt x="80" y="71"/>
                    </a:cubicBezTo>
                    <a:cubicBezTo>
                      <a:pt x="77" y="71"/>
                      <a:pt x="74" y="71"/>
                      <a:pt x="71" y="70"/>
                    </a:cubicBezTo>
                    <a:cubicBezTo>
                      <a:pt x="68" y="68"/>
                      <a:pt x="65" y="65"/>
                      <a:pt x="61" y="63"/>
                    </a:cubicBezTo>
                    <a:cubicBezTo>
                      <a:pt x="55" y="60"/>
                      <a:pt x="47" y="59"/>
                      <a:pt x="40" y="59"/>
                    </a:cubicBezTo>
                    <a:cubicBezTo>
                      <a:pt x="33" y="59"/>
                      <a:pt x="27" y="62"/>
                      <a:pt x="21" y="65"/>
                    </a:cubicBezTo>
                    <a:cubicBezTo>
                      <a:pt x="14" y="67"/>
                      <a:pt x="7" y="66"/>
                      <a:pt x="0" y="66"/>
                    </a:cubicBezTo>
                    <a:cubicBezTo>
                      <a:pt x="5" y="71"/>
                      <a:pt x="12" y="75"/>
                      <a:pt x="18" y="79"/>
                    </a:cubicBezTo>
                    <a:cubicBezTo>
                      <a:pt x="24" y="83"/>
                      <a:pt x="30" y="87"/>
                      <a:pt x="37" y="89"/>
                    </a:cubicBezTo>
                    <a:cubicBezTo>
                      <a:pt x="44" y="91"/>
                      <a:pt x="52" y="89"/>
                      <a:pt x="59" y="88"/>
                    </a:cubicBezTo>
                    <a:cubicBezTo>
                      <a:pt x="65" y="86"/>
                      <a:pt x="72" y="81"/>
                      <a:pt x="77" y="76"/>
                    </a:cubicBezTo>
                    <a:cubicBezTo>
                      <a:pt x="80" y="73"/>
                      <a:pt x="84" y="73"/>
                      <a:pt x="88" y="72"/>
                    </a:cubicBezTo>
                    <a:cubicBezTo>
                      <a:pt x="91" y="72"/>
                      <a:pt x="95" y="71"/>
                      <a:pt x="99" y="71"/>
                    </a:cubicBezTo>
                    <a:cubicBezTo>
                      <a:pt x="99" y="76"/>
                      <a:pt x="87" y="78"/>
                      <a:pt x="83" y="79"/>
                    </a:cubicBezTo>
                    <a:cubicBezTo>
                      <a:pt x="77" y="81"/>
                      <a:pt x="72" y="84"/>
                      <a:pt x="67" y="88"/>
                    </a:cubicBezTo>
                    <a:cubicBezTo>
                      <a:pt x="62" y="91"/>
                      <a:pt x="60" y="99"/>
                      <a:pt x="58" y="104"/>
                    </a:cubicBezTo>
                    <a:cubicBezTo>
                      <a:pt x="57" y="108"/>
                      <a:pt x="55" y="112"/>
                      <a:pt x="53" y="116"/>
                    </a:cubicBezTo>
                    <a:cubicBezTo>
                      <a:pt x="51" y="118"/>
                      <a:pt x="48" y="123"/>
                      <a:pt x="46" y="124"/>
                    </a:cubicBezTo>
                    <a:cubicBezTo>
                      <a:pt x="49" y="125"/>
                      <a:pt x="53" y="120"/>
                      <a:pt x="56" y="118"/>
                    </a:cubicBezTo>
                    <a:cubicBezTo>
                      <a:pt x="58" y="117"/>
                      <a:pt x="59" y="116"/>
                      <a:pt x="61" y="114"/>
                    </a:cubicBezTo>
                    <a:cubicBezTo>
                      <a:pt x="62" y="113"/>
                      <a:pt x="64" y="112"/>
                      <a:pt x="65" y="110"/>
                    </a:cubicBezTo>
                    <a:cubicBezTo>
                      <a:pt x="72" y="105"/>
                      <a:pt x="80" y="102"/>
                      <a:pt x="88" y="97"/>
                    </a:cubicBezTo>
                    <a:cubicBezTo>
                      <a:pt x="95" y="93"/>
                      <a:pt x="100" y="87"/>
                      <a:pt x="101" y="78"/>
                    </a:cubicBezTo>
                    <a:cubicBezTo>
                      <a:pt x="101" y="77"/>
                      <a:pt x="102" y="75"/>
                      <a:pt x="102" y="74"/>
                    </a:cubicBezTo>
                    <a:cubicBezTo>
                      <a:pt x="102" y="73"/>
                      <a:pt x="101" y="70"/>
                      <a:pt x="102" y="70"/>
                    </a:cubicBezTo>
                    <a:cubicBezTo>
                      <a:pt x="103" y="68"/>
                      <a:pt x="109" y="68"/>
                      <a:pt x="111" y="68"/>
                    </a:cubicBezTo>
                    <a:cubicBezTo>
                      <a:pt x="112" y="67"/>
                      <a:pt x="117" y="65"/>
                      <a:pt x="117" y="67"/>
                    </a:cubicBezTo>
                    <a:cubicBezTo>
                      <a:pt x="119" y="69"/>
                      <a:pt x="114" y="72"/>
                      <a:pt x="113" y="73"/>
                    </a:cubicBezTo>
                    <a:cubicBezTo>
                      <a:pt x="107" y="76"/>
                      <a:pt x="103" y="81"/>
                      <a:pt x="101" y="88"/>
                    </a:cubicBezTo>
                    <a:cubicBezTo>
                      <a:pt x="100" y="94"/>
                      <a:pt x="99" y="101"/>
                      <a:pt x="100" y="107"/>
                    </a:cubicBezTo>
                    <a:cubicBezTo>
                      <a:pt x="101" y="111"/>
                      <a:pt x="101" y="115"/>
                      <a:pt x="100" y="119"/>
                    </a:cubicBezTo>
                    <a:cubicBezTo>
                      <a:pt x="100" y="122"/>
                      <a:pt x="98" y="125"/>
                      <a:pt x="98" y="127"/>
                    </a:cubicBezTo>
                    <a:cubicBezTo>
                      <a:pt x="98" y="124"/>
                      <a:pt x="103" y="121"/>
                      <a:pt x="105" y="118"/>
                    </a:cubicBezTo>
                    <a:cubicBezTo>
                      <a:pt x="108" y="115"/>
                      <a:pt x="112" y="113"/>
                      <a:pt x="115" y="109"/>
                    </a:cubicBezTo>
                    <a:cubicBezTo>
                      <a:pt x="119" y="104"/>
                      <a:pt x="121" y="96"/>
                      <a:pt x="122" y="89"/>
                    </a:cubicBezTo>
                    <a:cubicBezTo>
                      <a:pt x="123" y="86"/>
                      <a:pt x="124" y="83"/>
                      <a:pt x="123" y="80"/>
                    </a:cubicBezTo>
                    <a:cubicBezTo>
                      <a:pt x="123" y="77"/>
                      <a:pt x="121" y="73"/>
                      <a:pt x="121" y="70"/>
                    </a:cubicBezTo>
                    <a:cubicBezTo>
                      <a:pt x="120" y="69"/>
                      <a:pt x="120" y="67"/>
                      <a:pt x="120" y="66"/>
                    </a:cubicBezTo>
                    <a:cubicBezTo>
                      <a:pt x="121" y="65"/>
                      <a:pt x="124" y="65"/>
                      <a:pt x="125" y="65"/>
                    </a:cubicBezTo>
                    <a:cubicBezTo>
                      <a:pt x="129" y="64"/>
                      <a:pt x="132" y="63"/>
                      <a:pt x="135" y="62"/>
                    </a:cubicBezTo>
                    <a:cubicBezTo>
                      <a:pt x="139" y="62"/>
                      <a:pt x="143" y="61"/>
                      <a:pt x="147" y="61"/>
                    </a:cubicBezTo>
                  </a:path>
                </a:pathLst>
              </a:custGeom>
              <a:solidFill>
                <a:srgbClr val="9FC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167188" y="3879851"/>
                <a:ext cx="876300" cy="823913"/>
              </a:xfrm>
              <a:custGeom>
                <a:avLst/>
                <a:gdLst>
                  <a:gd name="T0" fmla="*/ 87 w 159"/>
                  <a:gd name="T1" fmla="*/ 117 h 149"/>
                  <a:gd name="T2" fmla="*/ 58 w 159"/>
                  <a:gd name="T3" fmla="*/ 143 h 149"/>
                  <a:gd name="T4" fmla="*/ 36 w 159"/>
                  <a:gd name="T5" fmla="*/ 144 h 149"/>
                  <a:gd name="T6" fmla="*/ 24 w 159"/>
                  <a:gd name="T7" fmla="*/ 124 h 149"/>
                  <a:gd name="T8" fmla="*/ 9 w 159"/>
                  <a:gd name="T9" fmla="*/ 105 h 149"/>
                  <a:gd name="T10" fmla="*/ 3 w 159"/>
                  <a:gd name="T11" fmla="*/ 83 h 149"/>
                  <a:gd name="T12" fmla="*/ 0 w 159"/>
                  <a:gd name="T13" fmla="*/ 73 h 149"/>
                  <a:gd name="T14" fmla="*/ 7 w 159"/>
                  <a:gd name="T15" fmla="*/ 65 h 149"/>
                  <a:gd name="T16" fmla="*/ 16 w 159"/>
                  <a:gd name="T17" fmla="*/ 59 h 149"/>
                  <a:gd name="T18" fmla="*/ 15 w 159"/>
                  <a:gd name="T19" fmla="*/ 50 h 149"/>
                  <a:gd name="T20" fmla="*/ 15 w 159"/>
                  <a:gd name="T21" fmla="*/ 36 h 149"/>
                  <a:gd name="T22" fmla="*/ 25 w 159"/>
                  <a:gd name="T23" fmla="*/ 29 h 149"/>
                  <a:gd name="T24" fmla="*/ 52 w 159"/>
                  <a:gd name="T25" fmla="*/ 33 h 149"/>
                  <a:gd name="T26" fmla="*/ 65 w 159"/>
                  <a:gd name="T27" fmla="*/ 4 h 149"/>
                  <a:gd name="T28" fmla="*/ 93 w 159"/>
                  <a:gd name="T29" fmla="*/ 5 h 149"/>
                  <a:gd name="T30" fmla="*/ 119 w 159"/>
                  <a:gd name="T31" fmla="*/ 27 h 149"/>
                  <a:gd name="T32" fmla="*/ 110 w 159"/>
                  <a:gd name="T33" fmla="*/ 58 h 149"/>
                  <a:gd name="T34" fmla="*/ 130 w 159"/>
                  <a:gd name="T35" fmla="*/ 57 h 149"/>
                  <a:gd name="T36" fmla="*/ 142 w 159"/>
                  <a:gd name="T37" fmla="*/ 74 h 149"/>
                  <a:gd name="T38" fmla="*/ 146 w 159"/>
                  <a:gd name="T39" fmla="*/ 83 h 149"/>
                  <a:gd name="T40" fmla="*/ 155 w 159"/>
                  <a:gd name="T41" fmla="*/ 91 h 149"/>
                  <a:gd name="T42" fmla="*/ 139 w 159"/>
                  <a:gd name="T43" fmla="*/ 100 h 149"/>
                  <a:gd name="T44" fmla="*/ 131 w 159"/>
                  <a:gd name="T45" fmla="*/ 102 h 149"/>
                  <a:gd name="T46" fmla="*/ 128 w 159"/>
                  <a:gd name="T47" fmla="*/ 110 h 149"/>
                  <a:gd name="T48" fmla="*/ 122 w 159"/>
                  <a:gd name="T49" fmla="*/ 126 h 149"/>
                  <a:gd name="T50" fmla="*/ 114 w 159"/>
                  <a:gd name="T51" fmla="*/ 128 h 149"/>
                  <a:gd name="T52" fmla="*/ 104 w 159"/>
                  <a:gd name="T53" fmla="*/ 127 h 149"/>
                  <a:gd name="T54" fmla="*/ 87 w 159"/>
                  <a:gd name="T55" fmla="*/ 118 h 149"/>
                  <a:gd name="T56" fmla="*/ 87 w 159"/>
                  <a:gd name="T57" fmla="*/ 12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9" h="149">
                    <a:moveTo>
                      <a:pt x="87" y="117"/>
                    </a:moveTo>
                    <a:cubicBezTo>
                      <a:pt x="84" y="132"/>
                      <a:pt x="73" y="142"/>
                      <a:pt x="58" y="143"/>
                    </a:cubicBezTo>
                    <a:cubicBezTo>
                      <a:pt x="50" y="144"/>
                      <a:pt x="42" y="149"/>
                      <a:pt x="36" y="144"/>
                    </a:cubicBezTo>
                    <a:cubicBezTo>
                      <a:pt x="30" y="138"/>
                      <a:pt x="30" y="128"/>
                      <a:pt x="24" y="124"/>
                    </a:cubicBezTo>
                    <a:cubicBezTo>
                      <a:pt x="17" y="119"/>
                      <a:pt x="12" y="113"/>
                      <a:pt x="9" y="105"/>
                    </a:cubicBezTo>
                    <a:cubicBezTo>
                      <a:pt x="6" y="98"/>
                      <a:pt x="6" y="90"/>
                      <a:pt x="3" y="83"/>
                    </a:cubicBezTo>
                    <a:cubicBezTo>
                      <a:pt x="3" y="80"/>
                      <a:pt x="0" y="76"/>
                      <a:pt x="0" y="73"/>
                    </a:cubicBezTo>
                    <a:cubicBezTo>
                      <a:pt x="0" y="69"/>
                      <a:pt x="4" y="68"/>
                      <a:pt x="7" y="65"/>
                    </a:cubicBezTo>
                    <a:cubicBezTo>
                      <a:pt x="9" y="63"/>
                      <a:pt x="13" y="61"/>
                      <a:pt x="16" y="59"/>
                    </a:cubicBezTo>
                    <a:cubicBezTo>
                      <a:pt x="21" y="56"/>
                      <a:pt x="18" y="55"/>
                      <a:pt x="15" y="50"/>
                    </a:cubicBezTo>
                    <a:cubicBezTo>
                      <a:pt x="14" y="46"/>
                      <a:pt x="14" y="41"/>
                      <a:pt x="15" y="36"/>
                    </a:cubicBezTo>
                    <a:cubicBezTo>
                      <a:pt x="17" y="31"/>
                      <a:pt x="19" y="30"/>
                      <a:pt x="25" y="29"/>
                    </a:cubicBezTo>
                    <a:cubicBezTo>
                      <a:pt x="33" y="28"/>
                      <a:pt x="45" y="28"/>
                      <a:pt x="52" y="33"/>
                    </a:cubicBezTo>
                    <a:cubicBezTo>
                      <a:pt x="54" y="23"/>
                      <a:pt x="54" y="9"/>
                      <a:pt x="65" y="4"/>
                    </a:cubicBezTo>
                    <a:cubicBezTo>
                      <a:pt x="73" y="0"/>
                      <a:pt x="84" y="3"/>
                      <a:pt x="93" y="5"/>
                    </a:cubicBezTo>
                    <a:cubicBezTo>
                      <a:pt x="104" y="7"/>
                      <a:pt x="114" y="16"/>
                      <a:pt x="119" y="27"/>
                    </a:cubicBezTo>
                    <a:cubicBezTo>
                      <a:pt x="122" y="38"/>
                      <a:pt x="116" y="49"/>
                      <a:pt x="110" y="58"/>
                    </a:cubicBezTo>
                    <a:cubicBezTo>
                      <a:pt x="116" y="59"/>
                      <a:pt x="123" y="54"/>
                      <a:pt x="130" y="57"/>
                    </a:cubicBezTo>
                    <a:cubicBezTo>
                      <a:pt x="136" y="60"/>
                      <a:pt x="139" y="68"/>
                      <a:pt x="142" y="74"/>
                    </a:cubicBezTo>
                    <a:cubicBezTo>
                      <a:pt x="143" y="78"/>
                      <a:pt x="145" y="81"/>
                      <a:pt x="146" y="83"/>
                    </a:cubicBezTo>
                    <a:cubicBezTo>
                      <a:pt x="149" y="86"/>
                      <a:pt x="153" y="88"/>
                      <a:pt x="155" y="91"/>
                    </a:cubicBezTo>
                    <a:cubicBezTo>
                      <a:pt x="159" y="97"/>
                      <a:pt x="143" y="99"/>
                      <a:pt x="139" y="100"/>
                    </a:cubicBezTo>
                    <a:cubicBezTo>
                      <a:pt x="137" y="100"/>
                      <a:pt x="133" y="101"/>
                      <a:pt x="131" y="102"/>
                    </a:cubicBezTo>
                    <a:cubicBezTo>
                      <a:pt x="127" y="103"/>
                      <a:pt x="128" y="107"/>
                      <a:pt x="128" y="110"/>
                    </a:cubicBezTo>
                    <a:cubicBezTo>
                      <a:pt x="127" y="116"/>
                      <a:pt x="125" y="121"/>
                      <a:pt x="122" y="126"/>
                    </a:cubicBezTo>
                    <a:cubicBezTo>
                      <a:pt x="119" y="129"/>
                      <a:pt x="119" y="128"/>
                      <a:pt x="114" y="128"/>
                    </a:cubicBezTo>
                    <a:cubicBezTo>
                      <a:pt x="111" y="127"/>
                      <a:pt x="108" y="127"/>
                      <a:pt x="104" y="127"/>
                    </a:cubicBezTo>
                    <a:cubicBezTo>
                      <a:pt x="99" y="126"/>
                      <a:pt x="89" y="124"/>
                      <a:pt x="87" y="118"/>
                    </a:cubicBezTo>
                    <a:cubicBezTo>
                      <a:pt x="87" y="118"/>
                      <a:pt x="87" y="119"/>
                      <a:pt x="87" y="12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260850" y="4073526"/>
                <a:ext cx="617538" cy="576263"/>
              </a:xfrm>
              <a:custGeom>
                <a:avLst/>
                <a:gdLst>
                  <a:gd name="T0" fmla="*/ 70 w 112"/>
                  <a:gd name="T1" fmla="*/ 83 h 104"/>
                  <a:gd name="T2" fmla="*/ 61 w 112"/>
                  <a:gd name="T3" fmla="*/ 95 h 104"/>
                  <a:gd name="T4" fmla="*/ 47 w 112"/>
                  <a:gd name="T5" fmla="*/ 103 h 104"/>
                  <a:gd name="T6" fmla="*/ 40 w 112"/>
                  <a:gd name="T7" fmla="*/ 103 h 104"/>
                  <a:gd name="T8" fmla="*/ 31 w 112"/>
                  <a:gd name="T9" fmla="*/ 103 h 104"/>
                  <a:gd name="T10" fmla="*/ 42 w 112"/>
                  <a:gd name="T11" fmla="*/ 92 h 104"/>
                  <a:gd name="T12" fmla="*/ 33 w 112"/>
                  <a:gd name="T13" fmla="*/ 97 h 104"/>
                  <a:gd name="T14" fmla="*/ 38 w 112"/>
                  <a:gd name="T15" fmla="*/ 90 h 104"/>
                  <a:gd name="T16" fmla="*/ 37 w 112"/>
                  <a:gd name="T17" fmla="*/ 90 h 104"/>
                  <a:gd name="T18" fmla="*/ 43 w 112"/>
                  <a:gd name="T19" fmla="*/ 83 h 104"/>
                  <a:gd name="T20" fmla="*/ 25 w 112"/>
                  <a:gd name="T21" fmla="*/ 92 h 104"/>
                  <a:gd name="T22" fmla="*/ 15 w 112"/>
                  <a:gd name="T23" fmla="*/ 89 h 104"/>
                  <a:gd name="T24" fmla="*/ 9 w 112"/>
                  <a:gd name="T25" fmla="*/ 86 h 104"/>
                  <a:gd name="T26" fmla="*/ 8 w 112"/>
                  <a:gd name="T27" fmla="*/ 81 h 104"/>
                  <a:gd name="T28" fmla="*/ 8 w 112"/>
                  <a:gd name="T29" fmla="*/ 77 h 104"/>
                  <a:gd name="T30" fmla="*/ 24 w 112"/>
                  <a:gd name="T31" fmla="*/ 61 h 104"/>
                  <a:gd name="T32" fmla="*/ 11 w 112"/>
                  <a:gd name="T33" fmla="*/ 66 h 104"/>
                  <a:gd name="T34" fmla="*/ 16 w 112"/>
                  <a:gd name="T35" fmla="*/ 58 h 104"/>
                  <a:gd name="T36" fmla="*/ 25 w 112"/>
                  <a:gd name="T37" fmla="*/ 47 h 104"/>
                  <a:gd name="T38" fmla="*/ 10 w 112"/>
                  <a:gd name="T39" fmla="*/ 47 h 104"/>
                  <a:gd name="T40" fmla="*/ 6 w 112"/>
                  <a:gd name="T41" fmla="*/ 49 h 104"/>
                  <a:gd name="T42" fmla="*/ 5 w 112"/>
                  <a:gd name="T43" fmla="*/ 48 h 104"/>
                  <a:gd name="T44" fmla="*/ 11 w 112"/>
                  <a:gd name="T45" fmla="*/ 38 h 104"/>
                  <a:gd name="T46" fmla="*/ 4 w 112"/>
                  <a:gd name="T47" fmla="*/ 37 h 104"/>
                  <a:gd name="T48" fmla="*/ 6 w 112"/>
                  <a:gd name="T49" fmla="*/ 30 h 104"/>
                  <a:gd name="T50" fmla="*/ 38 w 112"/>
                  <a:gd name="T51" fmla="*/ 27 h 104"/>
                  <a:gd name="T52" fmla="*/ 25 w 112"/>
                  <a:gd name="T53" fmla="*/ 20 h 104"/>
                  <a:gd name="T54" fmla="*/ 13 w 112"/>
                  <a:gd name="T55" fmla="*/ 20 h 104"/>
                  <a:gd name="T56" fmla="*/ 27 w 112"/>
                  <a:gd name="T57" fmla="*/ 16 h 104"/>
                  <a:gd name="T58" fmla="*/ 25 w 112"/>
                  <a:gd name="T59" fmla="*/ 10 h 104"/>
                  <a:gd name="T60" fmla="*/ 30 w 112"/>
                  <a:gd name="T61" fmla="*/ 11 h 104"/>
                  <a:gd name="T62" fmla="*/ 32 w 112"/>
                  <a:gd name="T63" fmla="*/ 0 h 104"/>
                  <a:gd name="T64" fmla="*/ 40 w 112"/>
                  <a:gd name="T65" fmla="*/ 15 h 104"/>
                  <a:gd name="T66" fmla="*/ 50 w 112"/>
                  <a:gd name="T67" fmla="*/ 28 h 104"/>
                  <a:gd name="T68" fmla="*/ 54 w 112"/>
                  <a:gd name="T69" fmla="*/ 14 h 104"/>
                  <a:gd name="T70" fmla="*/ 56 w 112"/>
                  <a:gd name="T71" fmla="*/ 20 h 104"/>
                  <a:gd name="T72" fmla="*/ 58 w 112"/>
                  <a:gd name="T73" fmla="*/ 16 h 104"/>
                  <a:gd name="T74" fmla="*/ 64 w 112"/>
                  <a:gd name="T75" fmla="*/ 18 h 104"/>
                  <a:gd name="T76" fmla="*/ 66 w 112"/>
                  <a:gd name="T77" fmla="*/ 7 h 104"/>
                  <a:gd name="T78" fmla="*/ 66 w 112"/>
                  <a:gd name="T79" fmla="*/ 7 h 104"/>
                  <a:gd name="T80" fmla="*/ 71 w 112"/>
                  <a:gd name="T81" fmla="*/ 26 h 104"/>
                  <a:gd name="T82" fmla="*/ 83 w 112"/>
                  <a:gd name="T83" fmla="*/ 12 h 104"/>
                  <a:gd name="T84" fmla="*/ 74 w 112"/>
                  <a:gd name="T85" fmla="*/ 30 h 104"/>
                  <a:gd name="T86" fmla="*/ 85 w 112"/>
                  <a:gd name="T87" fmla="*/ 28 h 104"/>
                  <a:gd name="T88" fmla="*/ 96 w 112"/>
                  <a:gd name="T89" fmla="*/ 27 h 104"/>
                  <a:gd name="T90" fmla="*/ 105 w 112"/>
                  <a:gd name="T91" fmla="*/ 31 h 104"/>
                  <a:gd name="T92" fmla="*/ 110 w 112"/>
                  <a:gd name="T93" fmla="*/ 37 h 104"/>
                  <a:gd name="T94" fmla="*/ 97 w 112"/>
                  <a:gd name="T95" fmla="*/ 33 h 104"/>
                  <a:gd name="T96" fmla="*/ 108 w 112"/>
                  <a:gd name="T97" fmla="*/ 44 h 104"/>
                  <a:gd name="T98" fmla="*/ 100 w 112"/>
                  <a:gd name="T99" fmla="*/ 43 h 104"/>
                  <a:gd name="T100" fmla="*/ 100 w 112"/>
                  <a:gd name="T101" fmla="*/ 43 h 104"/>
                  <a:gd name="T102" fmla="*/ 112 w 112"/>
                  <a:gd name="T103" fmla="*/ 54 h 104"/>
                  <a:gd name="T104" fmla="*/ 88 w 112"/>
                  <a:gd name="T105" fmla="*/ 45 h 104"/>
                  <a:gd name="T106" fmla="*/ 93 w 112"/>
                  <a:gd name="T107" fmla="*/ 59 h 104"/>
                  <a:gd name="T108" fmla="*/ 85 w 112"/>
                  <a:gd name="T109" fmla="*/ 56 h 104"/>
                  <a:gd name="T110" fmla="*/ 73 w 112"/>
                  <a:gd name="T111" fmla="*/ 50 h 104"/>
                  <a:gd name="T112" fmla="*/ 77 w 112"/>
                  <a:gd name="T113" fmla="*/ 70 h 104"/>
                  <a:gd name="T114" fmla="*/ 64 w 112"/>
                  <a:gd name="T115" fmla="*/ 65 h 104"/>
                  <a:gd name="T116" fmla="*/ 62 w 112"/>
                  <a:gd name="T117" fmla="*/ 74 h 104"/>
                  <a:gd name="T118" fmla="*/ 60 w 112"/>
                  <a:gd name="T119" fmla="*/ 71 h 104"/>
                  <a:gd name="T120" fmla="*/ 66 w 112"/>
                  <a:gd name="T121" fmla="*/ 80 h 104"/>
                  <a:gd name="T122" fmla="*/ 64 w 112"/>
                  <a:gd name="T123" fmla="*/ 89 h 104"/>
                  <a:gd name="T124" fmla="*/ 57 w 112"/>
                  <a:gd name="T125" fmla="*/ 10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" h="104">
                    <a:moveTo>
                      <a:pt x="70" y="83"/>
                    </a:moveTo>
                    <a:cubicBezTo>
                      <a:pt x="67" y="86"/>
                      <a:pt x="65" y="92"/>
                      <a:pt x="61" y="95"/>
                    </a:cubicBezTo>
                    <a:cubicBezTo>
                      <a:pt x="57" y="100"/>
                      <a:pt x="53" y="102"/>
                      <a:pt x="47" y="103"/>
                    </a:cubicBezTo>
                    <a:cubicBezTo>
                      <a:pt x="44" y="104"/>
                      <a:pt x="42" y="103"/>
                      <a:pt x="40" y="103"/>
                    </a:cubicBezTo>
                    <a:cubicBezTo>
                      <a:pt x="37" y="102"/>
                      <a:pt x="34" y="104"/>
                      <a:pt x="31" y="103"/>
                    </a:cubicBezTo>
                    <a:cubicBezTo>
                      <a:pt x="33" y="99"/>
                      <a:pt x="41" y="97"/>
                      <a:pt x="42" y="92"/>
                    </a:cubicBezTo>
                    <a:cubicBezTo>
                      <a:pt x="39" y="94"/>
                      <a:pt x="36" y="96"/>
                      <a:pt x="33" y="97"/>
                    </a:cubicBezTo>
                    <a:cubicBezTo>
                      <a:pt x="33" y="94"/>
                      <a:pt x="36" y="92"/>
                      <a:pt x="38" y="90"/>
                    </a:cubicBezTo>
                    <a:cubicBezTo>
                      <a:pt x="38" y="90"/>
                      <a:pt x="38" y="90"/>
                      <a:pt x="37" y="90"/>
                    </a:cubicBezTo>
                    <a:cubicBezTo>
                      <a:pt x="37" y="87"/>
                      <a:pt x="41" y="85"/>
                      <a:pt x="43" y="83"/>
                    </a:cubicBezTo>
                    <a:cubicBezTo>
                      <a:pt x="37" y="86"/>
                      <a:pt x="32" y="93"/>
                      <a:pt x="25" y="92"/>
                    </a:cubicBezTo>
                    <a:cubicBezTo>
                      <a:pt x="21" y="91"/>
                      <a:pt x="19" y="89"/>
                      <a:pt x="15" y="89"/>
                    </a:cubicBezTo>
                    <a:cubicBezTo>
                      <a:pt x="11" y="89"/>
                      <a:pt x="10" y="90"/>
                      <a:pt x="9" y="86"/>
                    </a:cubicBezTo>
                    <a:cubicBezTo>
                      <a:pt x="8" y="84"/>
                      <a:pt x="9" y="83"/>
                      <a:pt x="8" y="81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9" y="72"/>
                      <a:pt x="18" y="63"/>
                      <a:pt x="24" y="61"/>
                    </a:cubicBezTo>
                    <a:cubicBezTo>
                      <a:pt x="18" y="62"/>
                      <a:pt x="16" y="65"/>
                      <a:pt x="11" y="66"/>
                    </a:cubicBezTo>
                    <a:cubicBezTo>
                      <a:pt x="11" y="63"/>
                      <a:pt x="14" y="61"/>
                      <a:pt x="16" y="58"/>
                    </a:cubicBezTo>
                    <a:cubicBezTo>
                      <a:pt x="9" y="56"/>
                      <a:pt x="23" y="48"/>
                      <a:pt x="25" y="47"/>
                    </a:cubicBezTo>
                    <a:cubicBezTo>
                      <a:pt x="19" y="45"/>
                      <a:pt x="15" y="44"/>
                      <a:pt x="10" y="47"/>
                    </a:cubicBezTo>
                    <a:cubicBezTo>
                      <a:pt x="8" y="47"/>
                      <a:pt x="7" y="48"/>
                      <a:pt x="6" y="49"/>
                    </a:cubicBezTo>
                    <a:cubicBezTo>
                      <a:pt x="6" y="49"/>
                      <a:pt x="6" y="49"/>
                      <a:pt x="5" y="48"/>
                    </a:cubicBezTo>
                    <a:cubicBezTo>
                      <a:pt x="5" y="43"/>
                      <a:pt x="8" y="41"/>
                      <a:pt x="11" y="38"/>
                    </a:cubicBezTo>
                    <a:cubicBezTo>
                      <a:pt x="10" y="38"/>
                      <a:pt x="5" y="38"/>
                      <a:pt x="4" y="37"/>
                    </a:cubicBezTo>
                    <a:cubicBezTo>
                      <a:pt x="0" y="34"/>
                      <a:pt x="4" y="32"/>
                      <a:pt x="6" y="30"/>
                    </a:cubicBezTo>
                    <a:cubicBezTo>
                      <a:pt x="16" y="23"/>
                      <a:pt x="27" y="24"/>
                      <a:pt x="38" y="27"/>
                    </a:cubicBezTo>
                    <a:cubicBezTo>
                      <a:pt x="33" y="26"/>
                      <a:pt x="30" y="21"/>
                      <a:pt x="25" y="20"/>
                    </a:cubicBezTo>
                    <a:cubicBezTo>
                      <a:pt x="21" y="20"/>
                      <a:pt x="18" y="20"/>
                      <a:pt x="13" y="20"/>
                    </a:cubicBezTo>
                    <a:cubicBezTo>
                      <a:pt x="18" y="21"/>
                      <a:pt x="22" y="16"/>
                      <a:pt x="27" y="16"/>
                    </a:cubicBezTo>
                    <a:cubicBezTo>
                      <a:pt x="27" y="14"/>
                      <a:pt x="25" y="13"/>
                      <a:pt x="25" y="10"/>
                    </a:cubicBezTo>
                    <a:cubicBezTo>
                      <a:pt x="28" y="10"/>
                      <a:pt x="29" y="10"/>
                      <a:pt x="30" y="11"/>
                    </a:cubicBezTo>
                    <a:cubicBezTo>
                      <a:pt x="30" y="7"/>
                      <a:pt x="26" y="2"/>
                      <a:pt x="32" y="0"/>
                    </a:cubicBezTo>
                    <a:cubicBezTo>
                      <a:pt x="35" y="4"/>
                      <a:pt x="37" y="10"/>
                      <a:pt x="40" y="15"/>
                    </a:cubicBezTo>
                    <a:cubicBezTo>
                      <a:pt x="43" y="20"/>
                      <a:pt x="46" y="24"/>
                      <a:pt x="50" y="28"/>
                    </a:cubicBezTo>
                    <a:cubicBezTo>
                      <a:pt x="52" y="24"/>
                      <a:pt x="52" y="18"/>
                      <a:pt x="54" y="14"/>
                    </a:cubicBezTo>
                    <a:cubicBezTo>
                      <a:pt x="55" y="15"/>
                      <a:pt x="55" y="18"/>
                      <a:pt x="56" y="20"/>
                    </a:cubicBezTo>
                    <a:cubicBezTo>
                      <a:pt x="57" y="19"/>
                      <a:pt x="57" y="17"/>
                      <a:pt x="58" y="16"/>
                    </a:cubicBezTo>
                    <a:cubicBezTo>
                      <a:pt x="59" y="20"/>
                      <a:pt x="62" y="21"/>
                      <a:pt x="64" y="18"/>
                    </a:cubicBezTo>
                    <a:cubicBezTo>
                      <a:pt x="65" y="15"/>
                      <a:pt x="65" y="10"/>
                      <a:pt x="66" y="7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5" y="14"/>
                      <a:pt x="71" y="19"/>
                      <a:pt x="71" y="26"/>
                    </a:cubicBezTo>
                    <a:cubicBezTo>
                      <a:pt x="77" y="26"/>
                      <a:pt x="82" y="18"/>
                      <a:pt x="83" y="12"/>
                    </a:cubicBezTo>
                    <a:cubicBezTo>
                      <a:pt x="84" y="19"/>
                      <a:pt x="81" y="27"/>
                      <a:pt x="74" y="30"/>
                    </a:cubicBezTo>
                    <a:cubicBezTo>
                      <a:pt x="78" y="31"/>
                      <a:pt x="82" y="28"/>
                      <a:pt x="85" y="28"/>
                    </a:cubicBezTo>
                    <a:cubicBezTo>
                      <a:pt x="89" y="26"/>
                      <a:pt x="92" y="27"/>
                      <a:pt x="96" y="27"/>
                    </a:cubicBezTo>
                    <a:cubicBezTo>
                      <a:pt x="99" y="28"/>
                      <a:pt x="102" y="28"/>
                      <a:pt x="105" y="31"/>
                    </a:cubicBezTo>
                    <a:cubicBezTo>
                      <a:pt x="107" y="32"/>
                      <a:pt x="108" y="36"/>
                      <a:pt x="110" y="37"/>
                    </a:cubicBezTo>
                    <a:cubicBezTo>
                      <a:pt x="105" y="36"/>
                      <a:pt x="103" y="31"/>
                      <a:pt x="97" y="33"/>
                    </a:cubicBezTo>
                    <a:cubicBezTo>
                      <a:pt x="104" y="35"/>
                      <a:pt x="104" y="39"/>
                      <a:pt x="108" y="44"/>
                    </a:cubicBezTo>
                    <a:cubicBezTo>
                      <a:pt x="105" y="44"/>
                      <a:pt x="103" y="43"/>
                      <a:pt x="100" y="43"/>
                    </a:cubicBezTo>
                    <a:cubicBezTo>
                      <a:pt x="100" y="43"/>
                      <a:pt x="100" y="43"/>
                      <a:pt x="100" y="43"/>
                    </a:cubicBezTo>
                    <a:cubicBezTo>
                      <a:pt x="102" y="47"/>
                      <a:pt x="108" y="52"/>
                      <a:pt x="112" y="54"/>
                    </a:cubicBezTo>
                    <a:cubicBezTo>
                      <a:pt x="103" y="53"/>
                      <a:pt x="97" y="47"/>
                      <a:pt x="88" y="45"/>
                    </a:cubicBezTo>
                    <a:cubicBezTo>
                      <a:pt x="85" y="51"/>
                      <a:pt x="91" y="55"/>
                      <a:pt x="93" y="59"/>
                    </a:cubicBezTo>
                    <a:cubicBezTo>
                      <a:pt x="89" y="59"/>
                      <a:pt x="87" y="56"/>
                      <a:pt x="85" y="56"/>
                    </a:cubicBezTo>
                    <a:cubicBezTo>
                      <a:pt x="82" y="63"/>
                      <a:pt x="75" y="52"/>
                      <a:pt x="73" y="50"/>
                    </a:cubicBezTo>
                    <a:cubicBezTo>
                      <a:pt x="64" y="55"/>
                      <a:pt x="73" y="66"/>
                      <a:pt x="77" y="70"/>
                    </a:cubicBezTo>
                    <a:cubicBezTo>
                      <a:pt x="72" y="71"/>
                      <a:pt x="67" y="68"/>
                      <a:pt x="64" y="65"/>
                    </a:cubicBezTo>
                    <a:cubicBezTo>
                      <a:pt x="62" y="67"/>
                      <a:pt x="61" y="71"/>
                      <a:pt x="62" y="74"/>
                    </a:cubicBezTo>
                    <a:cubicBezTo>
                      <a:pt x="62" y="73"/>
                      <a:pt x="61" y="72"/>
                      <a:pt x="60" y="71"/>
                    </a:cubicBezTo>
                    <a:cubicBezTo>
                      <a:pt x="61" y="74"/>
                      <a:pt x="64" y="76"/>
                      <a:pt x="66" y="80"/>
                    </a:cubicBezTo>
                    <a:cubicBezTo>
                      <a:pt x="66" y="82"/>
                      <a:pt x="66" y="87"/>
                      <a:pt x="64" y="89"/>
                    </a:cubicBezTo>
                    <a:cubicBezTo>
                      <a:pt x="63" y="93"/>
                      <a:pt x="60" y="99"/>
                      <a:pt x="57" y="101"/>
                    </a:cubicBezTo>
                  </a:path>
                </a:pathLst>
              </a:custGeom>
              <a:solidFill>
                <a:srgbClr val="EA5E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4452938" y="4200526"/>
                <a:ext cx="271463" cy="266700"/>
              </a:xfrm>
              <a:custGeom>
                <a:avLst/>
                <a:gdLst>
                  <a:gd name="T0" fmla="*/ 32 w 49"/>
                  <a:gd name="T1" fmla="*/ 27 h 48"/>
                  <a:gd name="T2" fmla="*/ 30 w 49"/>
                  <a:gd name="T3" fmla="*/ 27 h 48"/>
                  <a:gd name="T4" fmla="*/ 21 w 49"/>
                  <a:gd name="T5" fmla="*/ 48 h 48"/>
                  <a:gd name="T6" fmla="*/ 25 w 49"/>
                  <a:gd name="T7" fmla="*/ 31 h 48"/>
                  <a:gd name="T8" fmla="*/ 18 w 49"/>
                  <a:gd name="T9" fmla="*/ 39 h 48"/>
                  <a:gd name="T10" fmla="*/ 8 w 49"/>
                  <a:gd name="T11" fmla="*/ 47 h 48"/>
                  <a:gd name="T12" fmla="*/ 20 w 49"/>
                  <a:gd name="T13" fmla="*/ 26 h 48"/>
                  <a:gd name="T14" fmla="*/ 12 w 49"/>
                  <a:gd name="T15" fmla="*/ 27 h 48"/>
                  <a:gd name="T16" fmla="*/ 3 w 49"/>
                  <a:gd name="T17" fmla="*/ 29 h 48"/>
                  <a:gd name="T18" fmla="*/ 10 w 49"/>
                  <a:gd name="T19" fmla="*/ 22 h 48"/>
                  <a:gd name="T20" fmla="*/ 9 w 49"/>
                  <a:gd name="T21" fmla="*/ 17 h 48"/>
                  <a:gd name="T22" fmla="*/ 0 w 49"/>
                  <a:gd name="T23" fmla="*/ 17 h 48"/>
                  <a:gd name="T24" fmla="*/ 9 w 49"/>
                  <a:gd name="T25" fmla="*/ 13 h 48"/>
                  <a:gd name="T26" fmla="*/ 7 w 49"/>
                  <a:gd name="T27" fmla="*/ 12 h 48"/>
                  <a:gd name="T28" fmla="*/ 12 w 49"/>
                  <a:gd name="T29" fmla="*/ 11 h 48"/>
                  <a:gd name="T30" fmla="*/ 5 w 49"/>
                  <a:gd name="T31" fmla="*/ 1 h 48"/>
                  <a:gd name="T32" fmla="*/ 16 w 49"/>
                  <a:gd name="T33" fmla="*/ 10 h 48"/>
                  <a:gd name="T34" fmla="*/ 18 w 49"/>
                  <a:gd name="T35" fmla="*/ 2 h 48"/>
                  <a:gd name="T36" fmla="*/ 20 w 49"/>
                  <a:gd name="T37" fmla="*/ 5 h 48"/>
                  <a:gd name="T38" fmla="*/ 21 w 49"/>
                  <a:gd name="T39" fmla="*/ 0 h 48"/>
                  <a:gd name="T40" fmla="*/ 25 w 49"/>
                  <a:gd name="T41" fmla="*/ 6 h 48"/>
                  <a:gd name="T42" fmla="*/ 33 w 49"/>
                  <a:gd name="T43" fmla="*/ 7 h 48"/>
                  <a:gd name="T44" fmla="*/ 43 w 49"/>
                  <a:gd name="T45" fmla="*/ 11 h 48"/>
                  <a:gd name="T46" fmla="*/ 49 w 49"/>
                  <a:gd name="T47" fmla="*/ 12 h 48"/>
                  <a:gd name="T48" fmla="*/ 49 w 49"/>
                  <a:gd name="T49" fmla="*/ 12 h 48"/>
                  <a:gd name="T50" fmla="*/ 49 w 49"/>
                  <a:gd name="T51" fmla="*/ 12 h 48"/>
                  <a:gd name="T52" fmla="*/ 40 w 49"/>
                  <a:gd name="T53" fmla="*/ 22 h 48"/>
                  <a:gd name="T54" fmla="*/ 38 w 49"/>
                  <a:gd name="T55" fmla="*/ 21 h 48"/>
                  <a:gd name="T56" fmla="*/ 40 w 49"/>
                  <a:gd name="T57" fmla="*/ 26 h 48"/>
                  <a:gd name="T58" fmla="*/ 33 w 49"/>
                  <a:gd name="T59" fmla="*/ 22 h 48"/>
                  <a:gd name="T60" fmla="*/ 33 w 49"/>
                  <a:gd name="T61" fmla="*/ 29 h 48"/>
                  <a:gd name="T62" fmla="*/ 31 w 49"/>
                  <a:gd name="T63" fmla="*/ 2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" h="48">
                    <a:moveTo>
                      <a:pt x="32" y="27"/>
                    </a:moveTo>
                    <a:cubicBezTo>
                      <a:pt x="31" y="27"/>
                      <a:pt x="31" y="27"/>
                      <a:pt x="30" y="27"/>
                    </a:cubicBezTo>
                    <a:cubicBezTo>
                      <a:pt x="27" y="33"/>
                      <a:pt x="27" y="43"/>
                      <a:pt x="21" y="48"/>
                    </a:cubicBezTo>
                    <a:cubicBezTo>
                      <a:pt x="23" y="42"/>
                      <a:pt x="24" y="37"/>
                      <a:pt x="25" y="31"/>
                    </a:cubicBezTo>
                    <a:cubicBezTo>
                      <a:pt x="22" y="32"/>
                      <a:pt x="20" y="37"/>
                      <a:pt x="18" y="39"/>
                    </a:cubicBezTo>
                    <a:cubicBezTo>
                      <a:pt x="16" y="43"/>
                      <a:pt x="12" y="46"/>
                      <a:pt x="8" y="47"/>
                    </a:cubicBezTo>
                    <a:cubicBezTo>
                      <a:pt x="8" y="39"/>
                      <a:pt x="20" y="35"/>
                      <a:pt x="20" y="26"/>
                    </a:cubicBezTo>
                    <a:cubicBezTo>
                      <a:pt x="17" y="25"/>
                      <a:pt x="15" y="27"/>
                      <a:pt x="12" y="27"/>
                    </a:cubicBezTo>
                    <a:cubicBezTo>
                      <a:pt x="12" y="23"/>
                      <a:pt x="5" y="28"/>
                      <a:pt x="3" y="29"/>
                    </a:cubicBezTo>
                    <a:cubicBezTo>
                      <a:pt x="5" y="26"/>
                      <a:pt x="7" y="24"/>
                      <a:pt x="10" y="22"/>
                    </a:cubicBezTo>
                    <a:cubicBezTo>
                      <a:pt x="13" y="18"/>
                      <a:pt x="13" y="18"/>
                      <a:pt x="9" y="17"/>
                    </a:cubicBezTo>
                    <a:cubicBezTo>
                      <a:pt x="6" y="16"/>
                      <a:pt x="2" y="16"/>
                      <a:pt x="0" y="17"/>
                    </a:cubicBezTo>
                    <a:cubicBezTo>
                      <a:pt x="2" y="15"/>
                      <a:pt x="6" y="13"/>
                      <a:pt x="9" y="13"/>
                    </a:cubicBezTo>
                    <a:cubicBezTo>
                      <a:pt x="8" y="13"/>
                      <a:pt x="7" y="12"/>
                      <a:pt x="7" y="12"/>
                    </a:cubicBezTo>
                    <a:cubicBezTo>
                      <a:pt x="8" y="11"/>
                      <a:pt x="10" y="11"/>
                      <a:pt x="12" y="11"/>
                    </a:cubicBezTo>
                    <a:cubicBezTo>
                      <a:pt x="9" y="8"/>
                      <a:pt x="5" y="5"/>
                      <a:pt x="5" y="1"/>
                    </a:cubicBezTo>
                    <a:cubicBezTo>
                      <a:pt x="11" y="1"/>
                      <a:pt x="11" y="10"/>
                      <a:pt x="16" y="10"/>
                    </a:cubicBezTo>
                    <a:cubicBezTo>
                      <a:pt x="17" y="8"/>
                      <a:pt x="16" y="5"/>
                      <a:pt x="18" y="2"/>
                    </a:cubicBezTo>
                    <a:cubicBezTo>
                      <a:pt x="18" y="3"/>
                      <a:pt x="20" y="4"/>
                      <a:pt x="20" y="5"/>
                    </a:cubicBezTo>
                    <a:cubicBezTo>
                      <a:pt x="21" y="3"/>
                      <a:pt x="21" y="1"/>
                      <a:pt x="21" y="0"/>
                    </a:cubicBezTo>
                    <a:cubicBezTo>
                      <a:pt x="24" y="0"/>
                      <a:pt x="24" y="4"/>
                      <a:pt x="25" y="6"/>
                    </a:cubicBezTo>
                    <a:cubicBezTo>
                      <a:pt x="27" y="2"/>
                      <a:pt x="35" y="0"/>
                      <a:pt x="33" y="7"/>
                    </a:cubicBezTo>
                    <a:cubicBezTo>
                      <a:pt x="37" y="6"/>
                      <a:pt x="39" y="10"/>
                      <a:pt x="43" y="11"/>
                    </a:cubicBezTo>
                    <a:cubicBezTo>
                      <a:pt x="45" y="12"/>
                      <a:pt x="47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5" y="13"/>
                      <a:pt x="35" y="16"/>
                      <a:pt x="40" y="22"/>
                    </a:cubicBezTo>
                    <a:cubicBezTo>
                      <a:pt x="39" y="21"/>
                      <a:pt x="39" y="21"/>
                      <a:pt x="38" y="21"/>
                    </a:cubicBezTo>
                    <a:cubicBezTo>
                      <a:pt x="39" y="23"/>
                      <a:pt x="40" y="24"/>
                      <a:pt x="40" y="26"/>
                    </a:cubicBezTo>
                    <a:cubicBezTo>
                      <a:pt x="37" y="25"/>
                      <a:pt x="36" y="23"/>
                      <a:pt x="33" y="22"/>
                    </a:cubicBezTo>
                    <a:cubicBezTo>
                      <a:pt x="32" y="24"/>
                      <a:pt x="33" y="27"/>
                      <a:pt x="33" y="29"/>
                    </a:cubicBezTo>
                    <a:cubicBezTo>
                      <a:pt x="32" y="29"/>
                      <a:pt x="31" y="29"/>
                      <a:pt x="31" y="29"/>
                    </a:cubicBezTo>
                  </a:path>
                </a:pathLst>
              </a:custGeom>
              <a:solidFill>
                <a:srgbClr val="AC1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4657725" y="4383089"/>
                <a:ext cx="209550" cy="211138"/>
              </a:xfrm>
              <a:custGeom>
                <a:avLst/>
                <a:gdLst>
                  <a:gd name="T0" fmla="*/ 34 w 38"/>
                  <a:gd name="T1" fmla="*/ 0 h 38"/>
                  <a:gd name="T2" fmla="*/ 38 w 38"/>
                  <a:gd name="T3" fmla="*/ 13 h 38"/>
                  <a:gd name="T4" fmla="*/ 34 w 38"/>
                  <a:gd name="T5" fmla="*/ 33 h 38"/>
                  <a:gd name="T6" fmla="*/ 15 w 38"/>
                  <a:gd name="T7" fmla="*/ 34 h 38"/>
                  <a:gd name="T8" fmla="*/ 0 w 38"/>
                  <a:gd name="T9" fmla="*/ 25 h 38"/>
                  <a:gd name="T10" fmla="*/ 9 w 38"/>
                  <a:gd name="T11" fmla="*/ 28 h 38"/>
                  <a:gd name="T12" fmla="*/ 18 w 38"/>
                  <a:gd name="T13" fmla="*/ 30 h 38"/>
                  <a:gd name="T14" fmla="*/ 6 w 38"/>
                  <a:gd name="T15" fmla="*/ 20 h 38"/>
                  <a:gd name="T16" fmla="*/ 18 w 38"/>
                  <a:gd name="T17" fmla="*/ 23 h 38"/>
                  <a:gd name="T18" fmla="*/ 15 w 38"/>
                  <a:gd name="T19" fmla="*/ 20 h 38"/>
                  <a:gd name="T20" fmla="*/ 22 w 38"/>
                  <a:gd name="T21" fmla="*/ 17 h 38"/>
                  <a:gd name="T22" fmla="*/ 17 w 38"/>
                  <a:gd name="T23" fmla="*/ 5 h 38"/>
                  <a:gd name="T24" fmla="*/ 30 w 38"/>
                  <a:gd name="T25" fmla="*/ 24 h 38"/>
                  <a:gd name="T26" fmla="*/ 32 w 38"/>
                  <a:gd name="T27" fmla="*/ 12 h 38"/>
                  <a:gd name="T28" fmla="*/ 32 w 38"/>
                  <a:gd name="T29" fmla="*/ 2 h 38"/>
                  <a:gd name="T30" fmla="*/ 33 w 38"/>
                  <a:gd name="T31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" h="38">
                    <a:moveTo>
                      <a:pt x="34" y="0"/>
                    </a:moveTo>
                    <a:cubicBezTo>
                      <a:pt x="35" y="4"/>
                      <a:pt x="37" y="9"/>
                      <a:pt x="38" y="13"/>
                    </a:cubicBezTo>
                    <a:cubicBezTo>
                      <a:pt x="38" y="18"/>
                      <a:pt x="37" y="29"/>
                      <a:pt x="34" y="33"/>
                    </a:cubicBezTo>
                    <a:cubicBezTo>
                      <a:pt x="31" y="38"/>
                      <a:pt x="20" y="35"/>
                      <a:pt x="15" y="34"/>
                    </a:cubicBezTo>
                    <a:cubicBezTo>
                      <a:pt x="8" y="33"/>
                      <a:pt x="3" y="32"/>
                      <a:pt x="0" y="25"/>
                    </a:cubicBezTo>
                    <a:cubicBezTo>
                      <a:pt x="2" y="23"/>
                      <a:pt x="6" y="26"/>
                      <a:pt x="9" y="28"/>
                    </a:cubicBezTo>
                    <a:cubicBezTo>
                      <a:pt x="12" y="30"/>
                      <a:pt x="13" y="30"/>
                      <a:pt x="18" y="30"/>
                    </a:cubicBezTo>
                    <a:cubicBezTo>
                      <a:pt x="13" y="29"/>
                      <a:pt x="7" y="24"/>
                      <a:pt x="6" y="20"/>
                    </a:cubicBezTo>
                    <a:cubicBezTo>
                      <a:pt x="10" y="19"/>
                      <a:pt x="14" y="21"/>
                      <a:pt x="18" y="23"/>
                    </a:cubicBezTo>
                    <a:cubicBezTo>
                      <a:pt x="16" y="22"/>
                      <a:pt x="16" y="21"/>
                      <a:pt x="15" y="20"/>
                    </a:cubicBezTo>
                    <a:cubicBezTo>
                      <a:pt x="19" y="20"/>
                      <a:pt x="21" y="22"/>
                      <a:pt x="22" y="17"/>
                    </a:cubicBezTo>
                    <a:cubicBezTo>
                      <a:pt x="23" y="13"/>
                      <a:pt x="20" y="7"/>
                      <a:pt x="17" y="5"/>
                    </a:cubicBezTo>
                    <a:cubicBezTo>
                      <a:pt x="24" y="6"/>
                      <a:pt x="29" y="18"/>
                      <a:pt x="30" y="24"/>
                    </a:cubicBezTo>
                    <a:cubicBezTo>
                      <a:pt x="32" y="22"/>
                      <a:pt x="33" y="15"/>
                      <a:pt x="32" y="12"/>
                    </a:cubicBezTo>
                    <a:cubicBezTo>
                      <a:pt x="38" y="12"/>
                      <a:pt x="33" y="4"/>
                      <a:pt x="32" y="2"/>
                    </a:cubicBezTo>
                    <a:cubicBezTo>
                      <a:pt x="33" y="3"/>
                      <a:pt x="33" y="1"/>
                      <a:pt x="33" y="1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4452938" y="3890964"/>
                <a:ext cx="369888" cy="254000"/>
              </a:xfrm>
              <a:custGeom>
                <a:avLst/>
                <a:gdLst>
                  <a:gd name="T0" fmla="*/ 9 w 67"/>
                  <a:gd name="T1" fmla="*/ 46 h 46"/>
                  <a:gd name="T2" fmla="*/ 10 w 67"/>
                  <a:gd name="T3" fmla="*/ 29 h 46"/>
                  <a:gd name="T4" fmla="*/ 15 w 67"/>
                  <a:gd name="T5" fmla="*/ 14 h 46"/>
                  <a:gd name="T6" fmla="*/ 22 w 67"/>
                  <a:gd name="T7" fmla="*/ 21 h 46"/>
                  <a:gd name="T8" fmla="*/ 25 w 67"/>
                  <a:gd name="T9" fmla="*/ 18 h 46"/>
                  <a:gd name="T10" fmla="*/ 28 w 67"/>
                  <a:gd name="T11" fmla="*/ 24 h 46"/>
                  <a:gd name="T12" fmla="*/ 32 w 67"/>
                  <a:gd name="T13" fmla="*/ 11 h 46"/>
                  <a:gd name="T14" fmla="*/ 41 w 67"/>
                  <a:gd name="T15" fmla="*/ 30 h 46"/>
                  <a:gd name="T16" fmla="*/ 45 w 67"/>
                  <a:gd name="T17" fmla="*/ 20 h 46"/>
                  <a:gd name="T18" fmla="*/ 46 w 67"/>
                  <a:gd name="T19" fmla="*/ 22 h 46"/>
                  <a:gd name="T20" fmla="*/ 49 w 67"/>
                  <a:gd name="T21" fmla="*/ 15 h 46"/>
                  <a:gd name="T22" fmla="*/ 57 w 67"/>
                  <a:gd name="T23" fmla="*/ 32 h 46"/>
                  <a:gd name="T24" fmla="*/ 52 w 67"/>
                  <a:gd name="T25" fmla="*/ 6 h 46"/>
                  <a:gd name="T26" fmla="*/ 25 w 67"/>
                  <a:gd name="T27" fmla="*/ 0 h 46"/>
                  <a:gd name="T28" fmla="*/ 10 w 67"/>
                  <a:gd name="T29" fmla="*/ 5 h 46"/>
                  <a:gd name="T30" fmla="*/ 4 w 67"/>
                  <a:gd name="T31" fmla="*/ 19 h 46"/>
                  <a:gd name="T32" fmla="*/ 2 w 67"/>
                  <a:gd name="T33" fmla="*/ 33 h 46"/>
                  <a:gd name="T34" fmla="*/ 9 w 67"/>
                  <a:gd name="T3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7" h="46">
                    <a:moveTo>
                      <a:pt x="9" y="46"/>
                    </a:moveTo>
                    <a:cubicBezTo>
                      <a:pt x="11" y="40"/>
                      <a:pt x="9" y="34"/>
                      <a:pt x="10" y="29"/>
                    </a:cubicBezTo>
                    <a:cubicBezTo>
                      <a:pt x="11" y="23"/>
                      <a:pt x="11" y="18"/>
                      <a:pt x="15" y="14"/>
                    </a:cubicBezTo>
                    <a:cubicBezTo>
                      <a:pt x="22" y="8"/>
                      <a:pt x="21" y="16"/>
                      <a:pt x="22" y="21"/>
                    </a:cubicBezTo>
                    <a:cubicBezTo>
                      <a:pt x="23" y="19"/>
                      <a:pt x="24" y="18"/>
                      <a:pt x="25" y="18"/>
                    </a:cubicBezTo>
                    <a:cubicBezTo>
                      <a:pt x="26" y="19"/>
                      <a:pt x="26" y="22"/>
                      <a:pt x="28" y="24"/>
                    </a:cubicBezTo>
                    <a:cubicBezTo>
                      <a:pt x="31" y="22"/>
                      <a:pt x="31" y="14"/>
                      <a:pt x="32" y="11"/>
                    </a:cubicBezTo>
                    <a:cubicBezTo>
                      <a:pt x="42" y="12"/>
                      <a:pt x="43" y="22"/>
                      <a:pt x="41" y="30"/>
                    </a:cubicBezTo>
                    <a:cubicBezTo>
                      <a:pt x="43" y="27"/>
                      <a:pt x="44" y="23"/>
                      <a:pt x="45" y="20"/>
                    </a:cubicBezTo>
                    <a:cubicBezTo>
                      <a:pt x="45" y="21"/>
                      <a:pt x="46" y="21"/>
                      <a:pt x="46" y="22"/>
                    </a:cubicBezTo>
                    <a:cubicBezTo>
                      <a:pt x="49" y="21"/>
                      <a:pt x="49" y="18"/>
                      <a:pt x="49" y="15"/>
                    </a:cubicBezTo>
                    <a:cubicBezTo>
                      <a:pt x="57" y="14"/>
                      <a:pt x="55" y="28"/>
                      <a:pt x="57" y="32"/>
                    </a:cubicBezTo>
                    <a:cubicBezTo>
                      <a:pt x="67" y="26"/>
                      <a:pt x="59" y="11"/>
                      <a:pt x="52" y="6"/>
                    </a:cubicBezTo>
                    <a:cubicBezTo>
                      <a:pt x="45" y="1"/>
                      <a:pt x="33" y="0"/>
                      <a:pt x="25" y="0"/>
                    </a:cubicBezTo>
                    <a:cubicBezTo>
                      <a:pt x="19" y="0"/>
                      <a:pt x="14" y="0"/>
                      <a:pt x="10" y="5"/>
                    </a:cubicBezTo>
                    <a:cubicBezTo>
                      <a:pt x="6" y="8"/>
                      <a:pt x="5" y="14"/>
                      <a:pt x="4" y="19"/>
                    </a:cubicBezTo>
                    <a:cubicBezTo>
                      <a:pt x="4" y="23"/>
                      <a:pt x="0" y="28"/>
                      <a:pt x="2" y="33"/>
                    </a:cubicBezTo>
                    <a:cubicBezTo>
                      <a:pt x="2" y="37"/>
                      <a:pt x="6" y="42"/>
                      <a:pt x="9" y="46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4160838" y="4262439"/>
                <a:ext cx="142875" cy="292100"/>
              </a:xfrm>
              <a:custGeom>
                <a:avLst/>
                <a:gdLst>
                  <a:gd name="T0" fmla="*/ 25 w 26"/>
                  <a:gd name="T1" fmla="*/ 52 h 53"/>
                  <a:gd name="T2" fmla="*/ 25 w 26"/>
                  <a:gd name="T3" fmla="*/ 29 h 53"/>
                  <a:gd name="T4" fmla="*/ 16 w 26"/>
                  <a:gd name="T5" fmla="*/ 31 h 53"/>
                  <a:gd name="T6" fmla="*/ 16 w 26"/>
                  <a:gd name="T7" fmla="*/ 26 h 53"/>
                  <a:gd name="T8" fmla="*/ 11 w 26"/>
                  <a:gd name="T9" fmla="*/ 24 h 53"/>
                  <a:gd name="T10" fmla="*/ 13 w 26"/>
                  <a:gd name="T11" fmla="*/ 21 h 53"/>
                  <a:gd name="T12" fmla="*/ 13 w 26"/>
                  <a:gd name="T13" fmla="*/ 18 h 53"/>
                  <a:gd name="T14" fmla="*/ 26 w 26"/>
                  <a:gd name="T15" fmla="*/ 13 h 53"/>
                  <a:gd name="T16" fmla="*/ 26 w 26"/>
                  <a:gd name="T17" fmla="*/ 13 h 53"/>
                  <a:gd name="T18" fmla="*/ 10 w 26"/>
                  <a:gd name="T19" fmla="*/ 14 h 53"/>
                  <a:gd name="T20" fmla="*/ 9 w 26"/>
                  <a:gd name="T21" fmla="*/ 14 h 53"/>
                  <a:gd name="T22" fmla="*/ 10 w 26"/>
                  <a:gd name="T23" fmla="*/ 11 h 53"/>
                  <a:gd name="T24" fmla="*/ 7 w 26"/>
                  <a:gd name="T25" fmla="*/ 10 h 53"/>
                  <a:gd name="T26" fmla="*/ 19 w 26"/>
                  <a:gd name="T27" fmla="*/ 3 h 53"/>
                  <a:gd name="T28" fmla="*/ 2 w 26"/>
                  <a:gd name="T29" fmla="*/ 6 h 53"/>
                  <a:gd name="T30" fmla="*/ 6 w 26"/>
                  <a:gd name="T31" fmla="*/ 24 h 53"/>
                  <a:gd name="T32" fmla="*/ 11 w 26"/>
                  <a:gd name="T33" fmla="*/ 40 h 53"/>
                  <a:gd name="T34" fmla="*/ 24 w 26"/>
                  <a:gd name="T3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53">
                    <a:moveTo>
                      <a:pt x="25" y="52"/>
                    </a:moveTo>
                    <a:cubicBezTo>
                      <a:pt x="20" y="47"/>
                      <a:pt x="12" y="30"/>
                      <a:pt x="25" y="29"/>
                    </a:cubicBezTo>
                    <a:cubicBezTo>
                      <a:pt x="21" y="27"/>
                      <a:pt x="19" y="30"/>
                      <a:pt x="16" y="31"/>
                    </a:cubicBezTo>
                    <a:cubicBezTo>
                      <a:pt x="16" y="30"/>
                      <a:pt x="15" y="28"/>
                      <a:pt x="16" y="26"/>
                    </a:cubicBezTo>
                    <a:cubicBezTo>
                      <a:pt x="13" y="28"/>
                      <a:pt x="11" y="27"/>
                      <a:pt x="11" y="24"/>
                    </a:cubicBezTo>
                    <a:cubicBezTo>
                      <a:pt x="11" y="22"/>
                      <a:pt x="13" y="22"/>
                      <a:pt x="13" y="21"/>
                    </a:cubicBezTo>
                    <a:cubicBezTo>
                      <a:pt x="13" y="21"/>
                      <a:pt x="13" y="18"/>
                      <a:pt x="13" y="18"/>
                    </a:cubicBezTo>
                    <a:cubicBezTo>
                      <a:pt x="15" y="14"/>
                      <a:pt x="21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1" y="13"/>
                      <a:pt x="13" y="10"/>
                      <a:pt x="10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0" y="13"/>
                      <a:pt x="10" y="11"/>
                      <a:pt x="10" y="11"/>
                    </a:cubicBezTo>
                    <a:cubicBezTo>
                      <a:pt x="9" y="10"/>
                      <a:pt x="8" y="10"/>
                      <a:pt x="7" y="10"/>
                    </a:cubicBezTo>
                    <a:cubicBezTo>
                      <a:pt x="7" y="5"/>
                      <a:pt x="14" y="3"/>
                      <a:pt x="19" y="3"/>
                    </a:cubicBezTo>
                    <a:cubicBezTo>
                      <a:pt x="14" y="2"/>
                      <a:pt x="6" y="0"/>
                      <a:pt x="2" y="6"/>
                    </a:cubicBezTo>
                    <a:cubicBezTo>
                      <a:pt x="0" y="10"/>
                      <a:pt x="6" y="19"/>
                      <a:pt x="6" y="24"/>
                    </a:cubicBezTo>
                    <a:cubicBezTo>
                      <a:pt x="8" y="30"/>
                      <a:pt x="7" y="35"/>
                      <a:pt x="11" y="40"/>
                    </a:cubicBezTo>
                    <a:cubicBezTo>
                      <a:pt x="14" y="44"/>
                      <a:pt x="19" y="51"/>
                      <a:pt x="24" y="53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4381500" y="4162426"/>
                <a:ext cx="115888" cy="77788"/>
              </a:xfrm>
              <a:custGeom>
                <a:avLst/>
                <a:gdLst>
                  <a:gd name="T0" fmla="*/ 10 w 21"/>
                  <a:gd name="T1" fmla="*/ 9 h 14"/>
                  <a:gd name="T2" fmla="*/ 21 w 21"/>
                  <a:gd name="T3" fmla="*/ 14 h 14"/>
                  <a:gd name="T4" fmla="*/ 8 w 21"/>
                  <a:gd name="T5" fmla="*/ 1 h 14"/>
                  <a:gd name="T6" fmla="*/ 11 w 21"/>
                  <a:gd name="T7" fmla="*/ 6 h 14"/>
                  <a:gd name="T8" fmla="*/ 0 w 21"/>
                  <a:gd name="T9" fmla="*/ 4 h 14"/>
                  <a:gd name="T10" fmla="*/ 11 w 21"/>
                  <a:gd name="T1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4">
                    <a:moveTo>
                      <a:pt x="10" y="9"/>
                    </a:moveTo>
                    <a:cubicBezTo>
                      <a:pt x="14" y="10"/>
                      <a:pt x="17" y="11"/>
                      <a:pt x="21" y="14"/>
                    </a:cubicBezTo>
                    <a:cubicBezTo>
                      <a:pt x="20" y="8"/>
                      <a:pt x="13" y="2"/>
                      <a:pt x="8" y="1"/>
                    </a:cubicBezTo>
                    <a:cubicBezTo>
                      <a:pt x="8" y="3"/>
                      <a:pt x="9" y="4"/>
                      <a:pt x="11" y="6"/>
                    </a:cubicBezTo>
                    <a:cubicBezTo>
                      <a:pt x="8" y="4"/>
                      <a:pt x="3" y="0"/>
                      <a:pt x="0" y="4"/>
                    </a:cubicBezTo>
                    <a:cubicBezTo>
                      <a:pt x="3" y="5"/>
                      <a:pt x="8" y="9"/>
                      <a:pt x="11" y="10"/>
                    </a:cubicBezTo>
                  </a:path>
                </a:pathLst>
              </a:custGeom>
              <a:solidFill>
                <a:srgbClr val="AC1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4684713" y="4222751"/>
                <a:ext cx="127000" cy="84138"/>
              </a:xfrm>
              <a:custGeom>
                <a:avLst/>
                <a:gdLst>
                  <a:gd name="T0" fmla="*/ 4 w 23"/>
                  <a:gd name="T1" fmla="*/ 4 h 15"/>
                  <a:gd name="T2" fmla="*/ 3 w 23"/>
                  <a:gd name="T3" fmla="*/ 5 h 15"/>
                  <a:gd name="T4" fmla="*/ 3 w 23"/>
                  <a:gd name="T5" fmla="*/ 5 h 15"/>
                  <a:gd name="T6" fmla="*/ 22 w 23"/>
                  <a:gd name="T7" fmla="*/ 15 h 15"/>
                  <a:gd name="T8" fmla="*/ 13 w 23"/>
                  <a:gd name="T9" fmla="*/ 4 h 15"/>
                  <a:gd name="T10" fmla="*/ 18 w 23"/>
                  <a:gd name="T11" fmla="*/ 2 h 15"/>
                  <a:gd name="T12" fmla="*/ 12 w 23"/>
                  <a:gd name="T13" fmla="*/ 0 h 15"/>
                  <a:gd name="T14" fmla="*/ 0 w 23"/>
                  <a:gd name="T15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15">
                    <a:moveTo>
                      <a:pt x="4" y="4"/>
                    </a:moveTo>
                    <a:cubicBezTo>
                      <a:pt x="4" y="4"/>
                      <a:pt x="4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0" y="6"/>
                      <a:pt x="19" y="8"/>
                      <a:pt x="22" y="15"/>
                    </a:cubicBezTo>
                    <a:cubicBezTo>
                      <a:pt x="23" y="11"/>
                      <a:pt x="17" y="5"/>
                      <a:pt x="13" y="4"/>
                    </a:cubicBezTo>
                    <a:cubicBezTo>
                      <a:pt x="14" y="4"/>
                      <a:pt x="19" y="5"/>
                      <a:pt x="18" y="2"/>
                    </a:cubicBezTo>
                    <a:cubicBezTo>
                      <a:pt x="18" y="0"/>
                      <a:pt x="13" y="0"/>
                      <a:pt x="12" y="0"/>
                    </a:cubicBezTo>
                    <a:cubicBezTo>
                      <a:pt x="8" y="0"/>
                      <a:pt x="1" y="1"/>
                      <a:pt x="0" y="4"/>
                    </a:cubicBezTo>
                  </a:path>
                </a:pathLst>
              </a:custGeom>
              <a:solidFill>
                <a:srgbClr val="AC1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4514850" y="4222751"/>
                <a:ext cx="120650" cy="160338"/>
              </a:xfrm>
              <a:custGeom>
                <a:avLst/>
                <a:gdLst>
                  <a:gd name="T0" fmla="*/ 20 w 22"/>
                  <a:gd name="T1" fmla="*/ 14 h 29"/>
                  <a:gd name="T2" fmla="*/ 21 w 22"/>
                  <a:gd name="T3" fmla="*/ 2 h 29"/>
                  <a:gd name="T4" fmla="*/ 12 w 22"/>
                  <a:gd name="T5" fmla="*/ 1 h 29"/>
                  <a:gd name="T6" fmla="*/ 9 w 22"/>
                  <a:gd name="T7" fmla="*/ 9 h 29"/>
                  <a:gd name="T8" fmla="*/ 22 w 22"/>
                  <a:gd name="T9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9">
                    <a:moveTo>
                      <a:pt x="20" y="14"/>
                    </a:moveTo>
                    <a:cubicBezTo>
                      <a:pt x="22" y="10"/>
                      <a:pt x="22" y="8"/>
                      <a:pt x="21" y="2"/>
                    </a:cubicBezTo>
                    <a:cubicBezTo>
                      <a:pt x="18" y="2"/>
                      <a:pt x="15" y="0"/>
                      <a:pt x="12" y="1"/>
                    </a:cubicBezTo>
                    <a:cubicBezTo>
                      <a:pt x="10" y="2"/>
                      <a:pt x="7" y="7"/>
                      <a:pt x="9" y="9"/>
                    </a:cubicBezTo>
                    <a:cubicBezTo>
                      <a:pt x="0" y="13"/>
                      <a:pt x="21" y="29"/>
                      <a:pt x="22" y="13"/>
                    </a:cubicBezTo>
                  </a:path>
                </a:pathLst>
              </a:custGeom>
              <a:solidFill>
                <a:srgbClr val="4E48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238625" y="3625851"/>
                <a:ext cx="236538" cy="342900"/>
              </a:xfrm>
              <a:custGeom>
                <a:avLst/>
                <a:gdLst>
                  <a:gd name="T0" fmla="*/ 40 w 43"/>
                  <a:gd name="T1" fmla="*/ 37 h 62"/>
                  <a:gd name="T2" fmla="*/ 33 w 43"/>
                  <a:gd name="T3" fmla="*/ 56 h 62"/>
                  <a:gd name="T4" fmla="*/ 26 w 43"/>
                  <a:gd name="T5" fmla="*/ 60 h 62"/>
                  <a:gd name="T6" fmla="*/ 21 w 43"/>
                  <a:gd name="T7" fmla="*/ 60 h 62"/>
                  <a:gd name="T8" fmla="*/ 18 w 43"/>
                  <a:gd name="T9" fmla="*/ 60 h 62"/>
                  <a:gd name="T10" fmla="*/ 4 w 43"/>
                  <a:gd name="T11" fmla="*/ 50 h 62"/>
                  <a:gd name="T12" fmla="*/ 13 w 43"/>
                  <a:gd name="T13" fmla="*/ 30 h 62"/>
                  <a:gd name="T14" fmla="*/ 1 w 43"/>
                  <a:gd name="T15" fmla="*/ 12 h 62"/>
                  <a:gd name="T16" fmla="*/ 4 w 43"/>
                  <a:gd name="T17" fmla="*/ 6 h 62"/>
                  <a:gd name="T18" fmla="*/ 9 w 43"/>
                  <a:gd name="T19" fmla="*/ 5 h 62"/>
                  <a:gd name="T20" fmla="*/ 11 w 43"/>
                  <a:gd name="T21" fmla="*/ 2 h 62"/>
                  <a:gd name="T22" fmla="*/ 14 w 43"/>
                  <a:gd name="T23" fmla="*/ 0 h 62"/>
                  <a:gd name="T24" fmla="*/ 20 w 43"/>
                  <a:gd name="T25" fmla="*/ 0 h 62"/>
                  <a:gd name="T26" fmla="*/ 30 w 43"/>
                  <a:gd name="T27" fmla="*/ 6 h 62"/>
                  <a:gd name="T28" fmla="*/ 36 w 43"/>
                  <a:gd name="T29" fmla="*/ 16 h 62"/>
                  <a:gd name="T30" fmla="*/ 40 w 43"/>
                  <a:gd name="T31" fmla="*/ 28 h 62"/>
                  <a:gd name="T32" fmla="*/ 41 w 43"/>
                  <a:gd name="T33" fmla="*/ 3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62">
                    <a:moveTo>
                      <a:pt x="40" y="37"/>
                    </a:moveTo>
                    <a:cubicBezTo>
                      <a:pt x="40" y="43"/>
                      <a:pt x="36" y="51"/>
                      <a:pt x="33" y="56"/>
                    </a:cubicBezTo>
                    <a:cubicBezTo>
                      <a:pt x="31" y="58"/>
                      <a:pt x="28" y="59"/>
                      <a:pt x="26" y="60"/>
                    </a:cubicBezTo>
                    <a:cubicBezTo>
                      <a:pt x="24" y="61"/>
                      <a:pt x="23" y="60"/>
                      <a:pt x="21" y="60"/>
                    </a:cubicBezTo>
                    <a:cubicBezTo>
                      <a:pt x="19" y="59"/>
                      <a:pt x="20" y="59"/>
                      <a:pt x="18" y="60"/>
                    </a:cubicBezTo>
                    <a:cubicBezTo>
                      <a:pt x="12" y="62"/>
                      <a:pt x="5" y="57"/>
                      <a:pt x="4" y="50"/>
                    </a:cubicBezTo>
                    <a:cubicBezTo>
                      <a:pt x="3" y="44"/>
                      <a:pt x="9" y="34"/>
                      <a:pt x="13" y="30"/>
                    </a:cubicBezTo>
                    <a:cubicBezTo>
                      <a:pt x="5" y="32"/>
                      <a:pt x="0" y="19"/>
                      <a:pt x="1" y="12"/>
                    </a:cubicBezTo>
                    <a:cubicBezTo>
                      <a:pt x="1" y="10"/>
                      <a:pt x="2" y="7"/>
                      <a:pt x="4" y="6"/>
                    </a:cubicBezTo>
                    <a:cubicBezTo>
                      <a:pt x="6" y="5"/>
                      <a:pt x="8" y="6"/>
                      <a:pt x="9" y="5"/>
                    </a:cubicBezTo>
                    <a:cubicBezTo>
                      <a:pt x="10" y="5"/>
                      <a:pt x="10" y="2"/>
                      <a:pt x="11" y="2"/>
                    </a:cubicBezTo>
                    <a:cubicBezTo>
                      <a:pt x="12" y="1"/>
                      <a:pt x="13" y="1"/>
                      <a:pt x="14" y="0"/>
                    </a:cubicBezTo>
                    <a:cubicBezTo>
                      <a:pt x="16" y="0"/>
                      <a:pt x="18" y="0"/>
                      <a:pt x="20" y="0"/>
                    </a:cubicBezTo>
                    <a:cubicBezTo>
                      <a:pt x="24" y="1"/>
                      <a:pt x="28" y="3"/>
                      <a:pt x="30" y="6"/>
                    </a:cubicBezTo>
                    <a:cubicBezTo>
                      <a:pt x="32" y="9"/>
                      <a:pt x="35" y="13"/>
                      <a:pt x="36" y="16"/>
                    </a:cubicBezTo>
                    <a:cubicBezTo>
                      <a:pt x="38" y="20"/>
                      <a:pt x="38" y="24"/>
                      <a:pt x="40" y="28"/>
                    </a:cubicBezTo>
                    <a:cubicBezTo>
                      <a:pt x="42" y="30"/>
                      <a:pt x="43" y="33"/>
                      <a:pt x="41" y="35"/>
                    </a:cubicBezTo>
                  </a:path>
                </a:pathLst>
              </a:custGeom>
              <a:solidFill>
                <a:srgbClr val="EFDE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303713" y="3681414"/>
                <a:ext cx="171450" cy="303213"/>
              </a:xfrm>
              <a:custGeom>
                <a:avLst/>
                <a:gdLst>
                  <a:gd name="T0" fmla="*/ 29 w 31"/>
                  <a:gd name="T1" fmla="*/ 22 h 55"/>
                  <a:gd name="T2" fmla="*/ 25 w 31"/>
                  <a:gd name="T3" fmla="*/ 37 h 55"/>
                  <a:gd name="T4" fmla="*/ 14 w 31"/>
                  <a:gd name="T5" fmla="*/ 43 h 55"/>
                  <a:gd name="T6" fmla="*/ 4 w 31"/>
                  <a:gd name="T7" fmla="*/ 42 h 55"/>
                  <a:gd name="T8" fmla="*/ 7 w 31"/>
                  <a:gd name="T9" fmla="*/ 33 h 55"/>
                  <a:gd name="T10" fmla="*/ 3 w 31"/>
                  <a:gd name="T11" fmla="*/ 31 h 55"/>
                  <a:gd name="T12" fmla="*/ 4 w 31"/>
                  <a:gd name="T13" fmla="*/ 27 h 55"/>
                  <a:gd name="T14" fmla="*/ 4 w 31"/>
                  <a:gd name="T15" fmla="*/ 19 h 55"/>
                  <a:gd name="T16" fmla="*/ 5 w 31"/>
                  <a:gd name="T17" fmla="*/ 11 h 55"/>
                  <a:gd name="T18" fmla="*/ 0 w 31"/>
                  <a:gd name="T19" fmla="*/ 4 h 55"/>
                  <a:gd name="T20" fmla="*/ 6 w 31"/>
                  <a:gd name="T21" fmla="*/ 5 h 55"/>
                  <a:gd name="T22" fmla="*/ 10 w 31"/>
                  <a:gd name="T23" fmla="*/ 2 h 55"/>
                  <a:gd name="T24" fmla="*/ 22 w 31"/>
                  <a:gd name="T25" fmla="*/ 6 h 55"/>
                  <a:gd name="T26" fmla="*/ 27 w 31"/>
                  <a:gd name="T27" fmla="*/ 17 h 55"/>
                  <a:gd name="T28" fmla="*/ 28 w 31"/>
                  <a:gd name="T29" fmla="*/ 2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55">
                    <a:moveTo>
                      <a:pt x="29" y="22"/>
                    </a:moveTo>
                    <a:cubicBezTo>
                      <a:pt x="31" y="26"/>
                      <a:pt x="27" y="34"/>
                      <a:pt x="25" y="37"/>
                    </a:cubicBezTo>
                    <a:cubicBezTo>
                      <a:pt x="23" y="40"/>
                      <a:pt x="13" y="55"/>
                      <a:pt x="14" y="43"/>
                    </a:cubicBezTo>
                    <a:cubicBezTo>
                      <a:pt x="10" y="43"/>
                      <a:pt x="7" y="46"/>
                      <a:pt x="4" y="42"/>
                    </a:cubicBezTo>
                    <a:cubicBezTo>
                      <a:pt x="1" y="38"/>
                      <a:pt x="4" y="35"/>
                      <a:pt x="7" y="33"/>
                    </a:cubicBezTo>
                    <a:cubicBezTo>
                      <a:pt x="6" y="32"/>
                      <a:pt x="3" y="32"/>
                      <a:pt x="3" y="31"/>
                    </a:cubicBezTo>
                    <a:cubicBezTo>
                      <a:pt x="3" y="30"/>
                      <a:pt x="4" y="29"/>
                      <a:pt x="4" y="27"/>
                    </a:cubicBezTo>
                    <a:cubicBezTo>
                      <a:pt x="4" y="24"/>
                      <a:pt x="2" y="22"/>
                      <a:pt x="4" y="19"/>
                    </a:cubicBezTo>
                    <a:cubicBezTo>
                      <a:pt x="5" y="16"/>
                      <a:pt x="7" y="14"/>
                      <a:pt x="5" y="11"/>
                    </a:cubicBezTo>
                    <a:cubicBezTo>
                      <a:pt x="4" y="8"/>
                      <a:pt x="0" y="7"/>
                      <a:pt x="0" y="4"/>
                    </a:cubicBezTo>
                    <a:cubicBezTo>
                      <a:pt x="2" y="3"/>
                      <a:pt x="4" y="5"/>
                      <a:pt x="6" y="5"/>
                    </a:cubicBezTo>
                    <a:cubicBezTo>
                      <a:pt x="8" y="4"/>
                      <a:pt x="8" y="3"/>
                      <a:pt x="10" y="2"/>
                    </a:cubicBezTo>
                    <a:cubicBezTo>
                      <a:pt x="14" y="0"/>
                      <a:pt x="19" y="3"/>
                      <a:pt x="22" y="6"/>
                    </a:cubicBezTo>
                    <a:cubicBezTo>
                      <a:pt x="24" y="9"/>
                      <a:pt x="26" y="13"/>
                      <a:pt x="27" y="17"/>
                    </a:cubicBezTo>
                    <a:cubicBezTo>
                      <a:pt x="28" y="18"/>
                      <a:pt x="29" y="23"/>
                      <a:pt x="28" y="24"/>
                    </a:cubicBezTo>
                  </a:path>
                </a:pathLst>
              </a:custGeom>
              <a:solidFill>
                <a:srgbClr val="D8A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343400" y="3719514"/>
                <a:ext cx="109538" cy="127000"/>
              </a:xfrm>
              <a:custGeom>
                <a:avLst/>
                <a:gdLst>
                  <a:gd name="T0" fmla="*/ 17 w 20"/>
                  <a:gd name="T1" fmla="*/ 13 h 23"/>
                  <a:gd name="T2" fmla="*/ 13 w 20"/>
                  <a:gd name="T3" fmla="*/ 20 h 23"/>
                  <a:gd name="T4" fmla="*/ 6 w 20"/>
                  <a:gd name="T5" fmla="*/ 17 h 23"/>
                  <a:gd name="T6" fmla="*/ 2 w 20"/>
                  <a:gd name="T7" fmla="*/ 15 h 23"/>
                  <a:gd name="T8" fmla="*/ 7 w 20"/>
                  <a:gd name="T9" fmla="*/ 12 h 23"/>
                  <a:gd name="T10" fmla="*/ 4 w 20"/>
                  <a:gd name="T11" fmla="*/ 2 h 23"/>
                  <a:gd name="T12" fmla="*/ 13 w 20"/>
                  <a:gd name="T13" fmla="*/ 9 h 23"/>
                  <a:gd name="T14" fmla="*/ 17 w 20"/>
                  <a:gd name="T15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23">
                    <a:moveTo>
                      <a:pt x="17" y="13"/>
                    </a:moveTo>
                    <a:cubicBezTo>
                      <a:pt x="17" y="16"/>
                      <a:pt x="15" y="18"/>
                      <a:pt x="13" y="20"/>
                    </a:cubicBezTo>
                    <a:cubicBezTo>
                      <a:pt x="9" y="23"/>
                      <a:pt x="8" y="22"/>
                      <a:pt x="6" y="17"/>
                    </a:cubicBezTo>
                    <a:cubicBezTo>
                      <a:pt x="4" y="18"/>
                      <a:pt x="1" y="19"/>
                      <a:pt x="2" y="15"/>
                    </a:cubicBezTo>
                    <a:cubicBezTo>
                      <a:pt x="2" y="13"/>
                      <a:pt x="5" y="13"/>
                      <a:pt x="7" y="12"/>
                    </a:cubicBezTo>
                    <a:cubicBezTo>
                      <a:pt x="7" y="10"/>
                      <a:pt x="0" y="5"/>
                      <a:pt x="4" y="2"/>
                    </a:cubicBezTo>
                    <a:cubicBezTo>
                      <a:pt x="7" y="0"/>
                      <a:pt x="11" y="7"/>
                      <a:pt x="13" y="9"/>
                    </a:cubicBezTo>
                    <a:cubicBezTo>
                      <a:pt x="15" y="5"/>
                      <a:pt x="20" y="12"/>
                      <a:pt x="17" y="15"/>
                    </a:cubicBezTo>
                  </a:path>
                </a:pathLst>
              </a:custGeom>
              <a:solidFill>
                <a:srgbClr val="9E61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3748088" y="4057651"/>
                <a:ext cx="379413" cy="447675"/>
              </a:xfrm>
              <a:custGeom>
                <a:avLst/>
                <a:gdLst>
                  <a:gd name="T0" fmla="*/ 47 w 69"/>
                  <a:gd name="T1" fmla="*/ 23 h 81"/>
                  <a:gd name="T2" fmla="*/ 63 w 69"/>
                  <a:gd name="T3" fmla="*/ 21 h 81"/>
                  <a:gd name="T4" fmla="*/ 69 w 69"/>
                  <a:gd name="T5" fmla="*/ 32 h 81"/>
                  <a:gd name="T6" fmla="*/ 69 w 69"/>
                  <a:gd name="T7" fmla="*/ 39 h 81"/>
                  <a:gd name="T8" fmla="*/ 65 w 69"/>
                  <a:gd name="T9" fmla="*/ 44 h 81"/>
                  <a:gd name="T10" fmla="*/ 67 w 69"/>
                  <a:gd name="T11" fmla="*/ 50 h 81"/>
                  <a:gd name="T12" fmla="*/ 68 w 69"/>
                  <a:gd name="T13" fmla="*/ 57 h 81"/>
                  <a:gd name="T14" fmla="*/ 65 w 69"/>
                  <a:gd name="T15" fmla="*/ 63 h 81"/>
                  <a:gd name="T16" fmla="*/ 63 w 69"/>
                  <a:gd name="T17" fmla="*/ 65 h 81"/>
                  <a:gd name="T18" fmla="*/ 62 w 69"/>
                  <a:gd name="T19" fmla="*/ 68 h 81"/>
                  <a:gd name="T20" fmla="*/ 47 w 69"/>
                  <a:gd name="T21" fmla="*/ 76 h 81"/>
                  <a:gd name="T22" fmla="*/ 35 w 69"/>
                  <a:gd name="T23" fmla="*/ 71 h 81"/>
                  <a:gd name="T24" fmla="*/ 32 w 69"/>
                  <a:gd name="T25" fmla="*/ 69 h 81"/>
                  <a:gd name="T26" fmla="*/ 23 w 69"/>
                  <a:gd name="T27" fmla="*/ 79 h 81"/>
                  <a:gd name="T28" fmla="*/ 8 w 69"/>
                  <a:gd name="T29" fmla="*/ 79 h 81"/>
                  <a:gd name="T30" fmla="*/ 2 w 69"/>
                  <a:gd name="T31" fmla="*/ 68 h 81"/>
                  <a:gd name="T32" fmla="*/ 8 w 69"/>
                  <a:gd name="T33" fmla="*/ 52 h 81"/>
                  <a:gd name="T34" fmla="*/ 0 w 69"/>
                  <a:gd name="T35" fmla="*/ 41 h 81"/>
                  <a:gd name="T36" fmla="*/ 1 w 69"/>
                  <a:gd name="T37" fmla="*/ 35 h 81"/>
                  <a:gd name="T38" fmla="*/ 3 w 69"/>
                  <a:gd name="T39" fmla="*/ 31 h 81"/>
                  <a:gd name="T40" fmla="*/ 3 w 69"/>
                  <a:gd name="T41" fmla="*/ 28 h 81"/>
                  <a:gd name="T42" fmla="*/ 15 w 69"/>
                  <a:gd name="T43" fmla="*/ 24 h 81"/>
                  <a:gd name="T44" fmla="*/ 26 w 69"/>
                  <a:gd name="T45" fmla="*/ 26 h 81"/>
                  <a:gd name="T46" fmla="*/ 24 w 69"/>
                  <a:gd name="T47" fmla="*/ 11 h 81"/>
                  <a:gd name="T48" fmla="*/ 39 w 69"/>
                  <a:gd name="T49" fmla="*/ 1 h 81"/>
                  <a:gd name="T50" fmla="*/ 47 w 69"/>
                  <a:gd name="T51" fmla="*/ 4 h 81"/>
                  <a:gd name="T52" fmla="*/ 53 w 69"/>
                  <a:gd name="T53" fmla="*/ 8 h 81"/>
                  <a:gd name="T54" fmla="*/ 49 w 69"/>
                  <a:gd name="T55" fmla="*/ 2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9" h="81">
                    <a:moveTo>
                      <a:pt x="47" y="23"/>
                    </a:moveTo>
                    <a:cubicBezTo>
                      <a:pt x="51" y="20"/>
                      <a:pt x="58" y="18"/>
                      <a:pt x="63" y="21"/>
                    </a:cubicBezTo>
                    <a:cubicBezTo>
                      <a:pt x="66" y="23"/>
                      <a:pt x="68" y="27"/>
                      <a:pt x="69" y="32"/>
                    </a:cubicBezTo>
                    <a:cubicBezTo>
                      <a:pt x="69" y="34"/>
                      <a:pt x="69" y="37"/>
                      <a:pt x="69" y="39"/>
                    </a:cubicBezTo>
                    <a:cubicBezTo>
                      <a:pt x="68" y="41"/>
                      <a:pt x="65" y="42"/>
                      <a:pt x="65" y="44"/>
                    </a:cubicBezTo>
                    <a:cubicBezTo>
                      <a:pt x="64" y="46"/>
                      <a:pt x="66" y="48"/>
                      <a:pt x="67" y="50"/>
                    </a:cubicBezTo>
                    <a:cubicBezTo>
                      <a:pt x="68" y="52"/>
                      <a:pt x="68" y="54"/>
                      <a:pt x="68" y="57"/>
                    </a:cubicBezTo>
                    <a:cubicBezTo>
                      <a:pt x="67" y="59"/>
                      <a:pt x="67" y="61"/>
                      <a:pt x="65" y="63"/>
                    </a:cubicBezTo>
                    <a:cubicBezTo>
                      <a:pt x="65" y="64"/>
                      <a:pt x="63" y="64"/>
                      <a:pt x="63" y="65"/>
                    </a:cubicBezTo>
                    <a:cubicBezTo>
                      <a:pt x="62" y="66"/>
                      <a:pt x="63" y="67"/>
                      <a:pt x="62" y="68"/>
                    </a:cubicBezTo>
                    <a:cubicBezTo>
                      <a:pt x="60" y="73"/>
                      <a:pt x="51" y="75"/>
                      <a:pt x="47" y="76"/>
                    </a:cubicBezTo>
                    <a:cubicBezTo>
                      <a:pt x="42" y="77"/>
                      <a:pt x="38" y="75"/>
                      <a:pt x="35" y="71"/>
                    </a:cubicBezTo>
                    <a:cubicBezTo>
                      <a:pt x="34" y="70"/>
                      <a:pt x="33" y="70"/>
                      <a:pt x="32" y="69"/>
                    </a:cubicBezTo>
                    <a:cubicBezTo>
                      <a:pt x="30" y="73"/>
                      <a:pt x="28" y="78"/>
                      <a:pt x="23" y="79"/>
                    </a:cubicBezTo>
                    <a:cubicBezTo>
                      <a:pt x="19" y="81"/>
                      <a:pt x="12" y="81"/>
                      <a:pt x="8" y="79"/>
                    </a:cubicBezTo>
                    <a:cubicBezTo>
                      <a:pt x="4" y="78"/>
                      <a:pt x="2" y="72"/>
                      <a:pt x="2" y="68"/>
                    </a:cubicBezTo>
                    <a:cubicBezTo>
                      <a:pt x="2" y="63"/>
                      <a:pt x="5" y="56"/>
                      <a:pt x="8" y="52"/>
                    </a:cubicBezTo>
                    <a:cubicBezTo>
                      <a:pt x="4" y="50"/>
                      <a:pt x="1" y="47"/>
                      <a:pt x="0" y="41"/>
                    </a:cubicBezTo>
                    <a:cubicBezTo>
                      <a:pt x="0" y="39"/>
                      <a:pt x="0" y="37"/>
                      <a:pt x="1" y="35"/>
                    </a:cubicBezTo>
                    <a:cubicBezTo>
                      <a:pt x="1" y="33"/>
                      <a:pt x="2" y="32"/>
                      <a:pt x="3" y="31"/>
                    </a:cubicBezTo>
                    <a:cubicBezTo>
                      <a:pt x="3" y="30"/>
                      <a:pt x="2" y="29"/>
                      <a:pt x="3" y="28"/>
                    </a:cubicBezTo>
                    <a:cubicBezTo>
                      <a:pt x="5" y="25"/>
                      <a:pt x="12" y="24"/>
                      <a:pt x="15" y="24"/>
                    </a:cubicBezTo>
                    <a:cubicBezTo>
                      <a:pt x="19" y="23"/>
                      <a:pt x="22" y="24"/>
                      <a:pt x="26" y="26"/>
                    </a:cubicBezTo>
                    <a:cubicBezTo>
                      <a:pt x="23" y="21"/>
                      <a:pt x="21" y="17"/>
                      <a:pt x="24" y="11"/>
                    </a:cubicBezTo>
                    <a:cubicBezTo>
                      <a:pt x="27" y="5"/>
                      <a:pt x="33" y="0"/>
                      <a:pt x="39" y="1"/>
                    </a:cubicBezTo>
                    <a:cubicBezTo>
                      <a:pt x="42" y="2"/>
                      <a:pt x="45" y="4"/>
                      <a:pt x="47" y="4"/>
                    </a:cubicBezTo>
                    <a:cubicBezTo>
                      <a:pt x="50" y="5"/>
                      <a:pt x="52" y="3"/>
                      <a:pt x="53" y="8"/>
                    </a:cubicBezTo>
                    <a:cubicBezTo>
                      <a:pt x="53" y="11"/>
                      <a:pt x="51" y="20"/>
                      <a:pt x="49" y="21"/>
                    </a:cubicBezTo>
                  </a:path>
                </a:pathLst>
              </a:custGeom>
              <a:solidFill>
                <a:srgbClr val="EFDE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3763963" y="4073526"/>
                <a:ext cx="358775" cy="360363"/>
              </a:xfrm>
              <a:custGeom>
                <a:avLst/>
                <a:gdLst>
                  <a:gd name="T0" fmla="*/ 33 w 65"/>
                  <a:gd name="T1" fmla="*/ 51 h 65"/>
                  <a:gd name="T2" fmla="*/ 38 w 65"/>
                  <a:gd name="T3" fmla="*/ 57 h 65"/>
                  <a:gd name="T4" fmla="*/ 50 w 65"/>
                  <a:gd name="T5" fmla="*/ 63 h 65"/>
                  <a:gd name="T6" fmla="*/ 49 w 65"/>
                  <a:gd name="T7" fmla="*/ 60 h 65"/>
                  <a:gd name="T8" fmla="*/ 56 w 65"/>
                  <a:gd name="T9" fmla="*/ 61 h 65"/>
                  <a:gd name="T10" fmla="*/ 59 w 65"/>
                  <a:gd name="T11" fmla="*/ 52 h 65"/>
                  <a:gd name="T12" fmla="*/ 49 w 65"/>
                  <a:gd name="T13" fmla="*/ 39 h 65"/>
                  <a:gd name="T14" fmla="*/ 56 w 65"/>
                  <a:gd name="T15" fmla="*/ 37 h 65"/>
                  <a:gd name="T16" fmla="*/ 61 w 65"/>
                  <a:gd name="T17" fmla="*/ 37 h 65"/>
                  <a:gd name="T18" fmla="*/ 59 w 65"/>
                  <a:gd name="T19" fmla="*/ 35 h 65"/>
                  <a:gd name="T20" fmla="*/ 65 w 65"/>
                  <a:gd name="T21" fmla="*/ 33 h 65"/>
                  <a:gd name="T22" fmla="*/ 54 w 65"/>
                  <a:gd name="T23" fmla="*/ 20 h 65"/>
                  <a:gd name="T24" fmla="*/ 55 w 65"/>
                  <a:gd name="T25" fmla="*/ 18 h 65"/>
                  <a:gd name="T26" fmla="*/ 50 w 65"/>
                  <a:gd name="T27" fmla="*/ 18 h 65"/>
                  <a:gd name="T28" fmla="*/ 43 w 65"/>
                  <a:gd name="T29" fmla="*/ 21 h 65"/>
                  <a:gd name="T30" fmla="*/ 46 w 65"/>
                  <a:gd name="T31" fmla="*/ 4 h 65"/>
                  <a:gd name="T32" fmla="*/ 41 w 65"/>
                  <a:gd name="T33" fmla="*/ 0 h 65"/>
                  <a:gd name="T34" fmla="*/ 37 w 65"/>
                  <a:gd name="T35" fmla="*/ 1 h 65"/>
                  <a:gd name="T36" fmla="*/ 34 w 65"/>
                  <a:gd name="T37" fmla="*/ 4 h 65"/>
                  <a:gd name="T38" fmla="*/ 30 w 65"/>
                  <a:gd name="T39" fmla="*/ 3 h 65"/>
                  <a:gd name="T40" fmla="*/ 26 w 65"/>
                  <a:gd name="T41" fmla="*/ 4 h 65"/>
                  <a:gd name="T42" fmla="*/ 20 w 65"/>
                  <a:gd name="T43" fmla="*/ 10 h 65"/>
                  <a:gd name="T44" fmla="*/ 22 w 65"/>
                  <a:gd name="T45" fmla="*/ 25 h 65"/>
                  <a:gd name="T46" fmla="*/ 9 w 65"/>
                  <a:gd name="T47" fmla="*/ 25 h 65"/>
                  <a:gd name="T48" fmla="*/ 4 w 65"/>
                  <a:gd name="T49" fmla="*/ 31 h 65"/>
                  <a:gd name="T50" fmla="*/ 10 w 65"/>
                  <a:gd name="T51" fmla="*/ 34 h 65"/>
                  <a:gd name="T52" fmla="*/ 8 w 65"/>
                  <a:gd name="T53" fmla="*/ 36 h 65"/>
                  <a:gd name="T54" fmla="*/ 10 w 65"/>
                  <a:gd name="T55" fmla="*/ 37 h 65"/>
                  <a:gd name="T56" fmla="*/ 11 w 65"/>
                  <a:gd name="T57" fmla="*/ 42 h 65"/>
                  <a:gd name="T58" fmla="*/ 6 w 65"/>
                  <a:gd name="T59" fmla="*/ 46 h 65"/>
                  <a:gd name="T60" fmla="*/ 13 w 65"/>
                  <a:gd name="T61" fmla="*/ 49 h 65"/>
                  <a:gd name="T62" fmla="*/ 10 w 65"/>
                  <a:gd name="T63" fmla="*/ 53 h 65"/>
                  <a:gd name="T64" fmla="*/ 14 w 65"/>
                  <a:gd name="T65" fmla="*/ 59 h 65"/>
                  <a:gd name="T66" fmla="*/ 21 w 65"/>
                  <a:gd name="T67" fmla="*/ 53 h 65"/>
                  <a:gd name="T68" fmla="*/ 24 w 65"/>
                  <a:gd name="T69" fmla="*/ 59 h 65"/>
                  <a:gd name="T70" fmla="*/ 29 w 65"/>
                  <a:gd name="T71" fmla="*/ 53 h 65"/>
                  <a:gd name="T72" fmla="*/ 34 w 65"/>
                  <a:gd name="T73" fmla="*/ 5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5" h="65">
                    <a:moveTo>
                      <a:pt x="33" y="51"/>
                    </a:moveTo>
                    <a:cubicBezTo>
                      <a:pt x="35" y="53"/>
                      <a:pt x="37" y="55"/>
                      <a:pt x="38" y="57"/>
                    </a:cubicBezTo>
                    <a:cubicBezTo>
                      <a:pt x="41" y="60"/>
                      <a:pt x="46" y="65"/>
                      <a:pt x="50" y="63"/>
                    </a:cubicBezTo>
                    <a:cubicBezTo>
                      <a:pt x="50" y="62"/>
                      <a:pt x="50" y="61"/>
                      <a:pt x="49" y="60"/>
                    </a:cubicBezTo>
                    <a:cubicBezTo>
                      <a:pt x="51" y="58"/>
                      <a:pt x="54" y="62"/>
                      <a:pt x="56" y="61"/>
                    </a:cubicBezTo>
                    <a:cubicBezTo>
                      <a:pt x="60" y="59"/>
                      <a:pt x="60" y="56"/>
                      <a:pt x="59" y="52"/>
                    </a:cubicBezTo>
                    <a:cubicBezTo>
                      <a:pt x="58" y="48"/>
                      <a:pt x="54" y="41"/>
                      <a:pt x="49" y="39"/>
                    </a:cubicBezTo>
                    <a:cubicBezTo>
                      <a:pt x="52" y="38"/>
                      <a:pt x="54" y="37"/>
                      <a:pt x="56" y="37"/>
                    </a:cubicBezTo>
                    <a:cubicBezTo>
                      <a:pt x="58" y="36"/>
                      <a:pt x="60" y="38"/>
                      <a:pt x="61" y="37"/>
                    </a:cubicBezTo>
                    <a:cubicBezTo>
                      <a:pt x="62" y="36"/>
                      <a:pt x="59" y="35"/>
                      <a:pt x="59" y="35"/>
                    </a:cubicBezTo>
                    <a:cubicBezTo>
                      <a:pt x="61" y="34"/>
                      <a:pt x="63" y="34"/>
                      <a:pt x="65" y="33"/>
                    </a:cubicBezTo>
                    <a:cubicBezTo>
                      <a:pt x="65" y="27"/>
                      <a:pt x="59" y="21"/>
                      <a:pt x="54" y="20"/>
                    </a:cubicBezTo>
                    <a:cubicBezTo>
                      <a:pt x="56" y="20"/>
                      <a:pt x="56" y="19"/>
                      <a:pt x="55" y="18"/>
                    </a:cubicBezTo>
                    <a:cubicBezTo>
                      <a:pt x="54" y="17"/>
                      <a:pt x="51" y="18"/>
                      <a:pt x="50" y="18"/>
                    </a:cubicBezTo>
                    <a:cubicBezTo>
                      <a:pt x="47" y="18"/>
                      <a:pt x="45" y="20"/>
                      <a:pt x="43" y="21"/>
                    </a:cubicBezTo>
                    <a:cubicBezTo>
                      <a:pt x="44" y="15"/>
                      <a:pt x="47" y="10"/>
                      <a:pt x="46" y="4"/>
                    </a:cubicBezTo>
                    <a:cubicBezTo>
                      <a:pt x="45" y="1"/>
                      <a:pt x="44" y="0"/>
                      <a:pt x="41" y="0"/>
                    </a:cubicBezTo>
                    <a:cubicBezTo>
                      <a:pt x="39" y="0"/>
                      <a:pt x="38" y="0"/>
                      <a:pt x="37" y="1"/>
                    </a:cubicBezTo>
                    <a:cubicBezTo>
                      <a:pt x="35" y="2"/>
                      <a:pt x="35" y="4"/>
                      <a:pt x="34" y="4"/>
                    </a:cubicBezTo>
                    <a:cubicBezTo>
                      <a:pt x="33" y="5"/>
                      <a:pt x="31" y="3"/>
                      <a:pt x="30" y="3"/>
                    </a:cubicBezTo>
                    <a:cubicBezTo>
                      <a:pt x="29" y="3"/>
                      <a:pt x="28" y="3"/>
                      <a:pt x="26" y="4"/>
                    </a:cubicBezTo>
                    <a:cubicBezTo>
                      <a:pt x="23" y="5"/>
                      <a:pt x="21" y="7"/>
                      <a:pt x="20" y="10"/>
                    </a:cubicBezTo>
                    <a:cubicBezTo>
                      <a:pt x="19" y="14"/>
                      <a:pt x="19" y="22"/>
                      <a:pt x="22" y="25"/>
                    </a:cubicBezTo>
                    <a:cubicBezTo>
                      <a:pt x="18" y="27"/>
                      <a:pt x="13" y="25"/>
                      <a:pt x="9" y="25"/>
                    </a:cubicBezTo>
                    <a:cubicBezTo>
                      <a:pt x="6" y="26"/>
                      <a:pt x="0" y="29"/>
                      <a:pt x="4" y="31"/>
                    </a:cubicBezTo>
                    <a:cubicBezTo>
                      <a:pt x="6" y="32"/>
                      <a:pt x="10" y="31"/>
                      <a:pt x="10" y="34"/>
                    </a:cubicBezTo>
                    <a:cubicBezTo>
                      <a:pt x="10" y="35"/>
                      <a:pt x="8" y="35"/>
                      <a:pt x="8" y="36"/>
                    </a:cubicBezTo>
                    <a:cubicBezTo>
                      <a:pt x="9" y="37"/>
                      <a:pt x="9" y="37"/>
                      <a:pt x="10" y="37"/>
                    </a:cubicBezTo>
                    <a:cubicBezTo>
                      <a:pt x="12" y="39"/>
                      <a:pt x="14" y="39"/>
                      <a:pt x="11" y="42"/>
                    </a:cubicBezTo>
                    <a:cubicBezTo>
                      <a:pt x="9" y="44"/>
                      <a:pt x="8" y="45"/>
                      <a:pt x="6" y="46"/>
                    </a:cubicBezTo>
                    <a:cubicBezTo>
                      <a:pt x="6" y="50"/>
                      <a:pt x="11" y="49"/>
                      <a:pt x="13" y="49"/>
                    </a:cubicBezTo>
                    <a:cubicBezTo>
                      <a:pt x="13" y="50"/>
                      <a:pt x="12" y="52"/>
                      <a:pt x="10" y="53"/>
                    </a:cubicBezTo>
                    <a:cubicBezTo>
                      <a:pt x="12" y="55"/>
                      <a:pt x="9" y="61"/>
                      <a:pt x="14" y="59"/>
                    </a:cubicBezTo>
                    <a:cubicBezTo>
                      <a:pt x="17" y="58"/>
                      <a:pt x="17" y="54"/>
                      <a:pt x="21" y="53"/>
                    </a:cubicBezTo>
                    <a:cubicBezTo>
                      <a:pt x="21" y="56"/>
                      <a:pt x="24" y="57"/>
                      <a:pt x="24" y="59"/>
                    </a:cubicBezTo>
                    <a:cubicBezTo>
                      <a:pt x="27" y="57"/>
                      <a:pt x="25" y="52"/>
                      <a:pt x="29" y="53"/>
                    </a:cubicBezTo>
                    <a:cubicBezTo>
                      <a:pt x="32" y="53"/>
                      <a:pt x="33" y="56"/>
                      <a:pt x="34" y="51"/>
                    </a:cubicBezTo>
                  </a:path>
                </a:pathLst>
              </a:custGeom>
              <a:solidFill>
                <a:srgbClr val="D8A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3857625" y="4189414"/>
                <a:ext cx="193675" cy="188913"/>
              </a:xfrm>
              <a:custGeom>
                <a:avLst/>
                <a:gdLst>
                  <a:gd name="T0" fmla="*/ 22 w 35"/>
                  <a:gd name="T1" fmla="*/ 8 h 34"/>
                  <a:gd name="T2" fmla="*/ 35 w 35"/>
                  <a:gd name="T3" fmla="*/ 10 h 34"/>
                  <a:gd name="T4" fmla="*/ 26 w 35"/>
                  <a:gd name="T5" fmla="*/ 15 h 34"/>
                  <a:gd name="T6" fmla="*/ 27 w 35"/>
                  <a:gd name="T7" fmla="*/ 18 h 34"/>
                  <a:gd name="T8" fmla="*/ 21 w 35"/>
                  <a:gd name="T9" fmla="*/ 18 h 34"/>
                  <a:gd name="T10" fmla="*/ 24 w 35"/>
                  <a:gd name="T11" fmla="*/ 29 h 34"/>
                  <a:gd name="T12" fmla="*/ 10 w 35"/>
                  <a:gd name="T13" fmla="*/ 24 h 34"/>
                  <a:gd name="T14" fmla="*/ 5 w 35"/>
                  <a:gd name="T15" fmla="*/ 26 h 34"/>
                  <a:gd name="T16" fmla="*/ 4 w 35"/>
                  <a:gd name="T17" fmla="*/ 23 h 34"/>
                  <a:gd name="T18" fmla="*/ 2 w 35"/>
                  <a:gd name="T19" fmla="*/ 20 h 34"/>
                  <a:gd name="T20" fmla="*/ 8 w 35"/>
                  <a:gd name="T21" fmla="*/ 10 h 34"/>
                  <a:gd name="T22" fmla="*/ 23 w 35"/>
                  <a:gd name="T23" fmla="*/ 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4">
                    <a:moveTo>
                      <a:pt x="22" y="8"/>
                    </a:moveTo>
                    <a:cubicBezTo>
                      <a:pt x="24" y="14"/>
                      <a:pt x="32" y="7"/>
                      <a:pt x="35" y="10"/>
                    </a:cubicBezTo>
                    <a:cubicBezTo>
                      <a:pt x="34" y="13"/>
                      <a:pt x="29" y="14"/>
                      <a:pt x="26" y="15"/>
                    </a:cubicBezTo>
                    <a:cubicBezTo>
                      <a:pt x="26" y="16"/>
                      <a:pt x="26" y="17"/>
                      <a:pt x="27" y="18"/>
                    </a:cubicBezTo>
                    <a:cubicBezTo>
                      <a:pt x="25" y="19"/>
                      <a:pt x="22" y="18"/>
                      <a:pt x="21" y="18"/>
                    </a:cubicBezTo>
                    <a:cubicBezTo>
                      <a:pt x="22" y="20"/>
                      <a:pt x="26" y="26"/>
                      <a:pt x="24" y="29"/>
                    </a:cubicBezTo>
                    <a:cubicBezTo>
                      <a:pt x="20" y="34"/>
                      <a:pt x="12" y="27"/>
                      <a:pt x="10" y="24"/>
                    </a:cubicBezTo>
                    <a:cubicBezTo>
                      <a:pt x="9" y="26"/>
                      <a:pt x="7" y="28"/>
                      <a:pt x="5" y="26"/>
                    </a:cubicBezTo>
                    <a:cubicBezTo>
                      <a:pt x="4" y="25"/>
                      <a:pt x="5" y="24"/>
                      <a:pt x="4" y="23"/>
                    </a:cubicBezTo>
                    <a:cubicBezTo>
                      <a:pt x="4" y="22"/>
                      <a:pt x="3" y="21"/>
                      <a:pt x="2" y="20"/>
                    </a:cubicBezTo>
                    <a:cubicBezTo>
                      <a:pt x="0" y="16"/>
                      <a:pt x="4" y="11"/>
                      <a:pt x="8" y="10"/>
                    </a:cubicBezTo>
                    <a:cubicBezTo>
                      <a:pt x="6" y="1"/>
                      <a:pt x="20" y="0"/>
                      <a:pt x="23" y="8"/>
                    </a:cubicBezTo>
                  </a:path>
                </a:pathLst>
              </a:custGeom>
              <a:solidFill>
                <a:srgbClr val="9E61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3890963" y="3813176"/>
                <a:ext cx="314325" cy="277813"/>
              </a:xfrm>
              <a:custGeom>
                <a:avLst/>
                <a:gdLst>
                  <a:gd name="T0" fmla="*/ 26 w 57"/>
                  <a:gd name="T1" fmla="*/ 44 h 50"/>
                  <a:gd name="T2" fmla="*/ 32 w 57"/>
                  <a:gd name="T3" fmla="*/ 43 h 50"/>
                  <a:gd name="T4" fmla="*/ 42 w 57"/>
                  <a:gd name="T5" fmla="*/ 39 h 50"/>
                  <a:gd name="T6" fmla="*/ 46 w 57"/>
                  <a:gd name="T7" fmla="*/ 35 h 50"/>
                  <a:gd name="T8" fmla="*/ 51 w 57"/>
                  <a:gd name="T9" fmla="*/ 31 h 50"/>
                  <a:gd name="T10" fmla="*/ 56 w 57"/>
                  <a:gd name="T11" fmla="*/ 19 h 50"/>
                  <a:gd name="T12" fmla="*/ 41 w 57"/>
                  <a:gd name="T13" fmla="*/ 1 h 50"/>
                  <a:gd name="T14" fmla="*/ 35 w 57"/>
                  <a:gd name="T15" fmla="*/ 4 h 50"/>
                  <a:gd name="T16" fmla="*/ 33 w 57"/>
                  <a:gd name="T17" fmla="*/ 4 h 50"/>
                  <a:gd name="T18" fmla="*/ 30 w 57"/>
                  <a:gd name="T19" fmla="*/ 2 h 50"/>
                  <a:gd name="T20" fmla="*/ 19 w 57"/>
                  <a:gd name="T21" fmla="*/ 6 h 50"/>
                  <a:gd name="T22" fmla="*/ 12 w 57"/>
                  <a:gd name="T23" fmla="*/ 11 h 50"/>
                  <a:gd name="T24" fmla="*/ 4 w 57"/>
                  <a:gd name="T25" fmla="*/ 12 h 50"/>
                  <a:gd name="T26" fmla="*/ 6 w 57"/>
                  <a:gd name="T27" fmla="*/ 29 h 50"/>
                  <a:gd name="T28" fmla="*/ 7 w 57"/>
                  <a:gd name="T29" fmla="*/ 32 h 50"/>
                  <a:gd name="T30" fmla="*/ 8 w 57"/>
                  <a:gd name="T31" fmla="*/ 37 h 50"/>
                  <a:gd name="T32" fmla="*/ 14 w 57"/>
                  <a:gd name="T33" fmla="*/ 44 h 50"/>
                  <a:gd name="T34" fmla="*/ 26 w 57"/>
                  <a:gd name="T35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50">
                    <a:moveTo>
                      <a:pt x="26" y="44"/>
                    </a:moveTo>
                    <a:cubicBezTo>
                      <a:pt x="28" y="43"/>
                      <a:pt x="30" y="44"/>
                      <a:pt x="32" y="43"/>
                    </a:cubicBezTo>
                    <a:cubicBezTo>
                      <a:pt x="35" y="42"/>
                      <a:pt x="39" y="41"/>
                      <a:pt x="42" y="39"/>
                    </a:cubicBezTo>
                    <a:cubicBezTo>
                      <a:pt x="45" y="38"/>
                      <a:pt x="45" y="37"/>
                      <a:pt x="46" y="35"/>
                    </a:cubicBezTo>
                    <a:cubicBezTo>
                      <a:pt x="47" y="32"/>
                      <a:pt x="48" y="32"/>
                      <a:pt x="51" y="31"/>
                    </a:cubicBezTo>
                    <a:cubicBezTo>
                      <a:pt x="55" y="28"/>
                      <a:pt x="57" y="24"/>
                      <a:pt x="56" y="19"/>
                    </a:cubicBezTo>
                    <a:cubicBezTo>
                      <a:pt x="55" y="11"/>
                      <a:pt x="50" y="0"/>
                      <a:pt x="41" y="1"/>
                    </a:cubicBezTo>
                    <a:cubicBezTo>
                      <a:pt x="39" y="1"/>
                      <a:pt x="37" y="3"/>
                      <a:pt x="35" y="4"/>
                    </a:cubicBezTo>
                    <a:cubicBezTo>
                      <a:pt x="34" y="4"/>
                      <a:pt x="35" y="4"/>
                      <a:pt x="33" y="4"/>
                    </a:cubicBezTo>
                    <a:cubicBezTo>
                      <a:pt x="32" y="3"/>
                      <a:pt x="31" y="2"/>
                      <a:pt x="30" y="2"/>
                    </a:cubicBezTo>
                    <a:cubicBezTo>
                      <a:pt x="26" y="1"/>
                      <a:pt x="21" y="2"/>
                      <a:pt x="19" y="6"/>
                    </a:cubicBezTo>
                    <a:cubicBezTo>
                      <a:pt x="16" y="9"/>
                      <a:pt x="17" y="13"/>
                      <a:pt x="12" y="11"/>
                    </a:cubicBezTo>
                    <a:cubicBezTo>
                      <a:pt x="9" y="10"/>
                      <a:pt x="6" y="9"/>
                      <a:pt x="4" y="12"/>
                    </a:cubicBezTo>
                    <a:cubicBezTo>
                      <a:pt x="0" y="17"/>
                      <a:pt x="3" y="25"/>
                      <a:pt x="6" y="29"/>
                    </a:cubicBezTo>
                    <a:cubicBezTo>
                      <a:pt x="7" y="31"/>
                      <a:pt x="7" y="30"/>
                      <a:pt x="7" y="32"/>
                    </a:cubicBezTo>
                    <a:cubicBezTo>
                      <a:pt x="8" y="34"/>
                      <a:pt x="8" y="35"/>
                      <a:pt x="8" y="37"/>
                    </a:cubicBezTo>
                    <a:cubicBezTo>
                      <a:pt x="10" y="40"/>
                      <a:pt x="12" y="42"/>
                      <a:pt x="14" y="44"/>
                    </a:cubicBezTo>
                    <a:cubicBezTo>
                      <a:pt x="16" y="45"/>
                      <a:pt x="26" y="50"/>
                      <a:pt x="26" y="45"/>
                    </a:cubicBezTo>
                  </a:path>
                </a:pathLst>
              </a:custGeom>
              <a:solidFill>
                <a:srgbClr val="EFDE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006850" y="3819526"/>
                <a:ext cx="192088" cy="176213"/>
              </a:xfrm>
              <a:custGeom>
                <a:avLst/>
                <a:gdLst>
                  <a:gd name="T0" fmla="*/ 3 w 35"/>
                  <a:gd name="T1" fmla="*/ 23 h 32"/>
                  <a:gd name="T2" fmla="*/ 15 w 35"/>
                  <a:gd name="T3" fmla="*/ 27 h 32"/>
                  <a:gd name="T4" fmla="*/ 24 w 35"/>
                  <a:gd name="T5" fmla="*/ 29 h 32"/>
                  <a:gd name="T6" fmla="*/ 19 w 35"/>
                  <a:gd name="T7" fmla="*/ 20 h 32"/>
                  <a:gd name="T8" fmla="*/ 21 w 35"/>
                  <a:gd name="T9" fmla="*/ 16 h 32"/>
                  <a:gd name="T10" fmla="*/ 24 w 35"/>
                  <a:gd name="T11" fmla="*/ 14 h 32"/>
                  <a:gd name="T12" fmla="*/ 23 w 35"/>
                  <a:gd name="T13" fmla="*/ 12 h 32"/>
                  <a:gd name="T14" fmla="*/ 32 w 35"/>
                  <a:gd name="T15" fmla="*/ 14 h 32"/>
                  <a:gd name="T16" fmla="*/ 34 w 35"/>
                  <a:gd name="T17" fmla="*/ 18 h 32"/>
                  <a:gd name="T18" fmla="*/ 27 w 35"/>
                  <a:gd name="T19" fmla="*/ 4 h 32"/>
                  <a:gd name="T20" fmla="*/ 15 w 35"/>
                  <a:gd name="T21" fmla="*/ 7 h 32"/>
                  <a:gd name="T22" fmla="*/ 10 w 35"/>
                  <a:gd name="T23" fmla="*/ 8 h 32"/>
                  <a:gd name="T24" fmla="*/ 10 w 35"/>
                  <a:gd name="T25" fmla="*/ 15 h 32"/>
                  <a:gd name="T26" fmla="*/ 1 w 35"/>
                  <a:gd name="T27" fmla="*/ 16 h 32"/>
                  <a:gd name="T28" fmla="*/ 5 w 35"/>
                  <a:gd name="T2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32">
                    <a:moveTo>
                      <a:pt x="3" y="23"/>
                    </a:moveTo>
                    <a:cubicBezTo>
                      <a:pt x="7" y="24"/>
                      <a:pt x="11" y="26"/>
                      <a:pt x="15" y="27"/>
                    </a:cubicBezTo>
                    <a:cubicBezTo>
                      <a:pt x="16" y="28"/>
                      <a:pt x="23" y="32"/>
                      <a:pt x="24" y="29"/>
                    </a:cubicBezTo>
                    <a:cubicBezTo>
                      <a:pt x="26" y="25"/>
                      <a:pt x="20" y="22"/>
                      <a:pt x="19" y="20"/>
                    </a:cubicBezTo>
                    <a:cubicBezTo>
                      <a:pt x="21" y="20"/>
                      <a:pt x="22" y="19"/>
                      <a:pt x="21" y="16"/>
                    </a:cubicBezTo>
                    <a:cubicBezTo>
                      <a:pt x="22" y="16"/>
                      <a:pt x="23" y="15"/>
                      <a:pt x="24" y="14"/>
                    </a:cubicBezTo>
                    <a:cubicBezTo>
                      <a:pt x="24" y="14"/>
                      <a:pt x="24" y="13"/>
                      <a:pt x="23" y="12"/>
                    </a:cubicBezTo>
                    <a:cubicBezTo>
                      <a:pt x="26" y="11"/>
                      <a:pt x="28" y="15"/>
                      <a:pt x="32" y="14"/>
                    </a:cubicBezTo>
                    <a:cubicBezTo>
                      <a:pt x="32" y="15"/>
                      <a:pt x="34" y="16"/>
                      <a:pt x="34" y="18"/>
                    </a:cubicBezTo>
                    <a:cubicBezTo>
                      <a:pt x="35" y="13"/>
                      <a:pt x="31" y="6"/>
                      <a:pt x="27" y="4"/>
                    </a:cubicBezTo>
                    <a:cubicBezTo>
                      <a:pt x="25" y="1"/>
                      <a:pt x="15" y="0"/>
                      <a:pt x="15" y="7"/>
                    </a:cubicBezTo>
                    <a:cubicBezTo>
                      <a:pt x="13" y="8"/>
                      <a:pt x="11" y="5"/>
                      <a:pt x="10" y="8"/>
                    </a:cubicBezTo>
                    <a:cubicBezTo>
                      <a:pt x="8" y="10"/>
                      <a:pt x="9" y="13"/>
                      <a:pt x="10" y="15"/>
                    </a:cubicBezTo>
                    <a:cubicBezTo>
                      <a:pt x="7" y="19"/>
                      <a:pt x="2" y="9"/>
                      <a:pt x="1" y="16"/>
                    </a:cubicBezTo>
                    <a:cubicBezTo>
                      <a:pt x="0" y="20"/>
                      <a:pt x="2" y="22"/>
                      <a:pt x="5" y="25"/>
                    </a:cubicBezTo>
                  </a:path>
                </a:pathLst>
              </a:custGeom>
              <a:solidFill>
                <a:srgbClr val="D8A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917950" y="3868739"/>
                <a:ext cx="182563" cy="171450"/>
              </a:xfrm>
              <a:custGeom>
                <a:avLst/>
                <a:gdLst>
                  <a:gd name="T0" fmla="*/ 31 w 33"/>
                  <a:gd name="T1" fmla="*/ 29 h 31"/>
                  <a:gd name="T2" fmla="*/ 25 w 33"/>
                  <a:gd name="T3" fmla="*/ 24 h 31"/>
                  <a:gd name="T4" fmla="*/ 14 w 33"/>
                  <a:gd name="T5" fmla="*/ 24 h 31"/>
                  <a:gd name="T6" fmla="*/ 13 w 33"/>
                  <a:gd name="T7" fmla="*/ 13 h 31"/>
                  <a:gd name="T8" fmla="*/ 11 w 33"/>
                  <a:gd name="T9" fmla="*/ 5 h 31"/>
                  <a:gd name="T10" fmla="*/ 7 w 33"/>
                  <a:gd name="T11" fmla="*/ 4 h 31"/>
                  <a:gd name="T12" fmla="*/ 2 w 33"/>
                  <a:gd name="T13" fmla="*/ 2 h 31"/>
                  <a:gd name="T14" fmla="*/ 0 w 33"/>
                  <a:gd name="T15" fmla="*/ 7 h 31"/>
                  <a:gd name="T16" fmla="*/ 4 w 33"/>
                  <a:gd name="T17" fmla="*/ 15 h 31"/>
                  <a:gd name="T18" fmla="*/ 2 w 33"/>
                  <a:gd name="T19" fmla="*/ 14 h 31"/>
                  <a:gd name="T20" fmla="*/ 5 w 33"/>
                  <a:gd name="T21" fmla="*/ 25 h 31"/>
                  <a:gd name="T22" fmla="*/ 9 w 33"/>
                  <a:gd name="T23" fmla="*/ 29 h 31"/>
                  <a:gd name="T24" fmla="*/ 14 w 33"/>
                  <a:gd name="T25" fmla="*/ 30 h 31"/>
                  <a:gd name="T26" fmla="*/ 18 w 33"/>
                  <a:gd name="T27" fmla="*/ 27 h 31"/>
                  <a:gd name="T28" fmla="*/ 23 w 33"/>
                  <a:gd name="T29" fmla="*/ 27 h 31"/>
                  <a:gd name="T30" fmla="*/ 33 w 33"/>
                  <a:gd name="T31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31">
                    <a:moveTo>
                      <a:pt x="31" y="29"/>
                    </a:moveTo>
                    <a:cubicBezTo>
                      <a:pt x="31" y="27"/>
                      <a:pt x="27" y="25"/>
                      <a:pt x="25" y="24"/>
                    </a:cubicBezTo>
                    <a:cubicBezTo>
                      <a:pt x="22" y="22"/>
                      <a:pt x="17" y="22"/>
                      <a:pt x="14" y="24"/>
                    </a:cubicBezTo>
                    <a:cubicBezTo>
                      <a:pt x="13" y="21"/>
                      <a:pt x="14" y="16"/>
                      <a:pt x="13" y="13"/>
                    </a:cubicBezTo>
                    <a:cubicBezTo>
                      <a:pt x="12" y="10"/>
                      <a:pt x="12" y="8"/>
                      <a:pt x="11" y="5"/>
                    </a:cubicBezTo>
                    <a:cubicBezTo>
                      <a:pt x="11" y="3"/>
                      <a:pt x="8" y="0"/>
                      <a:pt x="7" y="4"/>
                    </a:cubicBezTo>
                    <a:cubicBezTo>
                      <a:pt x="6" y="4"/>
                      <a:pt x="4" y="2"/>
                      <a:pt x="2" y="2"/>
                    </a:cubicBezTo>
                    <a:cubicBezTo>
                      <a:pt x="0" y="2"/>
                      <a:pt x="0" y="4"/>
                      <a:pt x="0" y="7"/>
                    </a:cubicBezTo>
                    <a:cubicBezTo>
                      <a:pt x="0" y="10"/>
                      <a:pt x="2" y="12"/>
                      <a:pt x="4" y="15"/>
                    </a:cubicBezTo>
                    <a:cubicBezTo>
                      <a:pt x="3" y="15"/>
                      <a:pt x="3" y="14"/>
                      <a:pt x="2" y="14"/>
                    </a:cubicBezTo>
                    <a:cubicBezTo>
                      <a:pt x="1" y="17"/>
                      <a:pt x="3" y="23"/>
                      <a:pt x="5" y="25"/>
                    </a:cubicBezTo>
                    <a:cubicBezTo>
                      <a:pt x="6" y="27"/>
                      <a:pt x="7" y="28"/>
                      <a:pt x="9" y="29"/>
                    </a:cubicBezTo>
                    <a:cubicBezTo>
                      <a:pt x="10" y="29"/>
                      <a:pt x="12" y="30"/>
                      <a:pt x="14" y="30"/>
                    </a:cubicBezTo>
                    <a:cubicBezTo>
                      <a:pt x="16" y="31"/>
                      <a:pt x="16" y="28"/>
                      <a:pt x="18" y="27"/>
                    </a:cubicBezTo>
                    <a:cubicBezTo>
                      <a:pt x="20" y="26"/>
                      <a:pt x="22" y="26"/>
                      <a:pt x="23" y="27"/>
                    </a:cubicBezTo>
                    <a:cubicBezTo>
                      <a:pt x="27" y="28"/>
                      <a:pt x="29" y="29"/>
                      <a:pt x="33" y="30"/>
                    </a:cubicBezTo>
                  </a:path>
                </a:pathLst>
              </a:custGeom>
              <a:solidFill>
                <a:srgbClr val="FCF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4017963" y="3890964"/>
                <a:ext cx="93663" cy="73025"/>
              </a:xfrm>
              <a:custGeom>
                <a:avLst/>
                <a:gdLst>
                  <a:gd name="T0" fmla="*/ 7 w 17"/>
                  <a:gd name="T1" fmla="*/ 10 h 13"/>
                  <a:gd name="T2" fmla="*/ 16 w 17"/>
                  <a:gd name="T3" fmla="*/ 12 h 13"/>
                  <a:gd name="T4" fmla="*/ 11 w 17"/>
                  <a:gd name="T5" fmla="*/ 6 h 13"/>
                  <a:gd name="T6" fmla="*/ 15 w 17"/>
                  <a:gd name="T7" fmla="*/ 4 h 13"/>
                  <a:gd name="T8" fmla="*/ 13 w 17"/>
                  <a:gd name="T9" fmla="*/ 0 h 13"/>
                  <a:gd name="T10" fmla="*/ 5 w 17"/>
                  <a:gd name="T11" fmla="*/ 5 h 13"/>
                  <a:gd name="T12" fmla="*/ 1 w 17"/>
                  <a:gd name="T13" fmla="*/ 4 h 13"/>
                  <a:gd name="T14" fmla="*/ 1 w 17"/>
                  <a:gd name="T15" fmla="*/ 8 h 13"/>
                  <a:gd name="T16" fmla="*/ 7 w 17"/>
                  <a:gd name="T1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3">
                    <a:moveTo>
                      <a:pt x="7" y="10"/>
                    </a:moveTo>
                    <a:cubicBezTo>
                      <a:pt x="8" y="11"/>
                      <a:pt x="14" y="13"/>
                      <a:pt x="16" y="12"/>
                    </a:cubicBezTo>
                    <a:cubicBezTo>
                      <a:pt x="15" y="9"/>
                      <a:pt x="14" y="7"/>
                      <a:pt x="11" y="6"/>
                    </a:cubicBezTo>
                    <a:cubicBezTo>
                      <a:pt x="12" y="4"/>
                      <a:pt x="14" y="5"/>
                      <a:pt x="15" y="4"/>
                    </a:cubicBezTo>
                    <a:cubicBezTo>
                      <a:pt x="17" y="2"/>
                      <a:pt x="15" y="0"/>
                      <a:pt x="13" y="0"/>
                    </a:cubicBezTo>
                    <a:cubicBezTo>
                      <a:pt x="9" y="0"/>
                      <a:pt x="8" y="6"/>
                      <a:pt x="5" y="5"/>
                    </a:cubicBezTo>
                    <a:cubicBezTo>
                      <a:pt x="4" y="5"/>
                      <a:pt x="3" y="3"/>
                      <a:pt x="1" y="4"/>
                    </a:cubicBezTo>
                    <a:cubicBezTo>
                      <a:pt x="0" y="5"/>
                      <a:pt x="0" y="6"/>
                      <a:pt x="1" y="8"/>
                    </a:cubicBezTo>
                    <a:cubicBezTo>
                      <a:pt x="2" y="10"/>
                      <a:pt x="5" y="12"/>
                      <a:pt x="7" y="11"/>
                    </a:cubicBezTo>
                  </a:path>
                </a:pathLst>
              </a:custGeom>
              <a:solidFill>
                <a:srgbClr val="9E61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7" name="文本框 86"/>
          <p:cNvSpPr txBox="1"/>
          <p:nvPr/>
        </p:nvSpPr>
        <p:spPr>
          <a:xfrm>
            <a:off x="4318025" y="325091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F4E8E4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rPr>
              <a:t>一</a:t>
            </a:r>
            <a:endParaRPr lang="zh-CN" altLang="en-US" sz="3200" dirty="0">
              <a:solidFill>
                <a:srgbClr val="F4E8E4"/>
              </a:solidFill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991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47533" y="2205038"/>
            <a:ext cx="6102140" cy="2992684"/>
            <a:chOff x="2345954" y="2022593"/>
            <a:chExt cx="7373517" cy="3616208"/>
          </a:xfrm>
        </p:grpSpPr>
        <p:grpSp>
          <p:nvGrpSpPr>
            <p:cNvPr id="5" name="组合 4"/>
            <p:cNvGrpSpPr/>
            <p:nvPr/>
          </p:nvGrpSpPr>
          <p:grpSpPr>
            <a:xfrm>
              <a:off x="3130294" y="2022593"/>
              <a:ext cx="5956807" cy="3616208"/>
              <a:chOff x="2948947" y="2403592"/>
              <a:chExt cx="6145087" cy="3730507"/>
            </a:xfrm>
          </p:grpSpPr>
          <p:sp>
            <p:nvSpPr>
              <p:cNvPr id="14" name="流程图: 排序 13"/>
              <p:cNvSpPr/>
              <p:nvPr/>
            </p:nvSpPr>
            <p:spPr>
              <a:xfrm rot="4693276">
                <a:off x="5818598" y="639531"/>
                <a:ext cx="399082" cy="4923936"/>
              </a:xfrm>
              <a:prstGeom prst="flowChartSort">
                <a:avLst/>
              </a:prstGeom>
              <a:solidFill>
                <a:srgbClr val="FF78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15" name="流程图: 延期 14"/>
              <p:cNvSpPr/>
              <p:nvPr/>
            </p:nvSpPr>
            <p:spPr>
              <a:xfrm rot="16200000">
                <a:off x="5528543" y="2723048"/>
                <a:ext cx="886913" cy="248001"/>
              </a:xfrm>
              <a:prstGeom prst="flowChartDelay">
                <a:avLst/>
              </a:prstGeom>
              <a:solidFill>
                <a:srgbClr val="FF78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5917004" y="3290505"/>
                <a:ext cx="124819" cy="2665794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4314649" y="5943598"/>
                <a:ext cx="3314700" cy="190501"/>
              </a:xfrm>
              <a:prstGeom prst="roundRect">
                <a:avLst>
                  <a:gd name="adj" fmla="val 50000"/>
                </a:avLst>
              </a:prstGeom>
              <a:solidFill>
                <a:srgbClr val="F9B458"/>
              </a:solidFill>
              <a:ln>
                <a:noFill/>
              </a:ln>
              <a:effectLst>
                <a:outerShdw blurRad="3175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18" name="等腰三角形 17"/>
              <p:cNvSpPr/>
              <p:nvPr/>
            </p:nvSpPr>
            <p:spPr>
              <a:xfrm>
                <a:off x="3036752" y="3619067"/>
                <a:ext cx="1123160" cy="1404686"/>
              </a:xfrm>
              <a:prstGeom prst="triangl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>
                <a:off x="7805449" y="2628467"/>
                <a:ext cx="1194078" cy="1410133"/>
              </a:xfrm>
              <a:prstGeom prst="triangl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2948947" y="5029201"/>
                <a:ext cx="1309237" cy="83496"/>
              </a:xfrm>
              <a:prstGeom prst="roundRect">
                <a:avLst>
                  <a:gd name="adj" fmla="val 50000"/>
                </a:avLst>
              </a:prstGeom>
              <a:solidFill>
                <a:srgbClr val="F9B458"/>
              </a:solidFill>
              <a:ln>
                <a:noFill/>
              </a:ln>
              <a:effectLst>
                <a:outerShdw blurRad="3175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7702130" y="4038600"/>
                <a:ext cx="1391904" cy="83820"/>
              </a:xfrm>
              <a:prstGeom prst="roundRect">
                <a:avLst>
                  <a:gd name="adj" fmla="val 50000"/>
                </a:avLst>
              </a:prstGeom>
              <a:solidFill>
                <a:srgbClr val="F9B458"/>
              </a:solidFill>
              <a:ln>
                <a:noFill/>
              </a:ln>
              <a:effectLst>
                <a:outerShdw blurRad="3175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5917004" y="2555575"/>
                <a:ext cx="109990" cy="1109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2345954" y="4769946"/>
              <a:ext cx="2052177" cy="418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点击添加标题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667294" y="3775597"/>
              <a:ext cx="2052177" cy="382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点击添加标题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30726" y="4103450"/>
              <a:ext cx="610881" cy="382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 smtClean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80%</a:t>
              </a:r>
              <a:endParaRPr lang="zh-CN" altLang="en-US" sz="1100" dirty="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175776" y="3164641"/>
              <a:ext cx="610881" cy="382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 smtClean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20%</a:t>
              </a:r>
              <a:endParaRPr lang="zh-CN" altLang="en-US" sz="1100" dirty="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829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2444750" y="1827983"/>
            <a:ext cx="4025900" cy="3202034"/>
            <a:chOff x="5461000" y="1476375"/>
            <a:chExt cx="5293580" cy="4210294"/>
          </a:xfrm>
        </p:grpSpPr>
        <p:sp>
          <p:nvSpPr>
            <p:cNvPr id="4" name="矩形 3"/>
            <p:cNvSpPr/>
            <p:nvPr/>
          </p:nvSpPr>
          <p:spPr>
            <a:xfrm>
              <a:off x="5461000" y="5580797"/>
              <a:ext cx="5293580" cy="105872"/>
            </a:xfrm>
            <a:prstGeom prst="rect">
              <a:avLst/>
            </a:prstGeom>
            <a:solidFill>
              <a:srgbClr val="F9B458"/>
            </a:solidFill>
            <a:ln>
              <a:noFill/>
            </a:ln>
            <a:effectLst>
              <a:outerShdw blurRad="3175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748490" y="2050729"/>
              <a:ext cx="826554" cy="3524574"/>
              <a:chOff x="5748490" y="2050729"/>
              <a:chExt cx="826554" cy="3524574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5749245" y="2707134"/>
                <a:ext cx="825799" cy="2868169"/>
              </a:xfrm>
              <a:prstGeom prst="rect">
                <a:avLst/>
              </a:prstGeom>
              <a:solidFill>
                <a:srgbClr val="FF78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>
                <a:off x="5748490" y="2050729"/>
                <a:ext cx="825798" cy="656404"/>
              </a:xfrm>
              <a:prstGeom prst="triangle">
                <a:avLst/>
              </a:prstGeom>
              <a:solidFill>
                <a:srgbClr val="F9B4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5842435" y="4735404"/>
                <a:ext cx="636772" cy="633378"/>
              </a:xfrm>
              <a:prstGeom prst="ellipse">
                <a:avLst/>
              </a:prstGeom>
              <a:solidFill>
                <a:schemeClr val="bg1">
                  <a:alpha val="34000"/>
                </a:schemeClr>
              </a:solidFill>
              <a:ln w="38100">
                <a:noFill/>
              </a:ln>
              <a:effectLst>
                <a:outerShdw blurRad="241300" dist="38100" dir="1500000" sx="98000" sy="98000" algn="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9" name="Freeform 352"/>
              <p:cNvSpPr>
                <a:spLocks noEditPoints="1"/>
              </p:cNvSpPr>
              <p:nvPr/>
            </p:nvSpPr>
            <p:spPr bwMode="auto">
              <a:xfrm>
                <a:off x="6062793" y="4952928"/>
                <a:ext cx="218361" cy="210420"/>
              </a:xfrm>
              <a:custGeom>
                <a:avLst/>
                <a:gdLst>
                  <a:gd name="T0" fmla="*/ 58 w 67"/>
                  <a:gd name="T1" fmla="*/ 30 h 64"/>
                  <a:gd name="T2" fmla="*/ 57 w 67"/>
                  <a:gd name="T3" fmla="*/ 30 h 64"/>
                  <a:gd name="T4" fmla="*/ 58 w 67"/>
                  <a:gd name="T5" fmla="*/ 30 h 64"/>
                  <a:gd name="T6" fmla="*/ 58 w 67"/>
                  <a:gd name="T7" fmla="*/ 30 h 64"/>
                  <a:gd name="T8" fmla="*/ 58 w 67"/>
                  <a:gd name="T9" fmla="*/ 30 h 64"/>
                  <a:gd name="T10" fmla="*/ 58 w 67"/>
                  <a:gd name="T11" fmla="*/ 31 h 64"/>
                  <a:gd name="T12" fmla="*/ 58 w 67"/>
                  <a:gd name="T13" fmla="*/ 31 h 64"/>
                  <a:gd name="T14" fmla="*/ 52 w 67"/>
                  <a:gd name="T15" fmla="*/ 37 h 64"/>
                  <a:gd name="T16" fmla="*/ 15 w 67"/>
                  <a:gd name="T17" fmla="*/ 37 h 64"/>
                  <a:gd name="T18" fmla="*/ 9 w 67"/>
                  <a:gd name="T19" fmla="*/ 31 h 64"/>
                  <a:gd name="T20" fmla="*/ 9 w 67"/>
                  <a:gd name="T21" fmla="*/ 31 h 64"/>
                  <a:gd name="T22" fmla="*/ 9 w 67"/>
                  <a:gd name="T23" fmla="*/ 30 h 64"/>
                  <a:gd name="T24" fmla="*/ 9 w 67"/>
                  <a:gd name="T25" fmla="*/ 30 h 64"/>
                  <a:gd name="T26" fmla="*/ 9 w 67"/>
                  <a:gd name="T27" fmla="*/ 30 h 64"/>
                  <a:gd name="T28" fmla="*/ 10 w 67"/>
                  <a:gd name="T29" fmla="*/ 30 h 64"/>
                  <a:gd name="T30" fmla="*/ 9 w 67"/>
                  <a:gd name="T31" fmla="*/ 30 h 64"/>
                  <a:gd name="T32" fmla="*/ 0 w 67"/>
                  <a:gd name="T33" fmla="*/ 39 h 64"/>
                  <a:gd name="T34" fmla="*/ 0 w 67"/>
                  <a:gd name="T35" fmla="*/ 54 h 64"/>
                  <a:gd name="T36" fmla="*/ 9 w 67"/>
                  <a:gd name="T37" fmla="*/ 64 h 64"/>
                  <a:gd name="T38" fmla="*/ 58 w 67"/>
                  <a:gd name="T39" fmla="*/ 64 h 64"/>
                  <a:gd name="T40" fmla="*/ 67 w 67"/>
                  <a:gd name="T41" fmla="*/ 54 h 64"/>
                  <a:gd name="T42" fmla="*/ 67 w 67"/>
                  <a:gd name="T43" fmla="*/ 39 h 64"/>
                  <a:gd name="T44" fmla="*/ 58 w 67"/>
                  <a:gd name="T45" fmla="*/ 30 h 64"/>
                  <a:gd name="T46" fmla="*/ 7 w 67"/>
                  <a:gd name="T47" fmla="*/ 38 h 64"/>
                  <a:gd name="T48" fmla="*/ 6 w 67"/>
                  <a:gd name="T49" fmla="*/ 38 h 64"/>
                  <a:gd name="T50" fmla="*/ 5 w 67"/>
                  <a:gd name="T51" fmla="*/ 36 h 64"/>
                  <a:gd name="T52" fmla="*/ 6 w 67"/>
                  <a:gd name="T53" fmla="*/ 35 h 64"/>
                  <a:gd name="T54" fmla="*/ 7 w 67"/>
                  <a:gd name="T55" fmla="*/ 35 h 64"/>
                  <a:gd name="T56" fmla="*/ 9 w 67"/>
                  <a:gd name="T57" fmla="*/ 36 h 64"/>
                  <a:gd name="T58" fmla="*/ 7 w 67"/>
                  <a:gd name="T59" fmla="*/ 38 h 64"/>
                  <a:gd name="T60" fmla="*/ 58 w 67"/>
                  <a:gd name="T61" fmla="*/ 56 h 64"/>
                  <a:gd name="T62" fmla="*/ 57 w 67"/>
                  <a:gd name="T63" fmla="*/ 57 h 64"/>
                  <a:gd name="T64" fmla="*/ 10 w 67"/>
                  <a:gd name="T65" fmla="*/ 57 h 64"/>
                  <a:gd name="T66" fmla="*/ 9 w 67"/>
                  <a:gd name="T67" fmla="*/ 56 h 64"/>
                  <a:gd name="T68" fmla="*/ 9 w 67"/>
                  <a:gd name="T69" fmla="*/ 51 h 64"/>
                  <a:gd name="T70" fmla="*/ 10 w 67"/>
                  <a:gd name="T71" fmla="*/ 50 h 64"/>
                  <a:gd name="T72" fmla="*/ 57 w 67"/>
                  <a:gd name="T73" fmla="*/ 50 h 64"/>
                  <a:gd name="T74" fmla="*/ 58 w 67"/>
                  <a:gd name="T75" fmla="*/ 51 h 64"/>
                  <a:gd name="T76" fmla="*/ 58 w 67"/>
                  <a:gd name="T77" fmla="*/ 56 h 64"/>
                  <a:gd name="T78" fmla="*/ 62 w 67"/>
                  <a:gd name="T79" fmla="*/ 38 h 64"/>
                  <a:gd name="T80" fmla="*/ 60 w 67"/>
                  <a:gd name="T81" fmla="*/ 38 h 64"/>
                  <a:gd name="T82" fmla="*/ 58 w 67"/>
                  <a:gd name="T83" fmla="*/ 36 h 64"/>
                  <a:gd name="T84" fmla="*/ 60 w 67"/>
                  <a:gd name="T85" fmla="*/ 35 h 64"/>
                  <a:gd name="T86" fmla="*/ 62 w 67"/>
                  <a:gd name="T87" fmla="*/ 35 h 64"/>
                  <a:gd name="T88" fmla="*/ 63 w 67"/>
                  <a:gd name="T89" fmla="*/ 36 h 64"/>
                  <a:gd name="T90" fmla="*/ 62 w 67"/>
                  <a:gd name="T91" fmla="*/ 38 h 64"/>
                  <a:gd name="T92" fmla="*/ 55 w 67"/>
                  <a:gd name="T93" fmla="*/ 30 h 64"/>
                  <a:gd name="T94" fmla="*/ 57 w 67"/>
                  <a:gd name="T95" fmla="*/ 30 h 64"/>
                  <a:gd name="T96" fmla="*/ 55 w 67"/>
                  <a:gd name="T97" fmla="*/ 27 h 64"/>
                  <a:gd name="T98" fmla="*/ 55 w 67"/>
                  <a:gd name="T99" fmla="*/ 0 h 64"/>
                  <a:gd name="T100" fmla="*/ 12 w 67"/>
                  <a:gd name="T101" fmla="*/ 0 h 64"/>
                  <a:gd name="T102" fmla="*/ 12 w 67"/>
                  <a:gd name="T103" fmla="*/ 27 h 64"/>
                  <a:gd name="T104" fmla="*/ 10 w 67"/>
                  <a:gd name="T105" fmla="*/ 30 h 64"/>
                  <a:gd name="T106" fmla="*/ 12 w 67"/>
                  <a:gd name="T107" fmla="*/ 30 h 64"/>
                  <a:gd name="T108" fmla="*/ 55 w 67"/>
                  <a:gd name="T109" fmla="*/ 3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7" h="64">
                    <a:moveTo>
                      <a:pt x="58" y="30"/>
                    </a:moveTo>
                    <a:cubicBezTo>
                      <a:pt x="57" y="30"/>
                      <a:pt x="57" y="30"/>
                      <a:pt x="57" y="30"/>
                    </a:cubicBezTo>
                    <a:cubicBezTo>
                      <a:pt x="58" y="30"/>
                      <a:pt x="58" y="30"/>
                      <a:pt x="58" y="30"/>
                    </a:cubicBezTo>
                    <a:cubicBezTo>
                      <a:pt x="58" y="30"/>
                      <a:pt x="58" y="30"/>
                      <a:pt x="58" y="30"/>
                    </a:cubicBezTo>
                    <a:cubicBezTo>
                      <a:pt x="58" y="30"/>
                      <a:pt x="58" y="30"/>
                      <a:pt x="58" y="30"/>
                    </a:cubicBezTo>
                    <a:cubicBezTo>
                      <a:pt x="58" y="31"/>
                      <a:pt x="58" y="31"/>
                      <a:pt x="58" y="31"/>
                    </a:cubicBezTo>
                    <a:cubicBezTo>
                      <a:pt x="58" y="31"/>
                      <a:pt x="58" y="31"/>
                      <a:pt x="58" y="31"/>
                    </a:cubicBezTo>
                    <a:cubicBezTo>
                      <a:pt x="57" y="34"/>
                      <a:pt x="55" y="37"/>
                      <a:pt x="52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2" y="37"/>
                      <a:pt x="10" y="34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34"/>
                      <a:pt x="0" y="39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60"/>
                      <a:pt x="4" y="64"/>
                      <a:pt x="9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63" y="64"/>
                      <a:pt x="67" y="60"/>
                      <a:pt x="67" y="54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4"/>
                      <a:pt x="63" y="30"/>
                      <a:pt x="58" y="30"/>
                    </a:cubicBezTo>
                    <a:close/>
                    <a:moveTo>
                      <a:pt x="7" y="38"/>
                    </a:moveTo>
                    <a:cubicBezTo>
                      <a:pt x="6" y="38"/>
                      <a:pt x="6" y="38"/>
                      <a:pt x="6" y="38"/>
                    </a:cubicBezTo>
                    <a:cubicBezTo>
                      <a:pt x="5" y="38"/>
                      <a:pt x="5" y="37"/>
                      <a:pt x="5" y="36"/>
                    </a:cubicBezTo>
                    <a:cubicBezTo>
                      <a:pt x="5" y="35"/>
                      <a:pt x="5" y="35"/>
                      <a:pt x="6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8" y="35"/>
                      <a:pt x="9" y="35"/>
                      <a:pt x="9" y="36"/>
                    </a:cubicBezTo>
                    <a:cubicBezTo>
                      <a:pt x="9" y="37"/>
                      <a:pt x="8" y="38"/>
                      <a:pt x="7" y="38"/>
                    </a:cubicBezTo>
                    <a:close/>
                    <a:moveTo>
                      <a:pt x="58" y="56"/>
                    </a:moveTo>
                    <a:cubicBezTo>
                      <a:pt x="58" y="57"/>
                      <a:pt x="58" y="57"/>
                      <a:pt x="57" y="57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9" y="57"/>
                      <a:pt x="9" y="57"/>
                      <a:pt x="9" y="56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9" y="51"/>
                      <a:pt x="9" y="50"/>
                      <a:pt x="10" y="50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8" y="50"/>
                      <a:pt x="58" y="51"/>
                      <a:pt x="58" y="51"/>
                    </a:cubicBezTo>
                    <a:lnTo>
                      <a:pt x="58" y="56"/>
                    </a:lnTo>
                    <a:close/>
                    <a:moveTo>
                      <a:pt x="62" y="38"/>
                    </a:moveTo>
                    <a:cubicBezTo>
                      <a:pt x="60" y="38"/>
                      <a:pt x="60" y="38"/>
                      <a:pt x="60" y="38"/>
                    </a:cubicBezTo>
                    <a:cubicBezTo>
                      <a:pt x="59" y="38"/>
                      <a:pt x="58" y="37"/>
                      <a:pt x="58" y="36"/>
                    </a:cubicBezTo>
                    <a:cubicBezTo>
                      <a:pt x="58" y="35"/>
                      <a:pt x="59" y="35"/>
                      <a:pt x="60" y="35"/>
                    </a:cubicBezTo>
                    <a:cubicBezTo>
                      <a:pt x="62" y="35"/>
                      <a:pt x="62" y="35"/>
                      <a:pt x="62" y="35"/>
                    </a:cubicBezTo>
                    <a:cubicBezTo>
                      <a:pt x="63" y="35"/>
                      <a:pt x="63" y="35"/>
                      <a:pt x="63" y="36"/>
                    </a:cubicBezTo>
                    <a:cubicBezTo>
                      <a:pt x="63" y="37"/>
                      <a:pt x="63" y="38"/>
                      <a:pt x="62" y="38"/>
                    </a:cubicBezTo>
                    <a:close/>
                    <a:moveTo>
                      <a:pt x="55" y="30"/>
                    </a:moveTo>
                    <a:cubicBezTo>
                      <a:pt x="57" y="30"/>
                      <a:pt x="57" y="30"/>
                      <a:pt x="57" y="30"/>
                    </a:cubicBezTo>
                    <a:cubicBezTo>
                      <a:pt x="57" y="29"/>
                      <a:pt x="56" y="28"/>
                      <a:pt x="55" y="27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8"/>
                      <a:pt x="10" y="29"/>
                      <a:pt x="10" y="30"/>
                    </a:cubicBezTo>
                    <a:cubicBezTo>
                      <a:pt x="12" y="30"/>
                      <a:pt x="12" y="30"/>
                      <a:pt x="12" y="30"/>
                    </a:cubicBezTo>
                    <a:lnTo>
                      <a:pt x="55" y="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881551" y="2323491"/>
                <a:ext cx="610881" cy="403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rPr>
                  <a:t>80%</a:t>
                </a:r>
                <a:endParaRPr lang="zh-CN" altLang="en-US" sz="1050" dirty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5927831" y="3750977"/>
                <a:ext cx="576683" cy="863338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rPr>
                  <a:t>添加标题</a:t>
                </a: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6725155" y="2352463"/>
              <a:ext cx="826553" cy="3222839"/>
              <a:chOff x="6725155" y="2352463"/>
              <a:chExt cx="826553" cy="3222839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6725155" y="2352463"/>
                <a:ext cx="826553" cy="3222839"/>
                <a:chOff x="6182408" y="1930400"/>
                <a:chExt cx="991505" cy="3866009"/>
              </a:xfrm>
              <a:solidFill>
                <a:srgbClr val="FA0133">
                  <a:alpha val="80000"/>
                </a:srgbClr>
              </a:solidFill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6183313" y="2717801"/>
                  <a:ext cx="990600" cy="3078608"/>
                </a:xfrm>
                <a:prstGeom prst="rect">
                  <a:avLst/>
                </a:prstGeom>
                <a:solidFill>
                  <a:srgbClr val="FF787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  <p:sp>
              <p:nvSpPr>
                <p:cNvPr id="19" name="等腰三角形 18"/>
                <p:cNvSpPr/>
                <p:nvPr/>
              </p:nvSpPr>
              <p:spPr>
                <a:xfrm>
                  <a:off x="6182408" y="1930400"/>
                  <a:ext cx="990599" cy="787401"/>
                </a:xfrm>
                <a:prstGeom prst="triangle">
                  <a:avLst/>
                </a:prstGeom>
                <a:solidFill>
                  <a:srgbClr val="F9B45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</p:grpSp>
          <p:sp>
            <p:nvSpPr>
              <p:cNvPr id="14" name="椭圆 13"/>
              <p:cNvSpPr/>
              <p:nvPr/>
            </p:nvSpPr>
            <p:spPr>
              <a:xfrm>
                <a:off x="6820425" y="4729851"/>
                <a:ext cx="636772" cy="633378"/>
              </a:xfrm>
              <a:prstGeom prst="ellipse">
                <a:avLst/>
              </a:prstGeom>
              <a:solidFill>
                <a:schemeClr val="bg1">
                  <a:alpha val="34000"/>
                </a:schemeClr>
              </a:solidFill>
              <a:ln w="38100">
                <a:noFill/>
              </a:ln>
              <a:effectLst>
                <a:outerShdw blurRad="241300" dist="38100" dir="1500000" sx="98000" sy="98000" algn="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15" name="Freeform 299"/>
              <p:cNvSpPr>
                <a:spLocks noEditPoints="1"/>
              </p:cNvSpPr>
              <p:nvPr/>
            </p:nvSpPr>
            <p:spPr bwMode="auto">
              <a:xfrm>
                <a:off x="7020968" y="4905943"/>
                <a:ext cx="244690" cy="297882"/>
              </a:xfrm>
              <a:custGeom>
                <a:avLst/>
                <a:gdLst>
                  <a:gd name="T0" fmla="*/ 0 w 55"/>
                  <a:gd name="T1" fmla="*/ 45 h 68"/>
                  <a:gd name="T2" fmla="*/ 19 w 55"/>
                  <a:gd name="T3" fmla="*/ 53 h 68"/>
                  <a:gd name="T4" fmla="*/ 5 w 55"/>
                  <a:gd name="T5" fmla="*/ 60 h 68"/>
                  <a:gd name="T6" fmla="*/ 29 w 55"/>
                  <a:gd name="T7" fmla="*/ 68 h 68"/>
                  <a:gd name="T8" fmla="*/ 52 w 55"/>
                  <a:gd name="T9" fmla="*/ 60 h 68"/>
                  <a:gd name="T10" fmla="*/ 38 w 55"/>
                  <a:gd name="T11" fmla="*/ 53 h 68"/>
                  <a:gd name="T12" fmla="*/ 55 w 55"/>
                  <a:gd name="T13" fmla="*/ 45 h 68"/>
                  <a:gd name="T14" fmla="*/ 55 w 55"/>
                  <a:gd name="T15" fmla="*/ 0 h 68"/>
                  <a:gd name="T16" fmla="*/ 43 w 55"/>
                  <a:gd name="T17" fmla="*/ 61 h 68"/>
                  <a:gd name="T18" fmla="*/ 43 w 55"/>
                  <a:gd name="T19" fmla="*/ 61 h 68"/>
                  <a:gd name="T20" fmla="*/ 28 w 55"/>
                  <a:gd name="T21" fmla="*/ 64 h 68"/>
                  <a:gd name="T22" fmla="*/ 13 w 55"/>
                  <a:gd name="T23" fmla="*/ 61 h 68"/>
                  <a:gd name="T24" fmla="*/ 28 w 55"/>
                  <a:gd name="T25" fmla="*/ 63 h 68"/>
                  <a:gd name="T26" fmla="*/ 20 w 55"/>
                  <a:gd name="T27" fmla="*/ 57 h 68"/>
                  <a:gd name="T28" fmla="*/ 20 w 55"/>
                  <a:gd name="T29" fmla="*/ 53 h 68"/>
                  <a:gd name="T30" fmla="*/ 20 w 55"/>
                  <a:gd name="T31" fmla="*/ 45 h 68"/>
                  <a:gd name="T32" fmla="*/ 37 w 55"/>
                  <a:gd name="T33" fmla="*/ 52 h 68"/>
                  <a:gd name="T34" fmla="*/ 37 w 55"/>
                  <a:gd name="T35" fmla="*/ 53 h 68"/>
                  <a:gd name="T36" fmla="*/ 20 w 55"/>
                  <a:gd name="T37" fmla="*/ 57 h 68"/>
                  <a:gd name="T38" fmla="*/ 38 w 55"/>
                  <a:gd name="T39" fmla="*/ 44 h 68"/>
                  <a:gd name="T40" fmla="*/ 1 w 55"/>
                  <a:gd name="T41" fmla="*/ 44 h 68"/>
                  <a:gd name="T42" fmla="*/ 54 w 55"/>
                  <a:gd name="T43" fmla="*/ 1 h 68"/>
                  <a:gd name="T44" fmla="*/ 50 w 55"/>
                  <a:gd name="T45" fmla="*/ 38 h 68"/>
                  <a:gd name="T46" fmla="*/ 6 w 55"/>
                  <a:gd name="T47" fmla="*/ 5 h 68"/>
                  <a:gd name="T48" fmla="*/ 50 w 55"/>
                  <a:gd name="T49" fmla="*/ 39 h 68"/>
                  <a:gd name="T50" fmla="*/ 47 w 55"/>
                  <a:gd name="T51" fmla="*/ 39 h 68"/>
                  <a:gd name="T52" fmla="*/ 47 w 55"/>
                  <a:gd name="T53" fmla="*/ 43 h 68"/>
                  <a:gd name="T54" fmla="*/ 47 w 55"/>
                  <a:gd name="T55" fmla="*/ 39 h 68"/>
                  <a:gd name="T56" fmla="*/ 47 w 55"/>
                  <a:gd name="T57" fmla="*/ 41 h 68"/>
                  <a:gd name="T58" fmla="*/ 48 w 55"/>
                  <a:gd name="T59" fmla="*/ 41 h 68"/>
                  <a:gd name="T60" fmla="*/ 25 w 55"/>
                  <a:gd name="T61" fmla="*/ 40 h 68"/>
                  <a:gd name="T62" fmla="*/ 25 w 55"/>
                  <a:gd name="T63" fmla="*/ 42 h 68"/>
                  <a:gd name="T64" fmla="*/ 25 w 55"/>
                  <a:gd name="T65" fmla="*/ 40 h 68"/>
                  <a:gd name="T66" fmla="*/ 29 w 55"/>
                  <a:gd name="T67" fmla="*/ 41 h 68"/>
                  <a:gd name="T68" fmla="*/ 31 w 55"/>
                  <a:gd name="T69" fmla="*/ 41 h 68"/>
                  <a:gd name="T70" fmla="*/ 35 w 55"/>
                  <a:gd name="T71" fmla="*/ 40 h 68"/>
                  <a:gd name="T72" fmla="*/ 35 w 55"/>
                  <a:gd name="T73" fmla="*/ 42 h 68"/>
                  <a:gd name="T74" fmla="*/ 35 w 55"/>
                  <a:gd name="T75" fmla="*/ 4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68">
                    <a:moveTo>
                      <a:pt x="0" y="0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6" y="53"/>
                      <a:pt x="14" y="54"/>
                      <a:pt x="12" y="54"/>
                    </a:cubicBezTo>
                    <a:cubicBezTo>
                      <a:pt x="8" y="56"/>
                      <a:pt x="5" y="57"/>
                      <a:pt x="5" y="60"/>
                    </a:cubicBezTo>
                    <a:cubicBezTo>
                      <a:pt x="5" y="62"/>
                      <a:pt x="8" y="64"/>
                      <a:pt x="12" y="65"/>
                    </a:cubicBezTo>
                    <a:cubicBezTo>
                      <a:pt x="16" y="67"/>
                      <a:pt x="22" y="68"/>
                      <a:pt x="29" y="68"/>
                    </a:cubicBezTo>
                    <a:cubicBezTo>
                      <a:pt x="35" y="68"/>
                      <a:pt x="41" y="67"/>
                      <a:pt x="45" y="65"/>
                    </a:cubicBezTo>
                    <a:cubicBezTo>
                      <a:pt x="50" y="64"/>
                      <a:pt x="52" y="62"/>
                      <a:pt x="52" y="60"/>
                    </a:cubicBezTo>
                    <a:cubicBezTo>
                      <a:pt x="52" y="57"/>
                      <a:pt x="50" y="56"/>
                      <a:pt x="45" y="54"/>
                    </a:cubicBezTo>
                    <a:cubicBezTo>
                      <a:pt x="43" y="54"/>
                      <a:pt x="41" y="53"/>
                      <a:pt x="38" y="53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0"/>
                      <a:pt x="55" y="0"/>
                      <a:pt x="55" y="0"/>
                    </a:cubicBezTo>
                    <a:lnTo>
                      <a:pt x="0" y="0"/>
                    </a:lnTo>
                    <a:close/>
                    <a:moveTo>
                      <a:pt x="43" y="61"/>
                    </a:moveTo>
                    <a:cubicBezTo>
                      <a:pt x="43" y="61"/>
                      <a:pt x="43" y="61"/>
                      <a:pt x="43" y="61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39" y="64"/>
                      <a:pt x="33" y="64"/>
                      <a:pt x="28" y="64"/>
                    </a:cubicBezTo>
                    <a:cubicBezTo>
                      <a:pt x="23" y="64"/>
                      <a:pt x="17" y="64"/>
                      <a:pt x="13" y="62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7" y="63"/>
                      <a:pt x="23" y="63"/>
                      <a:pt x="28" y="63"/>
                    </a:cubicBezTo>
                    <a:cubicBezTo>
                      <a:pt x="33" y="63"/>
                      <a:pt x="39" y="63"/>
                      <a:pt x="43" y="61"/>
                    </a:cubicBezTo>
                    <a:close/>
                    <a:moveTo>
                      <a:pt x="20" y="57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7"/>
                      <a:pt x="37" y="57"/>
                      <a:pt x="37" y="57"/>
                    </a:cubicBezTo>
                    <a:lnTo>
                      <a:pt x="20" y="57"/>
                    </a:lnTo>
                    <a:close/>
                    <a:moveTo>
                      <a:pt x="54" y="44"/>
                    </a:moveTo>
                    <a:cubicBezTo>
                      <a:pt x="38" y="44"/>
                      <a:pt x="38" y="44"/>
                      <a:pt x="38" y="44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54" y="1"/>
                      <a:pt x="54" y="1"/>
                      <a:pt x="54" y="1"/>
                    </a:cubicBezTo>
                    <a:lnTo>
                      <a:pt x="54" y="44"/>
                    </a:lnTo>
                    <a:close/>
                    <a:moveTo>
                      <a:pt x="50" y="38"/>
                    </a:moveTo>
                    <a:cubicBezTo>
                      <a:pt x="50" y="5"/>
                      <a:pt x="50" y="5"/>
                      <a:pt x="50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50" y="39"/>
                      <a:pt x="50" y="39"/>
                      <a:pt x="50" y="39"/>
                    </a:cubicBezTo>
                    <a:lnTo>
                      <a:pt x="50" y="38"/>
                    </a:lnTo>
                    <a:close/>
                    <a:moveTo>
                      <a:pt x="47" y="39"/>
                    </a:moveTo>
                    <a:cubicBezTo>
                      <a:pt x="46" y="39"/>
                      <a:pt x="46" y="40"/>
                      <a:pt x="46" y="41"/>
                    </a:cubicBezTo>
                    <a:cubicBezTo>
                      <a:pt x="46" y="42"/>
                      <a:pt x="46" y="43"/>
                      <a:pt x="47" y="43"/>
                    </a:cubicBezTo>
                    <a:cubicBezTo>
                      <a:pt x="48" y="43"/>
                      <a:pt x="49" y="42"/>
                      <a:pt x="49" y="41"/>
                    </a:cubicBezTo>
                    <a:cubicBezTo>
                      <a:pt x="49" y="40"/>
                      <a:pt x="48" y="39"/>
                      <a:pt x="47" y="39"/>
                    </a:cubicBezTo>
                    <a:close/>
                    <a:moveTo>
                      <a:pt x="47" y="42"/>
                    </a:moveTo>
                    <a:cubicBezTo>
                      <a:pt x="47" y="42"/>
                      <a:pt x="47" y="42"/>
                      <a:pt x="47" y="41"/>
                    </a:cubicBezTo>
                    <a:cubicBezTo>
                      <a:pt x="47" y="41"/>
                      <a:pt x="47" y="40"/>
                      <a:pt x="47" y="40"/>
                    </a:cubicBezTo>
                    <a:cubicBezTo>
                      <a:pt x="48" y="40"/>
                      <a:pt x="48" y="41"/>
                      <a:pt x="48" y="41"/>
                    </a:cubicBezTo>
                    <a:cubicBezTo>
                      <a:pt x="48" y="42"/>
                      <a:pt x="48" y="42"/>
                      <a:pt x="47" y="42"/>
                    </a:cubicBezTo>
                    <a:close/>
                    <a:moveTo>
                      <a:pt x="25" y="40"/>
                    </a:moveTo>
                    <a:cubicBezTo>
                      <a:pt x="25" y="40"/>
                      <a:pt x="24" y="41"/>
                      <a:pt x="24" y="41"/>
                    </a:cubicBezTo>
                    <a:cubicBezTo>
                      <a:pt x="24" y="42"/>
                      <a:pt x="25" y="42"/>
                      <a:pt x="25" y="42"/>
                    </a:cubicBezTo>
                    <a:cubicBezTo>
                      <a:pt x="26" y="42"/>
                      <a:pt x="27" y="42"/>
                      <a:pt x="27" y="41"/>
                    </a:cubicBezTo>
                    <a:cubicBezTo>
                      <a:pt x="27" y="41"/>
                      <a:pt x="26" y="40"/>
                      <a:pt x="25" y="40"/>
                    </a:cubicBezTo>
                    <a:close/>
                    <a:moveTo>
                      <a:pt x="30" y="40"/>
                    </a:moveTo>
                    <a:cubicBezTo>
                      <a:pt x="30" y="40"/>
                      <a:pt x="29" y="41"/>
                      <a:pt x="29" y="41"/>
                    </a:cubicBezTo>
                    <a:cubicBezTo>
                      <a:pt x="29" y="42"/>
                      <a:pt x="30" y="42"/>
                      <a:pt x="30" y="42"/>
                    </a:cubicBezTo>
                    <a:cubicBezTo>
                      <a:pt x="31" y="42"/>
                      <a:pt x="31" y="42"/>
                      <a:pt x="31" y="41"/>
                    </a:cubicBezTo>
                    <a:cubicBezTo>
                      <a:pt x="31" y="41"/>
                      <a:pt x="31" y="40"/>
                      <a:pt x="30" y="40"/>
                    </a:cubicBezTo>
                    <a:close/>
                    <a:moveTo>
                      <a:pt x="35" y="40"/>
                    </a:moveTo>
                    <a:cubicBezTo>
                      <a:pt x="34" y="40"/>
                      <a:pt x="34" y="41"/>
                      <a:pt x="33" y="41"/>
                    </a:cubicBezTo>
                    <a:cubicBezTo>
                      <a:pt x="34" y="42"/>
                      <a:pt x="34" y="42"/>
                      <a:pt x="35" y="42"/>
                    </a:cubicBezTo>
                    <a:cubicBezTo>
                      <a:pt x="35" y="42"/>
                      <a:pt x="36" y="42"/>
                      <a:pt x="36" y="41"/>
                    </a:cubicBezTo>
                    <a:cubicBezTo>
                      <a:pt x="36" y="41"/>
                      <a:pt x="35" y="40"/>
                      <a:pt x="35" y="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842627" y="2643011"/>
                <a:ext cx="610881" cy="403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defRPr>
                </a:lvl1pPr>
              </a:lstStyle>
              <a:p>
                <a:r>
                  <a:rPr lang="en-US" altLang="zh-CN" dirty="0"/>
                  <a:t>70%</a:t>
                </a:r>
                <a:endParaRPr lang="zh-CN" altLang="en-US" dirty="0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6926920" y="3750977"/>
                <a:ext cx="576683" cy="863338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rPr>
                  <a:t>添加标题</a:t>
                </a: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7743601" y="2818298"/>
              <a:ext cx="825798" cy="2757004"/>
              <a:chOff x="7743601" y="2818298"/>
              <a:chExt cx="825798" cy="2757004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7743601" y="2818298"/>
                <a:ext cx="825798" cy="2757004"/>
                <a:chOff x="7404100" y="2489200"/>
                <a:chExt cx="990600" cy="3307208"/>
              </a:xfrm>
              <a:solidFill>
                <a:srgbClr val="FA0133">
                  <a:alpha val="80000"/>
                </a:srgbClr>
              </a:solidFill>
            </p:grpSpPr>
            <p:sp>
              <p:nvSpPr>
                <p:cNvPr id="26" name="矩形 25"/>
                <p:cNvSpPr/>
                <p:nvPr/>
              </p:nvSpPr>
              <p:spPr>
                <a:xfrm>
                  <a:off x="7404100" y="3276600"/>
                  <a:ext cx="990600" cy="2519808"/>
                </a:xfrm>
                <a:prstGeom prst="rect">
                  <a:avLst/>
                </a:prstGeom>
                <a:solidFill>
                  <a:srgbClr val="FF787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  <p:sp>
              <p:nvSpPr>
                <p:cNvPr id="27" name="等腰三角形 26"/>
                <p:cNvSpPr/>
                <p:nvPr/>
              </p:nvSpPr>
              <p:spPr>
                <a:xfrm>
                  <a:off x="7404100" y="2489200"/>
                  <a:ext cx="990600" cy="787400"/>
                </a:xfrm>
                <a:prstGeom prst="triangle">
                  <a:avLst/>
                </a:prstGeom>
                <a:solidFill>
                  <a:srgbClr val="F9B45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7836514" y="4724300"/>
                <a:ext cx="636772" cy="633378"/>
              </a:xfrm>
              <a:prstGeom prst="ellipse">
                <a:avLst/>
              </a:prstGeom>
              <a:solidFill>
                <a:schemeClr val="bg1">
                  <a:alpha val="34000"/>
                </a:schemeClr>
              </a:solidFill>
              <a:ln w="38100">
                <a:noFill/>
              </a:ln>
              <a:effectLst>
                <a:outerShdw blurRad="241300" dist="38100" dir="1500000" sx="98000" sy="98000" algn="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23" name="Freeform 198"/>
              <p:cNvSpPr>
                <a:spLocks noEditPoints="1"/>
              </p:cNvSpPr>
              <p:nvPr/>
            </p:nvSpPr>
            <p:spPr bwMode="auto">
              <a:xfrm>
                <a:off x="7993844" y="4952057"/>
                <a:ext cx="320436" cy="211291"/>
              </a:xfrm>
              <a:custGeom>
                <a:avLst/>
                <a:gdLst>
                  <a:gd name="T0" fmla="*/ 76 w 94"/>
                  <a:gd name="T1" fmla="*/ 0 h 61"/>
                  <a:gd name="T2" fmla="*/ 18 w 94"/>
                  <a:gd name="T3" fmla="*/ 0 h 61"/>
                  <a:gd name="T4" fmla="*/ 0 w 94"/>
                  <a:gd name="T5" fmla="*/ 17 h 61"/>
                  <a:gd name="T6" fmla="*/ 0 w 94"/>
                  <a:gd name="T7" fmla="*/ 43 h 61"/>
                  <a:gd name="T8" fmla="*/ 18 w 94"/>
                  <a:gd name="T9" fmla="*/ 61 h 61"/>
                  <a:gd name="T10" fmla="*/ 76 w 94"/>
                  <a:gd name="T11" fmla="*/ 61 h 61"/>
                  <a:gd name="T12" fmla="*/ 94 w 94"/>
                  <a:gd name="T13" fmla="*/ 43 h 61"/>
                  <a:gd name="T14" fmla="*/ 94 w 94"/>
                  <a:gd name="T15" fmla="*/ 17 h 61"/>
                  <a:gd name="T16" fmla="*/ 76 w 94"/>
                  <a:gd name="T17" fmla="*/ 0 h 61"/>
                  <a:gd name="T18" fmla="*/ 90 w 94"/>
                  <a:gd name="T19" fmla="*/ 52 h 61"/>
                  <a:gd name="T20" fmla="*/ 88 w 94"/>
                  <a:gd name="T21" fmla="*/ 52 h 61"/>
                  <a:gd name="T22" fmla="*/ 88 w 94"/>
                  <a:gd name="T23" fmla="*/ 52 h 61"/>
                  <a:gd name="T24" fmla="*/ 87 w 94"/>
                  <a:gd name="T25" fmla="*/ 52 h 61"/>
                  <a:gd name="T26" fmla="*/ 62 w 94"/>
                  <a:gd name="T27" fmla="*/ 29 h 61"/>
                  <a:gd name="T28" fmla="*/ 48 w 94"/>
                  <a:gd name="T29" fmla="*/ 41 h 61"/>
                  <a:gd name="T30" fmla="*/ 47 w 94"/>
                  <a:gd name="T31" fmla="*/ 42 h 61"/>
                  <a:gd name="T32" fmla="*/ 46 w 94"/>
                  <a:gd name="T33" fmla="*/ 41 h 61"/>
                  <a:gd name="T34" fmla="*/ 32 w 94"/>
                  <a:gd name="T35" fmla="*/ 29 h 61"/>
                  <a:gd name="T36" fmla="*/ 8 w 94"/>
                  <a:gd name="T37" fmla="*/ 51 h 61"/>
                  <a:gd name="T38" fmla="*/ 7 w 94"/>
                  <a:gd name="T39" fmla="*/ 51 h 61"/>
                  <a:gd name="T40" fmla="*/ 7 w 94"/>
                  <a:gd name="T41" fmla="*/ 51 h 61"/>
                  <a:gd name="T42" fmla="*/ 5 w 94"/>
                  <a:gd name="T43" fmla="*/ 51 h 61"/>
                  <a:gd name="T44" fmla="*/ 5 w 94"/>
                  <a:gd name="T45" fmla="*/ 49 h 61"/>
                  <a:gd name="T46" fmla="*/ 5 w 94"/>
                  <a:gd name="T47" fmla="*/ 49 h 61"/>
                  <a:gd name="T48" fmla="*/ 6 w 94"/>
                  <a:gd name="T49" fmla="*/ 48 h 61"/>
                  <a:gd name="T50" fmla="*/ 29 w 94"/>
                  <a:gd name="T51" fmla="*/ 27 h 61"/>
                  <a:gd name="T52" fmla="*/ 7 w 94"/>
                  <a:gd name="T53" fmla="*/ 9 h 61"/>
                  <a:gd name="T54" fmla="*/ 7 w 94"/>
                  <a:gd name="T55" fmla="*/ 6 h 61"/>
                  <a:gd name="T56" fmla="*/ 10 w 94"/>
                  <a:gd name="T57" fmla="*/ 6 h 61"/>
                  <a:gd name="T58" fmla="*/ 12 w 94"/>
                  <a:gd name="T59" fmla="*/ 8 h 61"/>
                  <a:gd name="T60" fmla="*/ 47 w 94"/>
                  <a:gd name="T61" fmla="*/ 37 h 61"/>
                  <a:gd name="T62" fmla="*/ 82 w 94"/>
                  <a:gd name="T63" fmla="*/ 7 h 61"/>
                  <a:gd name="T64" fmla="*/ 84 w 94"/>
                  <a:gd name="T65" fmla="*/ 6 h 61"/>
                  <a:gd name="T66" fmla="*/ 87 w 94"/>
                  <a:gd name="T67" fmla="*/ 6 h 61"/>
                  <a:gd name="T68" fmla="*/ 87 w 94"/>
                  <a:gd name="T69" fmla="*/ 9 h 61"/>
                  <a:gd name="T70" fmla="*/ 65 w 94"/>
                  <a:gd name="T71" fmla="*/ 27 h 61"/>
                  <a:gd name="T72" fmla="*/ 90 w 94"/>
                  <a:gd name="T73" fmla="*/ 49 h 61"/>
                  <a:gd name="T74" fmla="*/ 90 w 94"/>
                  <a:gd name="T75" fmla="*/ 50 h 61"/>
                  <a:gd name="T76" fmla="*/ 90 w 94"/>
                  <a:gd name="T77" fmla="*/ 50 h 61"/>
                  <a:gd name="T78" fmla="*/ 90 w 94"/>
                  <a:gd name="T79" fmla="*/ 5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4" h="61">
                    <a:moveTo>
                      <a:pt x="76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53"/>
                      <a:pt x="8" y="61"/>
                      <a:pt x="18" y="61"/>
                    </a:cubicBezTo>
                    <a:cubicBezTo>
                      <a:pt x="76" y="61"/>
                      <a:pt x="76" y="61"/>
                      <a:pt x="76" y="61"/>
                    </a:cubicBezTo>
                    <a:cubicBezTo>
                      <a:pt x="86" y="61"/>
                      <a:pt x="94" y="53"/>
                      <a:pt x="94" y="43"/>
                    </a:cubicBezTo>
                    <a:cubicBezTo>
                      <a:pt x="94" y="17"/>
                      <a:pt x="94" y="17"/>
                      <a:pt x="94" y="17"/>
                    </a:cubicBezTo>
                    <a:cubicBezTo>
                      <a:pt x="94" y="8"/>
                      <a:pt x="86" y="0"/>
                      <a:pt x="76" y="0"/>
                    </a:cubicBezTo>
                    <a:close/>
                    <a:moveTo>
                      <a:pt x="90" y="52"/>
                    </a:moveTo>
                    <a:cubicBezTo>
                      <a:pt x="89" y="52"/>
                      <a:pt x="89" y="52"/>
                      <a:pt x="88" y="52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88" y="52"/>
                      <a:pt x="87" y="52"/>
                      <a:pt x="87" y="52"/>
                    </a:cubicBezTo>
                    <a:cubicBezTo>
                      <a:pt x="62" y="29"/>
                      <a:pt x="62" y="29"/>
                      <a:pt x="62" y="29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41"/>
                      <a:pt x="47" y="42"/>
                      <a:pt x="47" y="42"/>
                    </a:cubicBezTo>
                    <a:cubicBezTo>
                      <a:pt x="47" y="42"/>
                      <a:pt x="46" y="41"/>
                      <a:pt x="46" y="41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8" y="51"/>
                      <a:pt x="7" y="51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6" y="51"/>
                      <a:pt x="6" y="51"/>
                      <a:pt x="5" y="51"/>
                    </a:cubicBezTo>
                    <a:cubicBezTo>
                      <a:pt x="5" y="50"/>
                      <a:pt x="5" y="50"/>
                      <a:pt x="5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49"/>
                      <a:pt x="5" y="48"/>
                      <a:pt x="6" y="48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8"/>
                      <a:pt x="6" y="7"/>
                      <a:pt x="7" y="6"/>
                    </a:cubicBezTo>
                    <a:cubicBezTo>
                      <a:pt x="8" y="5"/>
                      <a:pt x="9" y="5"/>
                      <a:pt x="10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85" y="5"/>
                      <a:pt x="86" y="5"/>
                      <a:pt x="87" y="6"/>
                    </a:cubicBezTo>
                    <a:cubicBezTo>
                      <a:pt x="88" y="7"/>
                      <a:pt x="88" y="8"/>
                      <a:pt x="87" y="9"/>
                    </a:cubicBezTo>
                    <a:cubicBezTo>
                      <a:pt x="65" y="27"/>
                      <a:pt x="65" y="27"/>
                      <a:pt x="65" y="27"/>
                    </a:cubicBezTo>
                    <a:cubicBezTo>
                      <a:pt x="90" y="49"/>
                      <a:pt x="90" y="49"/>
                      <a:pt x="90" y="49"/>
                    </a:cubicBezTo>
                    <a:cubicBezTo>
                      <a:pt x="90" y="49"/>
                      <a:pt x="90" y="50"/>
                      <a:pt x="90" y="50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0" y="51"/>
                      <a:pt x="90" y="51"/>
                      <a:pt x="90" y="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7867639" y="3110202"/>
                <a:ext cx="610881" cy="403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defRPr>
                </a:lvl1pPr>
              </a:lstStyle>
              <a:p>
                <a:r>
                  <a:rPr lang="en-US" altLang="zh-CN" dirty="0"/>
                  <a:t>65%</a:t>
                </a:r>
                <a:endParaRPr lang="zh-CN" altLang="en-US" dirty="0"/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7926012" y="3750977"/>
                <a:ext cx="576683" cy="863338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rPr>
                  <a:t>添加标题</a:t>
                </a: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8720266" y="1476375"/>
              <a:ext cx="825798" cy="4098927"/>
              <a:chOff x="8720266" y="1476375"/>
              <a:chExt cx="825798" cy="4098927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8720266" y="1476375"/>
                <a:ext cx="825798" cy="4098927"/>
                <a:chOff x="9779000" y="879475"/>
                <a:chExt cx="990600" cy="4916934"/>
              </a:xfrm>
              <a:solidFill>
                <a:srgbClr val="FA0133">
                  <a:alpha val="80000"/>
                </a:srgbClr>
              </a:solidFill>
            </p:grpSpPr>
            <p:sp>
              <p:nvSpPr>
                <p:cNvPr id="34" name="矩形 33"/>
                <p:cNvSpPr/>
                <p:nvPr/>
              </p:nvSpPr>
              <p:spPr>
                <a:xfrm>
                  <a:off x="9779000" y="1666876"/>
                  <a:ext cx="990600" cy="4129533"/>
                </a:xfrm>
                <a:prstGeom prst="rect">
                  <a:avLst/>
                </a:prstGeom>
                <a:solidFill>
                  <a:srgbClr val="FF787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  <p:sp>
              <p:nvSpPr>
                <p:cNvPr id="35" name="等腰三角形 34"/>
                <p:cNvSpPr/>
                <p:nvPr/>
              </p:nvSpPr>
              <p:spPr>
                <a:xfrm>
                  <a:off x="9779000" y="879475"/>
                  <a:ext cx="990600" cy="787400"/>
                </a:xfrm>
                <a:prstGeom prst="triangle">
                  <a:avLst/>
                </a:prstGeom>
                <a:solidFill>
                  <a:srgbClr val="F9B45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</p:grpSp>
          <p:sp>
            <p:nvSpPr>
              <p:cNvPr id="30" name="椭圆 29"/>
              <p:cNvSpPr/>
              <p:nvPr/>
            </p:nvSpPr>
            <p:spPr>
              <a:xfrm>
                <a:off x="8814504" y="4718748"/>
                <a:ext cx="636772" cy="633378"/>
              </a:xfrm>
              <a:prstGeom prst="ellipse">
                <a:avLst/>
              </a:prstGeom>
              <a:solidFill>
                <a:schemeClr val="bg1">
                  <a:alpha val="34000"/>
                </a:schemeClr>
              </a:solidFill>
              <a:ln w="38100">
                <a:noFill/>
              </a:ln>
              <a:effectLst>
                <a:outerShdw blurRad="241300" dist="38100" dir="1500000" sx="98000" sy="98000" algn="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31" name="Freeform 5"/>
              <p:cNvSpPr>
                <a:spLocks noEditPoints="1"/>
              </p:cNvSpPr>
              <p:nvPr/>
            </p:nvSpPr>
            <p:spPr bwMode="auto">
              <a:xfrm>
                <a:off x="9024764" y="4878305"/>
                <a:ext cx="216251" cy="353158"/>
              </a:xfrm>
              <a:custGeom>
                <a:avLst/>
                <a:gdLst>
                  <a:gd name="T0" fmla="*/ 6 w 39"/>
                  <a:gd name="T1" fmla="*/ 0 h 66"/>
                  <a:gd name="T2" fmla="*/ 0 w 39"/>
                  <a:gd name="T3" fmla="*/ 59 h 66"/>
                  <a:gd name="T4" fmla="*/ 32 w 39"/>
                  <a:gd name="T5" fmla="*/ 66 h 66"/>
                  <a:gd name="T6" fmla="*/ 39 w 39"/>
                  <a:gd name="T7" fmla="*/ 7 h 66"/>
                  <a:gd name="T8" fmla="*/ 10 w 39"/>
                  <a:gd name="T9" fmla="*/ 58 h 66"/>
                  <a:gd name="T10" fmla="*/ 10 w 39"/>
                  <a:gd name="T11" fmla="*/ 50 h 66"/>
                  <a:gd name="T12" fmla="*/ 10 w 39"/>
                  <a:gd name="T13" fmla="*/ 58 h 66"/>
                  <a:gd name="T14" fmla="*/ 6 w 39"/>
                  <a:gd name="T15" fmla="*/ 44 h 66"/>
                  <a:gd name="T16" fmla="*/ 13 w 39"/>
                  <a:gd name="T17" fmla="*/ 44 h 66"/>
                  <a:gd name="T18" fmla="*/ 10 w 39"/>
                  <a:gd name="T19" fmla="*/ 39 h 66"/>
                  <a:gd name="T20" fmla="*/ 10 w 39"/>
                  <a:gd name="T21" fmla="*/ 31 h 66"/>
                  <a:gd name="T22" fmla="*/ 10 w 39"/>
                  <a:gd name="T23" fmla="*/ 39 h 66"/>
                  <a:gd name="T24" fmla="*/ 6 w 39"/>
                  <a:gd name="T25" fmla="*/ 24 h 66"/>
                  <a:gd name="T26" fmla="*/ 16 w 39"/>
                  <a:gd name="T27" fmla="*/ 22 h 66"/>
                  <a:gd name="T28" fmla="*/ 17 w 39"/>
                  <a:gd name="T29" fmla="*/ 26 h 66"/>
                  <a:gd name="T30" fmla="*/ 8 w 39"/>
                  <a:gd name="T31" fmla="*/ 28 h 66"/>
                  <a:gd name="T32" fmla="*/ 19 w 39"/>
                  <a:gd name="T33" fmla="*/ 58 h 66"/>
                  <a:gd name="T34" fmla="*/ 19 w 39"/>
                  <a:gd name="T35" fmla="*/ 50 h 66"/>
                  <a:gd name="T36" fmla="*/ 19 w 39"/>
                  <a:gd name="T37" fmla="*/ 58 h 66"/>
                  <a:gd name="T38" fmla="*/ 15 w 39"/>
                  <a:gd name="T39" fmla="*/ 44 h 66"/>
                  <a:gd name="T40" fmla="*/ 23 w 39"/>
                  <a:gd name="T41" fmla="*/ 44 h 66"/>
                  <a:gd name="T42" fmla="*/ 19 w 39"/>
                  <a:gd name="T43" fmla="*/ 39 h 66"/>
                  <a:gd name="T44" fmla="*/ 19 w 39"/>
                  <a:gd name="T45" fmla="*/ 31 h 66"/>
                  <a:gd name="T46" fmla="*/ 19 w 39"/>
                  <a:gd name="T47" fmla="*/ 39 h 66"/>
                  <a:gd name="T48" fmla="*/ 22 w 39"/>
                  <a:gd name="T49" fmla="*/ 24 h 66"/>
                  <a:gd name="T50" fmla="*/ 31 w 39"/>
                  <a:gd name="T51" fmla="*/ 22 h 66"/>
                  <a:gd name="T52" fmla="*/ 32 w 39"/>
                  <a:gd name="T53" fmla="*/ 26 h 66"/>
                  <a:gd name="T54" fmla="*/ 23 w 39"/>
                  <a:gd name="T55" fmla="*/ 28 h 66"/>
                  <a:gd name="T56" fmla="*/ 29 w 39"/>
                  <a:gd name="T57" fmla="*/ 58 h 66"/>
                  <a:gd name="T58" fmla="*/ 29 w 39"/>
                  <a:gd name="T59" fmla="*/ 50 h 66"/>
                  <a:gd name="T60" fmla="*/ 29 w 39"/>
                  <a:gd name="T61" fmla="*/ 58 h 66"/>
                  <a:gd name="T62" fmla="*/ 25 w 39"/>
                  <a:gd name="T63" fmla="*/ 44 h 66"/>
                  <a:gd name="T64" fmla="*/ 33 w 39"/>
                  <a:gd name="T65" fmla="*/ 44 h 66"/>
                  <a:gd name="T66" fmla="*/ 29 w 39"/>
                  <a:gd name="T67" fmla="*/ 39 h 66"/>
                  <a:gd name="T68" fmla="*/ 29 w 39"/>
                  <a:gd name="T69" fmla="*/ 31 h 66"/>
                  <a:gd name="T70" fmla="*/ 29 w 39"/>
                  <a:gd name="T71" fmla="*/ 39 h 66"/>
                  <a:gd name="T72" fmla="*/ 31 w 39"/>
                  <a:gd name="T73" fmla="*/ 18 h 66"/>
                  <a:gd name="T74" fmla="*/ 3 w 39"/>
                  <a:gd name="T75" fmla="*/ 13 h 66"/>
                  <a:gd name="T76" fmla="*/ 8 w 39"/>
                  <a:gd name="T77" fmla="*/ 5 h 66"/>
                  <a:gd name="T78" fmla="*/ 35 w 39"/>
                  <a:gd name="T79" fmla="*/ 1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9" h="66">
                    <a:moveTo>
                      <a:pt x="3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6" y="66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6" y="66"/>
                      <a:pt x="39" y="63"/>
                      <a:pt x="39" y="59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3"/>
                      <a:pt x="36" y="0"/>
                      <a:pt x="32" y="0"/>
                    </a:cubicBezTo>
                    <a:close/>
                    <a:moveTo>
                      <a:pt x="10" y="58"/>
                    </a:moveTo>
                    <a:cubicBezTo>
                      <a:pt x="7" y="58"/>
                      <a:pt x="6" y="56"/>
                      <a:pt x="6" y="54"/>
                    </a:cubicBezTo>
                    <a:cubicBezTo>
                      <a:pt x="6" y="52"/>
                      <a:pt x="7" y="50"/>
                      <a:pt x="10" y="50"/>
                    </a:cubicBezTo>
                    <a:cubicBezTo>
                      <a:pt x="12" y="50"/>
                      <a:pt x="13" y="52"/>
                      <a:pt x="13" y="54"/>
                    </a:cubicBezTo>
                    <a:cubicBezTo>
                      <a:pt x="13" y="56"/>
                      <a:pt x="12" y="58"/>
                      <a:pt x="10" y="58"/>
                    </a:cubicBezTo>
                    <a:close/>
                    <a:moveTo>
                      <a:pt x="10" y="48"/>
                    </a:moveTo>
                    <a:cubicBezTo>
                      <a:pt x="7" y="48"/>
                      <a:pt x="6" y="46"/>
                      <a:pt x="6" y="44"/>
                    </a:cubicBezTo>
                    <a:cubicBezTo>
                      <a:pt x="6" y="42"/>
                      <a:pt x="7" y="40"/>
                      <a:pt x="10" y="40"/>
                    </a:cubicBezTo>
                    <a:cubicBezTo>
                      <a:pt x="12" y="40"/>
                      <a:pt x="13" y="42"/>
                      <a:pt x="13" y="44"/>
                    </a:cubicBezTo>
                    <a:cubicBezTo>
                      <a:pt x="13" y="46"/>
                      <a:pt x="12" y="48"/>
                      <a:pt x="10" y="48"/>
                    </a:cubicBezTo>
                    <a:close/>
                    <a:moveTo>
                      <a:pt x="10" y="39"/>
                    </a:moveTo>
                    <a:cubicBezTo>
                      <a:pt x="7" y="39"/>
                      <a:pt x="6" y="37"/>
                      <a:pt x="6" y="35"/>
                    </a:cubicBezTo>
                    <a:cubicBezTo>
                      <a:pt x="6" y="33"/>
                      <a:pt x="7" y="31"/>
                      <a:pt x="10" y="31"/>
                    </a:cubicBezTo>
                    <a:cubicBezTo>
                      <a:pt x="12" y="31"/>
                      <a:pt x="13" y="33"/>
                      <a:pt x="13" y="35"/>
                    </a:cubicBezTo>
                    <a:cubicBezTo>
                      <a:pt x="13" y="37"/>
                      <a:pt x="12" y="39"/>
                      <a:pt x="10" y="39"/>
                    </a:cubicBezTo>
                    <a:close/>
                    <a:moveTo>
                      <a:pt x="6" y="26"/>
                    </a:moveTo>
                    <a:cubicBezTo>
                      <a:pt x="6" y="24"/>
                      <a:pt x="6" y="24"/>
                      <a:pt x="6" y="24"/>
                    </a:cubicBezTo>
                    <a:cubicBezTo>
                      <a:pt x="6" y="23"/>
                      <a:pt x="7" y="22"/>
                      <a:pt x="8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7" y="22"/>
                      <a:pt x="17" y="23"/>
                      <a:pt x="17" y="24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7"/>
                      <a:pt x="17" y="28"/>
                      <a:pt x="16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7" y="28"/>
                      <a:pt x="6" y="27"/>
                      <a:pt x="6" y="26"/>
                    </a:cubicBezTo>
                    <a:close/>
                    <a:moveTo>
                      <a:pt x="19" y="58"/>
                    </a:moveTo>
                    <a:cubicBezTo>
                      <a:pt x="17" y="58"/>
                      <a:pt x="15" y="56"/>
                      <a:pt x="15" y="54"/>
                    </a:cubicBezTo>
                    <a:cubicBezTo>
                      <a:pt x="15" y="52"/>
                      <a:pt x="17" y="50"/>
                      <a:pt x="19" y="50"/>
                    </a:cubicBezTo>
                    <a:cubicBezTo>
                      <a:pt x="21" y="50"/>
                      <a:pt x="23" y="52"/>
                      <a:pt x="23" y="54"/>
                    </a:cubicBezTo>
                    <a:cubicBezTo>
                      <a:pt x="23" y="56"/>
                      <a:pt x="21" y="58"/>
                      <a:pt x="19" y="58"/>
                    </a:cubicBezTo>
                    <a:close/>
                    <a:moveTo>
                      <a:pt x="19" y="48"/>
                    </a:moveTo>
                    <a:cubicBezTo>
                      <a:pt x="17" y="48"/>
                      <a:pt x="15" y="46"/>
                      <a:pt x="15" y="44"/>
                    </a:cubicBezTo>
                    <a:cubicBezTo>
                      <a:pt x="15" y="42"/>
                      <a:pt x="17" y="40"/>
                      <a:pt x="19" y="40"/>
                    </a:cubicBezTo>
                    <a:cubicBezTo>
                      <a:pt x="21" y="40"/>
                      <a:pt x="23" y="42"/>
                      <a:pt x="23" y="44"/>
                    </a:cubicBezTo>
                    <a:cubicBezTo>
                      <a:pt x="23" y="46"/>
                      <a:pt x="21" y="48"/>
                      <a:pt x="19" y="48"/>
                    </a:cubicBezTo>
                    <a:close/>
                    <a:moveTo>
                      <a:pt x="19" y="39"/>
                    </a:moveTo>
                    <a:cubicBezTo>
                      <a:pt x="17" y="39"/>
                      <a:pt x="15" y="37"/>
                      <a:pt x="15" y="35"/>
                    </a:cubicBezTo>
                    <a:cubicBezTo>
                      <a:pt x="15" y="33"/>
                      <a:pt x="17" y="31"/>
                      <a:pt x="19" y="31"/>
                    </a:cubicBezTo>
                    <a:cubicBezTo>
                      <a:pt x="21" y="31"/>
                      <a:pt x="23" y="33"/>
                      <a:pt x="23" y="35"/>
                    </a:cubicBezTo>
                    <a:cubicBezTo>
                      <a:pt x="23" y="37"/>
                      <a:pt x="21" y="39"/>
                      <a:pt x="19" y="39"/>
                    </a:cubicBezTo>
                    <a:close/>
                    <a:moveTo>
                      <a:pt x="22" y="26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3"/>
                      <a:pt x="22" y="22"/>
                      <a:pt x="23" y="2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2" y="22"/>
                      <a:pt x="32" y="23"/>
                      <a:pt x="32" y="24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7"/>
                      <a:pt x="32" y="28"/>
                      <a:pt x="31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2" y="28"/>
                      <a:pt x="22" y="27"/>
                      <a:pt x="22" y="26"/>
                    </a:cubicBezTo>
                    <a:close/>
                    <a:moveTo>
                      <a:pt x="29" y="58"/>
                    </a:moveTo>
                    <a:cubicBezTo>
                      <a:pt x="27" y="58"/>
                      <a:pt x="25" y="56"/>
                      <a:pt x="25" y="54"/>
                    </a:cubicBezTo>
                    <a:cubicBezTo>
                      <a:pt x="25" y="52"/>
                      <a:pt x="27" y="50"/>
                      <a:pt x="29" y="50"/>
                    </a:cubicBezTo>
                    <a:cubicBezTo>
                      <a:pt x="31" y="50"/>
                      <a:pt x="33" y="52"/>
                      <a:pt x="33" y="54"/>
                    </a:cubicBezTo>
                    <a:cubicBezTo>
                      <a:pt x="33" y="56"/>
                      <a:pt x="31" y="58"/>
                      <a:pt x="29" y="58"/>
                    </a:cubicBezTo>
                    <a:close/>
                    <a:moveTo>
                      <a:pt x="29" y="48"/>
                    </a:moveTo>
                    <a:cubicBezTo>
                      <a:pt x="27" y="48"/>
                      <a:pt x="25" y="46"/>
                      <a:pt x="25" y="44"/>
                    </a:cubicBezTo>
                    <a:cubicBezTo>
                      <a:pt x="25" y="42"/>
                      <a:pt x="27" y="40"/>
                      <a:pt x="29" y="40"/>
                    </a:cubicBezTo>
                    <a:cubicBezTo>
                      <a:pt x="31" y="40"/>
                      <a:pt x="33" y="42"/>
                      <a:pt x="33" y="44"/>
                    </a:cubicBezTo>
                    <a:cubicBezTo>
                      <a:pt x="33" y="46"/>
                      <a:pt x="31" y="48"/>
                      <a:pt x="29" y="48"/>
                    </a:cubicBezTo>
                    <a:close/>
                    <a:moveTo>
                      <a:pt x="29" y="39"/>
                    </a:moveTo>
                    <a:cubicBezTo>
                      <a:pt x="27" y="39"/>
                      <a:pt x="25" y="37"/>
                      <a:pt x="25" y="35"/>
                    </a:cubicBezTo>
                    <a:cubicBezTo>
                      <a:pt x="25" y="33"/>
                      <a:pt x="27" y="31"/>
                      <a:pt x="29" y="31"/>
                    </a:cubicBezTo>
                    <a:cubicBezTo>
                      <a:pt x="31" y="31"/>
                      <a:pt x="33" y="33"/>
                      <a:pt x="33" y="35"/>
                    </a:cubicBezTo>
                    <a:cubicBezTo>
                      <a:pt x="33" y="37"/>
                      <a:pt x="31" y="39"/>
                      <a:pt x="29" y="39"/>
                    </a:cubicBezTo>
                    <a:close/>
                    <a:moveTo>
                      <a:pt x="35" y="13"/>
                    </a:moveTo>
                    <a:cubicBezTo>
                      <a:pt x="35" y="16"/>
                      <a:pt x="33" y="18"/>
                      <a:pt x="31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5" y="18"/>
                      <a:pt x="3" y="16"/>
                      <a:pt x="3" y="1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7"/>
                      <a:pt x="5" y="5"/>
                      <a:pt x="8" y="5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3" y="5"/>
                      <a:pt x="35" y="7"/>
                      <a:pt x="35" y="10"/>
                    </a:cubicBezTo>
                    <a:lnTo>
                      <a:pt x="35" y="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8842898" y="1770134"/>
                <a:ext cx="610881" cy="403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defRPr>
                </a:lvl1pPr>
              </a:lstStyle>
              <a:p>
                <a:r>
                  <a:rPr lang="en-US" altLang="zh-CN" dirty="0"/>
                  <a:t>95%</a:t>
                </a:r>
                <a:endParaRPr lang="zh-CN" altLang="en-US" dirty="0"/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8912403" y="3750977"/>
                <a:ext cx="576683" cy="863338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rPr>
                  <a:t>添加标题</a:t>
                </a: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9696932" y="2352463"/>
              <a:ext cx="825798" cy="3222838"/>
              <a:chOff x="9696932" y="2352463"/>
              <a:chExt cx="825798" cy="3222838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9696932" y="2352463"/>
                <a:ext cx="825798" cy="3222838"/>
                <a:chOff x="9779000" y="1930400"/>
                <a:chExt cx="990600" cy="3866007"/>
              </a:xfrm>
              <a:solidFill>
                <a:srgbClr val="FA0133">
                  <a:alpha val="80000"/>
                </a:srgbClr>
              </a:solidFill>
            </p:grpSpPr>
            <p:sp>
              <p:nvSpPr>
                <p:cNvPr id="42" name="矩形 41"/>
                <p:cNvSpPr/>
                <p:nvPr/>
              </p:nvSpPr>
              <p:spPr>
                <a:xfrm>
                  <a:off x="9779000" y="2717800"/>
                  <a:ext cx="990600" cy="3078607"/>
                </a:xfrm>
                <a:prstGeom prst="rect">
                  <a:avLst/>
                </a:prstGeom>
                <a:solidFill>
                  <a:srgbClr val="FF787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  <p:sp>
              <p:nvSpPr>
                <p:cNvPr id="43" name="等腰三角形 42"/>
                <p:cNvSpPr/>
                <p:nvPr/>
              </p:nvSpPr>
              <p:spPr>
                <a:xfrm>
                  <a:off x="9779000" y="1930400"/>
                  <a:ext cx="990600" cy="787400"/>
                </a:xfrm>
                <a:prstGeom prst="triangle">
                  <a:avLst/>
                </a:prstGeom>
                <a:solidFill>
                  <a:srgbClr val="F9B45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</p:grpSp>
          <p:sp>
            <p:nvSpPr>
              <p:cNvPr id="38" name="椭圆 37"/>
              <p:cNvSpPr/>
              <p:nvPr/>
            </p:nvSpPr>
            <p:spPr>
              <a:xfrm>
                <a:off x="9792494" y="4713196"/>
                <a:ext cx="636772" cy="633378"/>
              </a:xfrm>
              <a:prstGeom prst="ellipse">
                <a:avLst/>
              </a:prstGeom>
              <a:solidFill>
                <a:schemeClr val="bg1">
                  <a:alpha val="34000"/>
                </a:schemeClr>
              </a:solidFill>
              <a:ln w="38100">
                <a:noFill/>
              </a:ln>
              <a:effectLst>
                <a:outerShdw blurRad="241300" dist="38100" dir="1500000" sx="98000" sy="98000" algn="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39" name="Freeform 506"/>
              <p:cNvSpPr>
                <a:spLocks noEditPoints="1"/>
              </p:cNvSpPr>
              <p:nvPr/>
            </p:nvSpPr>
            <p:spPr bwMode="auto">
              <a:xfrm>
                <a:off x="9982962" y="4946317"/>
                <a:ext cx="277313" cy="285146"/>
              </a:xfrm>
              <a:custGeom>
                <a:avLst/>
                <a:gdLst>
                  <a:gd name="T0" fmla="*/ 57 w 72"/>
                  <a:gd name="T1" fmla="*/ 0 h 74"/>
                  <a:gd name="T2" fmla="*/ 16 w 72"/>
                  <a:gd name="T3" fmla="*/ 0 h 74"/>
                  <a:gd name="T4" fmla="*/ 0 w 72"/>
                  <a:gd name="T5" fmla="*/ 18 h 74"/>
                  <a:gd name="T6" fmla="*/ 0 w 72"/>
                  <a:gd name="T7" fmla="*/ 34 h 74"/>
                  <a:gd name="T8" fmla="*/ 10 w 72"/>
                  <a:gd name="T9" fmla="*/ 51 h 74"/>
                  <a:gd name="T10" fmla="*/ 2 w 72"/>
                  <a:gd name="T11" fmla="*/ 74 h 74"/>
                  <a:gd name="T12" fmla="*/ 40 w 72"/>
                  <a:gd name="T13" fmla="*/ 52 h 74"/>
                  <a:gd name="T14" fmla="*/ 57 w 72"/>
                  <a:gd name="T15" fmla="*/ 52 h 74"/>
                  <a:gd name="T16" fmla="*/ 72 w 72"/>
                  <a:gd name="T17" fmla="*/ 34 h 74"/>
                  <a:gd name="T18" fmla="*/ 72 w 72"/>
                  <a:gd name="T19" fmla="*/ 18 h 74"/>
                  <a:gd name="T20" fmla="*/ 57 w 72"/>
                  <a:gd name="T21" fmla="*/ 0 h 74"/>
                  <a:gd name="T22" fmla="*/ 54 w 72"/>
                  <a:gd name="T23" fmla="*/ 38 h 74"/>
                  <a:gd name="T24" fmla="*/ 16 w 72"/>
                  <a:gd name="T25" fmla="*/ 38 h 74"/>
                  <a:gd name="T26" fmla="*/ 13 w 72"/>
                  <a:gd name="T27" fmla="*/ 35 h 74"/>
                  <a:gd name="T28" fmla="*/ 16 w 72"/>
                  <a:gd name="T29" fmla="*/ 33 h 74"/>
                  <a:gd name="T30" fmla="*/ 54 w 72"/>
                  <a:gd name="T31" fmla="*/ 33 h 74"/>
                  <a:gd name="T32" fmla="*/ 57 w 72"/>
                  <a:gd name="T33" fmla="*/ 35 h 74"/>
                  <a:gd name="T34" fmla="*/ 54 w 72"/>
                  <a:gd name="T35" fmla="*/ 38 h 74"/>
                  <a:gd name="T36" fmla="*/ 60 w 72"/>
                  <a:gd name="T37" fmla="*/ 29 h 74"/>
                  <a:gd name="T38" fmla="*/ 16 w 72"/>
                  <a:gd name="T39" fmla="*/ 29 h 74"/>
                  <a:gd name="T40" fmla="*/ 13 w 72"/>
                  <a:gd name="T41" fmla="*/ 26 h 74"/>
                  <a:gd name="T42" fmla="*/ 16 w 72"/>
                  <a:gd name="T43" fmla="*/ 23 h 74"/>
                  <a:gd name="T44" fmla="*/ 60 w 72"/>
                  <a:gd name="T45" fmla="*/ 23 h 74"/>
                  <a:gd name="T46" fmla="*/ 63 w 72"/>
                  <a:gd name="T47" fmla="*/ 26 h 74"/>
                  <a:gd name="T48" fmla="*/ 60 w 72"/>
                  <a:gd name="T49" fmla="*/ 29 h 74"/>
                  <a:gd name="T50" fmla="*/ 60 w 72"/>
                  <a:gd name="T51" fmla="*/ 19 h 74"/>
                  <a:gd name="T52" fmla="*/ 16 w 72"/>
                  <a:gd name="T53" fmla="*/ 19 h 74"/>
                  <a:gd name="T54" fmla="*/ 13 w 72"/>
                  <a:gd name="T55" fmla="*/ 16 h 74"/>
                  <a:gd name="T56" fmla="*/ 16 w 72"/>
                  <a:gd name="T57" fmla="*/ 13 h 74"/>
                  <a:gd name="T58" fmla="*/ 60 w 72"/>
                  <a:gd name="T59" fmla="*/ 13 h 74"/>
                  <a:gd name="T60" fmla="*/ 63 w 72"/>
                  <a:gd name="T61" fmla="*/ 16 h 74"/>
                  <a:gd name="T62" fmla="*/ 60 w 72"/>
                  <a:gd name="T63" fmla="*/ 1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2" h="74">
                    <a:moveTo>
                      <a:pt x="5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8"/>
                      <a:pt x="0" y="18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42"/>
                      <a:pt x="4" y="48"/>
                      <a:pt x="10" y="51"/>
                    </a:cubicBezTo>
                    <a:cubicBezTo>
                      <a:pt x="4" y="66"/>
                      <a:pt x="2" y="74"/>
                      <a:pt x="2" y="74"/>
                    </a:cubicBezTo>
                    <a:cubicBezTo>
                      <a:pt x="40" y="52"/>
                      <a:pt x="40" y="52"/>
                      <a:pt x="40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65" y="52"/>
                      <a:pt x="72" y="44"/>
                      <a:pt x="72" y="34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8"/>
                      <a:pt x="65" y="0"/>
                      <a:pt x="57" y="0"/>
                    </a:cubicBezTo>
                    <a:close/>
                    <a:moveTo>
                      <a:pt x="54" y="38"/>
                    </a:moveTo>
                    <a:cubicBezTo>
                      <a:pt x="16" y="38"/>
                      <a:pt x="16" y="38"/>
                      <a:pt x="16" y="38"/>
                    </a:cubicBezTo>
                    <a:cubicBezTo>
                      <a:pt x="14" y="38"/>
                      <a:pt x="13" y="37"/>
                      <a:pt x="13" y="35"/>
                    </a:cubicBezTo>
                    <a:cubicBezTo>
                      <a:pt x="13" y="34"/>
                      <a:pt x="14" y="33"/>
                      <a:pt x="16" y="33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6" y="33"/>
                      <a:pt x="57" y="34"/>
                      <a:pt x="57" y="35"/>
                    </a:cubicBezTo>
                    <a:cubicBezTo>
                      <a:pt x="57" y="37"/>
                      <a:pt x="56" y="38"/>
                      <a:pt x="54" y="38"/>
                    </a:cubicBezTo>
                    <a:close/>
                    <a:moveTo>
                      <a:pt x="60" y="29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14" y="29"/>
                      <a:pt x="13" y="27"/>
                      <a:pt x="13" y="26"/>
                    </a:cubicBezTo>
                    <a:cubicBezTo>
                      <a:pt x="13" y="24"/>
                      <a:pt x="14" y="23"/>
                      <a:pt x="16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2" y="23"/>
                      <a:pt x="63" y="24"/>
                      <a:pt x="63" y="26"/>
                    </a:cubicBezTo>
                    <a:cubicBezTo>
                      <a:pt x="63" y="27"/>
                      <a:pt x="62" y="29"/>
                      <a:pt x="60" y="29"/>
                    </a:cubicBezTo>
                    <a:close/>
                    <a:moveTo>
                      <a:pt x="60" y="19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4" y="19"/>
                      <a:pt x="13" y="18"/>
                      <a:pt x="13" y="16"/>
                    </a:cubicBezTo>
                    <a:cubicBezTo>
                      <a:pt x="13" y="14"/>
                      <a:pt x="14" y="13"/>
                      <a:pt x="16" y="13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2" y="13"/>
                      <a:pt x="63" y="14"/>
                      <a:pt x="63" y="16"/>
                    </a:cubicBezTo>
                    <a:cubicBezTo>
                      <a:pt x="63" y="18"/>
                      <a:pt x="62" y="19"/>
                      <a:pt x="60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100"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9824842" y="2634738"/>
                <a:ext cx="610881" cy="403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defRPr>
                </a:lvl1pPr>
              </a:lstStyle>
              <a:p>
                <a:r>
                  <a:rPr lang="en-US" altLang="zh-CN" dirty="0"/>
                  <a:t>73%</a:t>
                </a:r>
                <a:endParaRPr lang="zh-CN" altLang="en-US" dirty="0"/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9886095" y="3750977"/>
                <a:ext cx="576683" cy="863338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446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263559" y="1614571"/>
            <a:ext cx="2703965" cy="3182854"/>
            <a:chOff x="3353935" y="2124076"/>
            <a:chExt cx="2290987" cy="269673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3935" y="2627313"/>
              <a:ext cx="2290987" cy="2193498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3407228" y="2124076"/>
              <a:ext cx="2184400" cy="1171575"/>
              <a:chOff x="3443288" y="3543301"/>
              <a:chExt cx="2184400" cy="117157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691063" y="3543301"/>
                <a:ext cx="501650" cy="425450"/>
              </a:xfrm>
              <a:custGeom>
                <a:avLst/>
                <a:gdLst>
                  <a:gd name="T0" fmla="*/ 80 w 91"/>
                  <a:gd name="T1" fmla="*/ 36 h 77"/>
                  <a:gd name="T2" fmla="*/ 82 w 91"/>
                  <a:gd name="T3" fmla="*/ 27 h 77"/>
                  <a:gd name="T4" fmla="*/ 78 w 91"/>
                  <a:gd name="T5" fmla="*/ 22 h 77"/>
                  <a:gd name="T6" fmla="*/ 76 w 91"/>
                  <a:gd name="T7" fmla="*/ 20 h 77"/>
                  <a:gd name="T8" fmla="*/ 73 w 91"/>
                  <a:gd name="T9" fmla="*/ 20 h 77"/>
                  <a:gd name="T10" fmla="*/ 71 w 91"/>
                  <a:gd name="T11" fmla="*/ 18 h 77"/>
                  <a:gd name="T12" fmla="*/ 68 w 91"/>
                  <a:gd name="T13" fmla="*/ 18 h 77"/>
                  <a:gd name="T14" fmla="*/ 61 w 91"/>
                  <a:gd name="T15" fmla="*/ 11 h 77"/>
                  <a:gd name="T16" fmla="*/ 50 w 91"/>
                  <a:gd name="T17" fmla="*/ 8 h 77"/>
                  <a:gd name="T18" fmla="*/ 48 w 91"/>
                  <a:gd name="T19" fmla="*/ 10 h 77"/>
                  <a:gd name="T20" fmla="*/ 45 w 91"/>
                  <a:gd name="T21" fmla="*/ 12 h 77"/>
                  <a:gd name="T22" fmla="*/ 41 w 91"/>
                  <a:gd name="T23" fmla="*/ 7 h 77"/>
                  <a:gd name="T24" fmla="*/ 29 w 91"/>
                  <a:gd name="T25" fmla="*/ 10 h 77"/>
                  <a:gd name="T26" fmla="*/ 24 w 91"/>
                  <a:gd name="T27" fmla="*/ 5 h 77"/>
                  <a:gd name="T28" fmla="*/ 20 w 91"/>
                  <a:gd name="T29" fmla="*/ 4 h 77"/>
                  <a:gd name="T30" fmla="*/ 16 w 91"/>
                  <a:gd name="T31" fmla="*/ 6 h 77"/>
                  <a:gd name="T32" fmla="*/ 11 w 91"/>
                  <a:gd name="T33" fmla="*/ 6 h 77"/>
                  <a:gd name="T34" fmla="*/ 8 w 91"/>
                  <a:gd name="T35" fmla="*/ 9 h 77"/>
                  <a:gd name="T36" fmla="*/ 7 w 91"/>
                  <a:gd name="T37" fmla="*/ 16 h 77"/>
                  <a:gd name="T38" fmla="*/ 9 w 91"/>
                  <a:gd name="T39" fmla="*/ 19 h 77"/>
                  <a:gd name="T40" fmla="*/ 2 w 91"/>
                  <a:gd name="T41" fmla="*/ 18 h 77"/>
                  <a:gd name="T42" fmla="*/ 1 w 91"/>
                  <a:gd name="T43" fmla="*/ 24 h 77"/>
                  <a:gd name="T44" fmla="*/ 9 w 91"/>
                  <a:gd name="T45" fmla="*/ 30 h 77"/>
                  <a:gd name="T46" fmla="*/ 14 w 91"/>
                  <a:gd name="T47" fmla="*/ 33 h 77"/>
                  <a:gd name="T48" fmla="*/ 17 w 91"/>
                  <a:gd name="T49" fmla="*/ 38 h 77"/>
                  <a:gd name="T50" fmla="*/ 23 w 91"/>
                  <a:gd name="T51" fmla="*/ 45 h 77"/>
                  <a:gd name="T52" fmla="*/ 34 w 91"/>
                  <a:gd name="T53" fmla="*/ 49 h 77"/>
                  <a:gd name="T54" fmla="*/ 41 w 91"/>
                  <a:gd name="T55" fmla="*/ 58 h 77"/>
                  <a:gd name="T56" fmla="*/ 55 w 91"/>
                  <a:gd name="T57" fmla="*/ 71 h 77"/>
                  <a:gd name="T58" fmla="*/ 73 w 91"/>
                  <a:gd name="T59" fmla="*/ 75 h 77"/>
                  <a:gd name="T60" fmla="*/ 78 w 91"/>
                  <a:gd name="T61" fmla="*/ 70 h 77"/>
                  <a:gd name="T62" fmla="*/ 79 w 91"/>
                  <a:gd name="T63" fmla="*/ 65 h 77"/>
                  <a:gd name="T64" fmla="*/ 83 w 91"/>
                  <a:gd name="T65" fmla="*/ 62 h 77"/>
                  <a:gd name="T66" fmla="*/ 90 w 91"/>
                  <a:gd name="T67" fmla="*/ 48 h 77"/>
                  <a:gd name="T68" fmla="*/ 85 w 91"/>
                  <a:gd name="T69" fmla="*/ 3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1" h="77">
                    <a:moveTo>
                      <a:pt x="80" y="36"/>
                    </a:moveTo>
                    <a:cubicBezTo>
                      <a:pt x="84" y="37"/>
                      <a:pt x="82" y="29"/>
                      <a:pt x="82" y="27"/>
                    </a:cubicBezTo>
                    <a:cubicBezTo>
                      <a:pt x="81" y="25"/>
                      <a:pt x="80" y="23"/>
                      <a:pt x="78" y="22"/>
                    </a:cubicBezTo>
                    <a:cubicBezTo>
                      <a:pt x="77" y="21"/>
                      <a:pt x="76" y="20"/>
                      <a:pt x="76" y="20"/>
                    </a:cubicBezTo>
                    <a:cubicBezTo>
                      <a:pt x="74" y="20"/>
                      <a:pt x="73" y="20"/>
                      <a:pt x="73" y="20"/>
                    </a:cubicBezTo>
                    <a:cubicBezTo>
                      <a:pt x="72" y="20"/>
                      <a:pt x="72" y="19"/>
                      <a:pt x="71" y="18"/>
                    </a:cubicBezTo>
                    <a:cubicBezTo>
                      <a:pt x="69" y="18"/>
                      <a:pt x="69" y="18"/>
                      <a:pt x="68" y="18"/>
                    </a:cubicBezTo>
                    <a:cubicBezTo>
                      <a:pt x="64" y="17"/>
                      <a:pt x="63" y="13"/>
                      <a:pt x="61" y="11"/>
                    </a:cubicBezTo>
                    <a:cubicBezTo>
                      <a:pt x="58" y="9"/>
                      <a:pt x="53" y="8"/>
                      <a:pt x="50" y="8"/>
                    </a:cubicBezTo>
                    <a:cubicBezTo>
                      <a:pt x="49" y="9"/>
                      <a:pt x="49" y="9"/>
                      <a:pt x="48" y="10"/>
                    </a:cubicBezTo>
                    <a:cubicBezTo>
                      <a:pt x="47" y="10"/>
                      <a:pt x="46" y="12"/>
                      <a:pt x="45" y="12"/>
                    </a:cubicBezTo>
                    <a:cubicBezTo>
                      <a:pt x="44" y="12"/>
                      <a:pt x="42" y="8"/>
                      <a:pt x="41" y="7"/>
                    </a:cubicBezTo>
                    <a:cubicBezTo>
                      <a:pt x="37" y="0"/>
                      <a:pt x="28" y="2"/>
                      <a:pt x="29" y="10"/>
                    </a:cubicBezTo>
                    <a:cubicBezTo>
                      <a:pt x="27" y="9"/>
                      <a:pt x="26" y="6"/>
                      <a:pt x="24" y="5"/>
                    </a:cubicBezTo>
                    <a:cubicBezTo>
                      <a:pt x="23" y="4"/>
                      <a:pt x="21" y="3"/>
                      <a:pt x="20" y="4"/>
                    </a:cubicBezTo>
                    <a:cubicBezTo>
                      <a:pt x="18" y="4"/>
                      <a:pt x="17" y="6"/>
                      <a:pt x="16" y="6"/>
                    </a:cubicBezTo>
                    <a:cubicBezTo>
                      <a:pt x="14" y="6"/>
                      <a:pt x="13" y="5"/>
                      <a:pt x="11" y="6"/>
                    </a:cubicBezTo>
                    <a:cubicBezTo>
                      <a:pt x="9" y="7"/>
                      <a:pt x="9" y="7"/>
                      <a:pt x="8" y="9"/>
                    </a:cubicBezTo>
                    <a:cubicBezTo>
                      <a:pt x="8" y="11"/>
                      <a:pt x="6" y="14"/>
                      <a:pt x="7" y="16"/>
                    </a:cubicBezTo>
                    <a:cubicBezTo>
                      <a:pt x="7" y="17"/>
                      <a:pt x="8" y="18"/>
                      <a:pt x="9" y="19"/>
                    </a:cubicBezTo>
                    <a:cubicBezTo>
                      <a:pt x="7" y="19"/>
                      <a:pt x="5" y="17"/>
                      <a:pt x="2" y="18"/>
                    </a:cubicBezTo>
                    <a:cubicBezTo>
                      <a:pt x="0" y="19"/>
                      <a:pt x="0" y="22"/>
                      <a:pt x="1" y="24"/>
                    </a:cubicBezTo>
                    <a:cubicBezTo>
                      <a:pt x="2" y="27"/>
                      <a:pt x="5" y="29"/>
                      <a:pt x="9" y="30"/>
                    </a:cubicBezTo>
                    <a:cubicBezTo>
                      <a:pt x="11" y="31"/>
                      <a:pt x="13" y="30"/>
                      <a:pt x="14" y="33"/>
                    </a:cubicBezTo>
                    <a:cubicBezTo>
                      <a:pt x="16" y="34"/>
                      <a:pt x="16" y="36"/>
                      <a:pt x="17" y="38"/>
                    </a:cubicBezTo>
                    <a:cubicBezTo>
                      <a:pt x="19" y="41"/>
                      <a:pt x="20" y="44"/>
                      <a:pt x="23" y="45"/>
                    </a:cubicBezTo>
                    <a:cubicBezTo>
                      <a:pt x="26" y="48"/>
                      <a:pt x="30" y="48"/>
                      <a:pt x="34" y="49"/>
                    </a:cubicBezTo>
                    <a:cubicBezTo>
                      <a:pt x="37" y="51"/>
                      <a:pt x="39" y="55"/>
                      <a:pt x="41" y="58"/>
                    </a:cubicBezTo>
                    <a:cubicBezTo>
                      <a:pt x="45" y="64"/>
                      <a:pt x="50" y="67"/>
                      <a:pt x="55" y="71"/>
                    </a:cubicBezTo>
                    <a:cubicBezTo>
                      <a:pt x="60" y="75"/>
                      <a:pt x="67" y="77"/>
                      <a:pt x="73" y="75"/>
                    </a:cubicBezTo>
                    <a:cubicBezTo>
                      <a:pt x="75" y="74"/>
                      <a:pt x="78" y="72"/>
                      <a:pt x="78" y="70"/>
                    </a:cubicBezTo>
                    <a:cubicBezTo>
                      <a:pt x="79" y="67"/>
                      <a:pt x="77" y="67"/>
                      <a:pt x="79" y="65"/>
                    </a:cubicBezTo>
                    <a:cubicBezTo>
                      <a:pt x="80" y="64"/>
                      <a:pt x="82" y="63"/>
                      <a:pt x="83" y="62"/>
                    </a:cubicBezTo>
                    <a:cubicBezTo>
                      <a:pt x="88" y="59"/>
                      <a:pt x="91" y="54"/>
                      <a:pt x="90" y="48"/>
                    </a:cubicBezTo>
                    <a:cubicBezTo>
                      <a:pt x="90" y="43"/>
                      <a:pt x="88" y="38"/>
                      <a:pt x="85" y="34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718050" y="3619501"/>
                <a:ext cx="468313" cy="360363"/>
              </a:xfrm>
              <a:custGeom>
                <a:avLst/>
                <a:gdLst>
                  <a:gd name="T0" fmla="*/ 8 w 85"/>
                  <a:gd name="T1" fmla="*/ 18 h 65"/>
                  <a:gd name="T2" fmla="*/ 5 w 85"/>
                  <a:gd name="T3" fmla="*/ 15 h 65"/>
                  <a:gd name="T4" fmla="*/ 1 w 85"/>
                  <a:gd name="T5" fmla="*/ 13 h 65"/>
                  <a:gd name="T6" fmla="*/ 9 w 85"/>
                  <a:gd name="T7" fmla="*/ 12 h 65"/>
                  <a:gd name="T8" fmla="*/ 10 w 85"/>
                  <a:gd name="T9" fmla="*/ 11 h 65"/>
                  <a:gd name="T10" fmla="*/ 14 w 85"/>
                  <a:gd name="T11" fmla="*/ 14 h 65"/>
                  <a:gd name="T12" fmla="*/ 12 w 85"/>
                  <a:gd name="T13" fmla="*/ 9 h 65"/>
                  <a:gd name="T14" fmla="*/ 15 w 85"/>
                  <a:gd name="T15" fmla="*/ 3 h 65"/>
                  <a:gd name="T16" fmla="*/ 16 w 85"/>
                  <a:gd name="T17" fmla="*/ 4 h 65"/>
                  <a:gd name="T18" fmla="*/ 18 w 85"/>
                  <a:gd name="T19" fmla="*/ 4 h 65"/>
                  <a:gd name="T20" fmla="*/ 20 w 85"/>
                  <a:gd name="T21" fmla="*/ 9 h 65"/>
                  <a:gd name="T22" fmla="*/ 22 w 85"/>
                  <a:gd name="T23" fmla="*/ 0 h 65"/>
                  <a:gd name="T24" fmla="*/ 28 w 85"/>
                  <a:gd name="T25" fmla="*/ 8 h 65"/>
                  <a:gd name="T26" fmla="*/ 30 w 85"/>
                  <a:gd name="T27" fmla="*/ 11 h 65"/>
                  <a:gd name="T28" fmla="*/ 33 w 85"/>
                  <a:gd name="T29" fmla="*/ 9 h 65"/>
                  <a:gd name="T30" fmla="*/ 34 w 85"/>
                  <a:gd name="T31" fmla="*/ 10 h 65"/>
                  <a:gd name="T32" fmla="*/ 39 w 85"/>
                  <a:gd name="T33" fmla="*/ 5 h 65"/>
                  <a:gd name="T34" fmla="*/ 40 w 85"/>
                  <a:gd name="T35" fmla="*/ 12 h 65"/>
                  <a:gd name="T36" fmla="*/ 46 w 85"/>
                  <a:gd name="T37" fmla="*/ 9 h 65"/>
                  <a:gd name="T38" fmla="*/ 54 w 85"/>
                  <a:gd name="T39" fmla="*/ 8 h 65"/>
                  <a:gd name="T40" fmla="*/ 47 w 85"/>
                  <a:gd name="T41" fmla="*/ 18 h 65"/>
                  <a:gd name="T42" fmla="*/ 53 w 85"/>
                  <a:gd name="T43" fmla="*/ 15 h 65"/>
                  <a:gd name="T44" fmla="*/ 60 w 85"/>
                  <a:gd name="T45" fmla="*/ 13 h 65"/>
                  <a:gd name="T46" fmla="*/ 68 w 85"/>
                  <a:gd name="T47" fmla="*/ 17 h 65"/>
                  <a:gd name="T48" fmla="*/ 65 w 85"/>
                  <a:gd name="T49" fmla="*/ 22 h 65"/>
                  <a:gd name="T50" fmla="*/ 68 w 85"/>
                  <a:gd name="T51" fmla="*/ 24 h 65"/>
                  <a:gd name="T52" fmla="*/ 66 w 85"/>
                  <a:gd name="T53" fmla="*/ 25 h 65"/>
                  <a:gd name="T54" fmla="*/ 70 w 85"/>
                  <a:gd name="T55" fmla="*/ 31 h 65"/>
                  <a:gd name="T56" fmla="*/ 63 w 85"/>
                  <a:gd name="T57" fmla="*/ 33 h 65"/>
                  <a:gd name="T58" fmla="*/ 68 w 85"/>
                  <a:gd name="T59" fmla="*/ 39 h 65"/>
                  <a:gd name="T60" fmla="*/ 76 w 85"/>
                  <a:gd name="T61" fmla="*/ 40 h 65"/>
                  <a:gd name="T62" fmla="*/ 82 w 85"/>
                  <a:gd name="T63" fmla="*/ 39 h 65"/>
                  <a:gd name="T64" fmla="*/ 83 w 85"/>
                  <a:gd name="T65" fmla="*/ 42 h 65"/>
                  <a:gd name="T66" fmla="*/ 75 w 85"/>
                  <a:gd name="T67" fmla="*/ 50 h 65"/>
                  <a:gd name="T68" fmla="*/ 73 w 85"/>
                  <a:gd name="T69" fmla="*/ 55 h 65"/>
                  <a:gd name="T70" fmla="*/ 70 w 85"/>
                  <a:gd name="T71" fmla="*/ 62 h 65"/>
                  <a:gd name="T72" fmla="*/ 58 w 85"/>
                  <a:gd name="T73" fmla="*/ 62 h 65"/>
                  <a:gd name="T74" fmla="*/ 47 w 85"/>
                  <a:gd name="T75" fmla="*/ 56 h 65"/>
                  <a:gd name="T76" fmla="*/ 37 w 85"/>
                  <a:gd name="T77" fmla="*/ 43 h 65"/>
                  <a:gd name="T78" fmla="*/ 29 w 85"/>
                  <a:gd name="T79" fmla="*/ 37 h 65"/>
                  <a:gd name="T80" fmla="*/ 22 w 85"/>
                  <a:gd name="T81" fmla="*/ 33 h 65"/>
                  <a:gd name="T82" fmla="*/ 14 w 85"/>
                  <a:gd name="T83" fmla="*/ 2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" h="65">
                    <a:moveTo>
                      <a:pt x="8" y="18"/>
                    </a:moveTo>
                    <a:cubicBezTo>
                      <a:pt x="6" y="17"/>
                      <a:pt x="6" y="16"/>
                      <a:pt x="5" y="15"/>
                    </a:cubicBezTo>
                    <a:cubicBezTo>
                      <a:pt x="4" y="15"/>
                      <a:pt x="1" y="14"/>
                      <a:pt x="1" y="13"/>
                    </a:cubicBezTo>
                    <a:cubicBezTo>
                      <a:pt x="0" y="9"/>
                      <a:pt x="8" y="12"/>
                      <a:pt x="9" y="12"/>
                    </a:cubicBezTo>
                    <a:cubicBezTo>
                      <a:pt x="8" y="11"/>
                      <a:pt x="9" y="10"/>
                      <a:pt x="10" y="11"/>
                    </a:cubicBezTo>
                    <a:cubicBezTo>
                      <a:pt x="11" y="11"/>
                      <a:pt x="14" y="13"/>
                      <a:pt x="14" y="14"/>
                    </a:cubicBezTo>
                    <a:cubicBezTo>
                      <a:pt x="14" y="12"/>
                      <a:pt x="13" y="11"/>
                      <a:pt x="12" y="9"/>
                    </a:cubicBezTo>
                    <a:cubicBezTo>
                      <a:pt x="12" y="6"/>
                      <a:pt x="13" y="4"/>
                      <a:pt x="15" y="3"/>
                    </a:cubicBezTo>
                    <a:cubicBezTo>
                      <a:pt x="15" y="3"/>
                      <a:pt x="15" y="4"/>
                      <a:pt x="16" y="4"/>
                    </a:cubicBezTo>
                    <a:cubicBezTo>
                      <a:pt x="17" y="5"/>
                      <a:pt x="17" y="4"/>
                      <a:pt x="18" y="4"/>
                    </a:cubicBezTo>
                    <a:cubicBezTo>
                      <a:pt x="19" y="5"/>
                      <a:pt x="20" y="8"/>
                      <a:pt x="20" y="9"/>
                    </a:cubicBezTo>
                    <a:cubicBezTo>
                      <a:pt x="23" y="7"/>
                      <a:pt x="21" y="1"/>
                      <a:pt x="22" y="0"/>
                    </a:cubicBezTo>
                    <a:cubicBezTo>
                      <a:pt x="24" y="2"/>
                      <a:pt x="26" y="5"/>
                      <a:pt x="28" y="8"/>
                    </a:cubicBezTo>
                    <a:cubicBezTo>
                      <a:pt x="28" y="9"/>
                      <a:pt x="29" y="10"/>
                      <a:pt x="30" y="11"/>
                    </a:cubicBezTo>
                    <a:cubicBezTo>
                      <a:pt x="32" y="15"/>
                      <a:pt x="31" y="11"/>
                      <a:pt x="33" y="9"/>
                    </a:cubicBezTo>
                    <a:cubicBezTo>
                      <a:pt x="33" y="9"/>
                      <a:pt x="34" y="9"/>
                      <a:pt x="34" y="10"/>
                    </a:cubicBezTo>
                    <a:cubicBezTo>
                      <a:pt x="36" y="8"/>
                      <a:pt x="36" y="4"/>
                      <a:pt x="39" y="5"/>
                    </a:cubicBezTo>
                    <a:cubicBezTo>
                      <a:pt x="43" y="6"/>
                      <a:pt x="40" y="10"/>
                      <a:pt x="40" y="12"/>
                    </a:cubicBezTo>
                    <a:cubicBezTo>
                      <a:pt x="42" y="12"/>
                      <a:pt x="44" y="10"/>
                      <a:pt x="46" y="9"/>
                    </a:cubicBezTo>
                    <a:cubicBezTo>
                      <a:pt x="48" y="8"/>
                      <a:pt x="53" y="7"/>
                      <a:pt x="54" y="8"/>
                    </a:cubicBezTo>
                    <a:cubicBezTo>
                      <a:pt x="57" y="10"/>
                      <a:pt x="45" y="15"/>
                      <a:pt x="47" y="18"/>
                    </a:cubicBezTo>
                    <a:cubicBezTo>
                      <a:pt x="49" y="18"/>
                      <a:pt x="51" y="15"/>
                      <a:pt x="53" y="15"/>
                    </a:cubicBezTo>
                    <a:cubicBezTo>
                      <a:pt x="55" y="14"/>
                      <a:pt x="58" y="13"/>
                      <a:pt x="60" y="13"/>
                    </a:cubicBezTo>
                    <a:cubicBezTo>
                      <a:pt x="62" y="14"/>
                      <a:pt x="67" y="15"/>
                      <a:pt x="68" y="17"/>
                    </a:cubicBezTo>
                    <a:cubicBezTo>
                      <a:pt x="70" y="19"/>
                      <a:pt x="67" y="21"/>
                      <a:pt x="65" y="22"/>
                    </a:cubicBezTo>
                    <a:cubicBezTo>
                      <a:pt x="66" y="23"/>
                      <a:pt x="68" y="22"/>
                      <a:pt x="68" y="24"/>
                    </a:cubicBezTo>
                    <a:cubicBezTo>
                      <a:pt x="68" y="24"/>
                      <a:pt x="67" y="25"/>
                      <a:pt x="66" y="25"/>
                    </a:cubicBezTo>
                    <a:cubicBezTo>
                      <a:pt x="67" y="27"/>
                      <a:pt x="71" y="28"/>
                      <a:pt x="70" y="31"/>
                    </a:cubicBezTo>
                    <a:cubicBezTo>
                      <a:pt x="70" y="34"/>
                      <a:pt x="65" y="33"/>
                      <a:pt x="63" y="33"/>
                    </a:cubicBezTo>
                    <a:cubicBezTo>
                      <a:pt x="64" y="35"/>
                      <a:pt x="67" y="38"/>
                      <a:pt x="68" y="39"/>
                    </a:cubicBezTo>
                    <a:cubicBezTo>
                      <a:pt x="70" y="41"/>
                      <a:pt x="73" y="40"/>
                      <a:pt x="76" y="40"/>
                    </a:cubicBezTo>
                    <a:cubicBezTo>
                      <a:pt x="78" y="40"/>
                      <a:pt x="80" y="40"/>
                      <a:pt x="82" y="39"/>
                    </a:cubicBezTo>
                    <a:cubicBezTo>
                      <a:pt x="85" y="36"/>
                      <a:pt x="83" y="40"/>
                      <a:pt x="83" y="42"/>
                    </a:cubicBezTo>
                    <a:cubicBezTo>
                      <a:pt x="81" y="46"/>
                      <a:pt x="78" y="48"/>
                      <a:pt x="75" y="50"/>
                    </a:cubicBezTo>
                    <a:cubicBezTo>
                      <a:pt x="73" y="52"/>
                      <a:pt x="73" y="53"/>
                      <a:pt x="73" y="55"/>
                    </a:cubicBezTo>
                    <a:cubicBezTo>
                      <a:pt x="74" y="58"/>
                      <a:pt x="74" y="60"/>
                      <a:pt x="70" y="62"/>
                    </a:cubicBezTo>
                    <a:cubicBezTo>
                      <a:pt x="66" y="65"/>
                      <a:pt x="63" y="64"/>
                      <a:pt x="58" y="62"/>
                    </a:cubicBezTo>
                    <a:cubicBezTo>
                      <a:pt x="53" y="61"/>
                      <a:pt x="50" y="59"/>
                      <a:pt x="47" y="56"/>
                    </a:cubicBezTo>
                    <a:cubicBezTo>
                      <a:pt x="43" y="51"/>
                      <a:pt x="40" y="47"/>
                      <a:pt x="37" y="43"/>
                    </a:cubicBezTo>
                    <a:cubicBezTo>
                      <a:pt x="34" y="40"/>
                      <a:pt x="33" y="38"/>
                      <a:pt x="29" y="37"/>
                    </a:cubicBezTo>
                    <a:cubicBezTo>
                      <a:pt x="26" y="36"/>
                      <a:pt x="24" y="34"/>
                      <a:pt x="22" y="33"/>
                    </a:cubicBezTo>
                    <a:cubicBezTo>
                      <a:pt x="19" y="32"/>
                      <a:pt x="17" y="31"/>
                      <a:pt x="14" y="29"/>
                    </a:cubicBezTo>
                  </a:path>
                </a:pathLst>
              </a:custGeom>
              <a:solidFill>
                <a:srgbClr val="EA5E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4724400" y="3630614"/>
                <a:ext cx="285750" cy="171450"/>
              </a:xfrm>
              <a:custGeom>
                <a:avLst/>
                <a:gdLst>
                  <a:gd name="T0" fmla="*/ 24 w 52"/>
                  <a:gd name="T1" fmla="*/ 1 h 31"/>
                  <a:gd name="T2" fmla="*/ 29 w 52"/>
                  <a:gd name="T3" fmla="*/ 11 h 31"/>
                  <a:gd name="T4" fmla="*/ 32 w 52"/>
                  <a:gd name="T5" fmla="*/ 15 h 31"/>
                  <a:gd name="T6" fmla="*/ 36 w 52"/>
                  <a:gd name="T7" fmla="*/ 11 h 31"/>
                  <a:gd name="T8" fmla="*/ 36 w 52"/>
                  <a:gd name="T9" fmla="*/ 14 h 31"/>
                  <a:gd name="T10" fmla="*/ 39 w 52"/>
                  <a:gd name="T11" fmla="*/ 13 h 31"/>
                  <a:gd name="T12" fmla="*/ 40 w 52"/>
                  <a:gd name="T13" fmla="*/ 16 h 31"/>
                  <a:gd name="T14" fmla="*/ 45 w 52"/>
                  <a:gd name="T15" fmla="*/ 14 h 31"/>
                  <a:gd name="T16" fmla="*/ 46 w 52"/>
                  <a:gd name="T17" fmla="*/ 19 h 31"/>
                  <a:gd name="T18" fmla="*/ 52 w 52"/>
                  <a:gd name="T19" fmla="*/ 22 h 31"/>
                  <a:gd name="T20" fmla="*/ 41 w 52"/>
                  <a:gd name="T21" fmla="*/ 19 h 31"/>
                  <a:gd name="T22" fmla="*/ 32 w 52"/>
                  <a:gd name="T23" fmla="*/ 17 h 31"/>
                  <a:gd name="T24" fmla="*/ 24 w 52"/>
                  <a:gd name="T25" fmla="*/ 12 h 31"/>
                  <a:gd name="T26" fmla="*/ 20 w 52"/>
                  <a:gd name="T27" fmla="*/ 14 h 31"/>
                  <a:gd name="T28" fmla="*/ 20 w 52"/>
                  <a:gd name="T29" fmla="*/ 20 h 31"/>
                  <a:gd name="T30" fmla="*/ 18 w 52"/>
                  <a:gd name="T31" fmla="*/ 18 h 31"/>
                  <a:gd name="T32" fmla="*/ 21 w 52"/>
                  <a:gd name="T33" fmla="*/ 26 h 31"/>
                  <a:gd name="T34" fmla="*/ 25 w 52"/>
                  <a:gd name="T35" fmla="*/ 31 h 31"/>
                  <a:gd name="T36" fmla="*/ 13 w 52"/>
                  <a:gd name="T37" fmla="*/ 22 h 31"/>
                  <a:gd name="T38" fmla="*/ 9 w 52"/>
                  <a:gd name="T39" fmla="*/ 15 h 31"/>
                  <a:gd name="T40" fmla="*/ 0 w 52"/>
                  <a:gd name="T41" fmla="*/ 10 h 31"/>
                  <a:gd name="T42" fmla="*/ 10 w 52"/>
                  <a:gd name="T43" fmla="*/ 11 h 31"/>
                  <a:gd name="T44" fmla="*/ 16 w 52"/>
                  <a:gd name="T45" fmla="*/ 17 h 31"/>
                  <a:gd name="T46" fmla="*/ 15 w 52"/>
                  <a:gd name="T47" fmla="*/ 12 h 31"/>
                  <a:gd name="T48" fmla="*/ 17 w 52"/>
                  <a:gd name="T49" fmla="*/ 13 h 31"/>
                  <a:gd name="T50" fmla="*/ 15 w 52"/>
                  <a:gd name="T51" fmla="*/ 5 h 31"/>
                  <a:gd name="T52" fmla="*/ 21 w 52"/>
                  <a:gd name="T53" fmla="*/ 9 h 31"/>
                  <a:gd name="T54" fmla="*/ 23 w 52"/>
                  <a:gd name="T5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2" h="31">
                    <a:moveTo>
                      <a:pt x="24" y="1"/>
                    </a:moveTo>
                    <a:cubicBezTo>
                      <a:pt x="25" y="5"/>
                      <a:pt x="28" y="8"/>
                      <a:pt x="29" y="11"/>
                    </a:cubicBezTo>
                    <a:cubicBezTo>
                      <a:pt x="30" y="12"/>
                      <a:pt x="30" y="15"/>
                      <a:pt x="32" y="15"/>
                    </a:cubicBezTo>
                    <a:cubicBezTo>
                      <a:pt x="34" y="15"/>
                      <a:pt x="35" y="12"/>
                      <a:pt x="36" y="11"/>
                    </a:cubicBezTo>
                    <a:cubicBezTo>
                      <a:pt x="36" y="12"/>
                      <a:pt x="36" y="13"/>
                      <a:pt x="36" y="14"/>
                    </a:cubicBezTo>
                    <a:cubicBezTo>
                      <a:pt x="37" y="14"/>
                      <a:pt x="38" y="13"/>
                      <a:pt x="39" y="13"/>
                    </a:cubicBezTo>
                    <a:cubicBezTo>
                      <a:pt x="40" y="14"/>
                      <a:pt x="39" y="15"/>
                      <a:pt x="40" y="16"/>
                    </a:cubicBezTo>
                    <a:cubicBezTo>
                      <a:pt x="42" y="16"/>
                      <a:pt x="43" y="14"/>
                      <a:pt x="45" y="14"/>
                    </a:cubicBezTo>
                    <a:cubicBezTo>
                      <a:pt x="45" y="16"/>
                      <a:pt x="43" y="17"/>
                      <a:pt x="46" y="19"/>
                    </a:cubicBezTo>
                    <a:cubicBezTo>
                      <a:pt x="48" y="19"/>
                      <a:pt x="50" y="20"/>
                      <a:pt x="52" y="22"/>
                    </a:cubicBezTo>
                    <a:cubicBezTo>
                      <a:pt x="49" y="22"/>
                      <a:pt x="44" y="19"/>
                      <a:pt x="41" y="19"/>
                    </a:cubicBezTo>
                    <a:cubicBezTo>
                      <a:pt x="38" y="18"/>
                      <a:pt x="35" y="18"/>
                      <a:pt x="32" y="17"/>
                    </a:cubicBezTo>
                    <a:cubicBezTo>
                      <a:pt x="29" y="16"/>
                      <a:pt x="27" y="12"/>
                      <a:pt x="24" y="12"/>
                    </a:cubicBezTo>
                    <a:cubicBezTo>
                      <a:pt x="22" y="11"/>
                      <a:pt x="20" y="12"/>
                      <a:pt x="20" y="14"/>
                    </a:cubicBezTo>
                    <a:cubicBezTo>
                      <a:pt x="18" y="16"/>
                      <a:pt x="20" y="18"/>
                      <a:pt x="20" y="20"/>
                    </a:cubicBezTo>
                    <a:cubicBezTo>
                      <a:pt x="20" y="19"/>
                      <a:pt x="19" y="18"/>
                      <a:pt x="18" y="18"/>
                    </a:cubicBezTo>
                    <a:cubicBezTo>
                      <a:pt x="17" y="21"/>
                      <a:pt x="19" y="24"/>
                      <a:pt x="21" y="26"/>
                    </a:cubicBezTo>
                    <a:cubicBezTo>
                      <a:pt x="22" y="28"/>
                      <a:pt x="25" y="29"/>
                      <a:pt x="25" y="31"/>
                    </a:cubicBezTo>
                    <a:cubicBezTo>
                      <a:pt x="20" y="31"/>
                      <a:pt x="13" y="28"/>
                      <a:pt x="13" y="22"/>
                    </a:cubicBezTo>
                    <a:cubicBezTo>
                      <a:pt x="13" y="19"/>
                      <a:pt x="12" y="16"/>
                      <a:pt x="9" y="15"/>
                    </a:cubicBezTo>
                    <a:cubicBezTo>
                      <a:pt x="6" y="12"/>
                      <a:pt x="2" y="12"/>
                      <a:pt x="0" y="10"/>
                    </a:cubicBezTo>
                    <a:cubicBezTo>
                      <a:pt x="2" y="9"/>
                      <a:pt x="7" y="10"/>
                      <a:pt x="10" y="11"/>
                    </a:cubicBezTo>
                    <a:cubicBezTo>
                      <a:pt x="12" y="13"/>
                      <a:pt x="14" y="15"/>
                      <a:pt x="16" y="17"/>
                    </a:cubicBezTo>
                    <a:cubicBezTo>
                      <a:pt x="16" y="15"/>
                      <a:pt x="16" y="13"/>
                      <a:pt x="15" y="12"/>
                    </a:cubicBezTo>
                    <a:cubicBezTo>
                      <a:pt x="16" y="12"/>
                      <a:pt x="17" y="12"/>
                      <a:pt x="17" y="13"/>
                    </a:cubicBezTo>
                    <a:cubicBezTo>
                      <a:pt x="18" y="10"/>
                      <a:pt x="16" y="8"/>
                      <a:pt x="15" y="5"/>
                    </a:cubicBezTo>
                    <a:cubicBezTo>
                      <a:pt x="17" y="4"/>
                      <a:pt x="20" y="8"/>
                      <a:pt x="21" y="9"/>
                    </a:cubicBezTo>
                    <a:cubicBezTo>
                      <a:pt x="24" y="7"/>
                      <a:pt x="23" y="2"/>
                      <a:pt x="23" y="0"/>
                    </a:cubicBezTo>
                  </a:path>
                </a:pathLst>
              </a:custGeom>
              <a:solidFill>
                <a:srgbClr val="AC1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905375" y="3781426"/>
                <a:ext cx="193675" cy="176213"/>
              </a:xfrm>
              <a:custGeom>
                <a:avLst/>
                <a:gdLst>
                  <a:gd name="T0" fmla="*/ 23 w 35"/>
                  <a:gd name="T1" fmla="*/ 0 h 32"/>
                  <a:gd name="T2" fmla="*/ 29 w 35"/>
                  <a:gd name="T3" fmla="*/ 7 h 32"/>
                  <a:gd name="T4" fmla="*/ 26 w 35"/>
                  <a:gd name="T5" fmla="*/ 14 h 32"/>
                  <a:gd name="T6" fmla="*/ 22 w 35"/>
                  <a:gd name="T7" fmla="*/ 20 h 32"/>
                  <a:gd name="T8" fmla="*/ 31 w 35"/>
                  <a:gd name="T9" fmla="*/ 22 h 32"/>
                  <a:gd name="T10" fmla="*/ 25 w 35"/>
                  <a:gd name="T11" fmla="*/ 25 h 32"/>
                  <a:gd name="T12" fmla="*/ 35 w 35"/>
                  <a:gd name="T13" fmla="*/ 26 h 32"/>
                  <a:gd name="T14" fmla="*/ 22 w 35"/>
                  <a:gd name="T15" fmla="*/ 29 h 32"/>
                  <a:gd name="T16" fmla="*/ 14 w 35"/>
                  <a:gd name="T17" fmla="*/ 20 h 32"/>
                  <a:gd name="T18" fmla="*/ 14 w 35"/>
                  <a:gd name="T19" fmla="*/ 22 h 32"/>
                  <a:gd name="T20" fmla="*/ 11 w 35"/>
                  <a:gd name="T21" fmla="*/ 19 h 32"/>
                  <a:gd name="T22" fmla="*/ 11 w 35"/>
                  <a:gd name="T23" fmla="*/ 22 h 32"/>
                  <a:gd name="T24" fmla="*/ 6 w 35"/>
                  <a:gd name="T25" fmla="*/ 16 h 32"/>
                  <a:gd name="T26" fmla="*/ 0 w 35"/>
                  <a:gd name="T27" fmla="*/ 10 h 32"/>
                  <a:gd name="T28" fmla="*/ 10 w 35"/>
                  <a:gd name="T29" fmla="*/ 12 h 32"/>
                  <a:gd name="T30" fmla="*/ 17 w 35"/>
                  <a:gd name="T31" fmla="*/ 11 h 32"/>
                  <a:gd name="T32" fmla="*/ 23 w 35"/>
                  <a:gd name="T33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" h="32">
                    <a:moveTo>
                      <a:pt x="23" y="0"/>
                    </a:moveTo>
                    <a:cubicBezTo>
                      <a:pt x="25" y="2"/>
                      <a:pt x="27" y="3"/>
                      <a:pt x="29" y="7"/>
                    </a:cubicBezTo>
                    <a:cubicBezTo>
                      <a:pt x="30" y="10"/>
                      <a:pt x="29" y="13"/>
                      <a:pt x="26" y="14"/>
                    </a:cubicBezTo>
                    <a:cubicBezTo>
                      <a:pt x="24" y="16"/>
                      <a:pt x="19" y="17"/>
                      <a:pt x="22" y="20"/>
                    </a:cubicBezTo>
                    <a:cubicBezTo>
                      <a:pt x="24" y="22"/>
                      <a:pt x="28" y="22"/>
                      <a:pt x="31" y="22"/>
                    </a:cubicBezTo>
                    <a:cubicBezTo>
                      <a:pt x="30" y="24"/>
                      <a:pt x="27" y="24"/>
                      <a:pt x="25" y="25"/>
                    </a:cubicBezTo>
                    <a:cubicBezTo>
                      <a:pt x="25" y="29"/>
                      <a:pt x="34" y="26"/>
                      <a:pt x="35" y="26"/>
                    </a:cubicBezTo>
                    <a:cubicBezTo>
                      <a:pt x="33" y="32"/>
                      <a:pt x="26" y="31"/>
                      <a:pt x="22" y="29"/>
                    </a:cubicBezTo>
                    <a:cubicBezTo>
                      <a:pt x="18" y="27"/>
                      <a:pt x="17" y="24"/>
                      <a:pt x="14" y="20"/>
                    </a:cubicBezTo>
                    <a:cubicBezTo>
                      <a:pt x="14" y="21"/>
                      <a:pt x="14" y="21"/>
                      <a:pt x="14" y="22"/>
                    </a:cubicBezTo>
                    <a:cubicBezTo>
                      <a:pt x="13" y="21"/>
                      <a:pt x="12" y="20"/>
                      <a:pt x="11" y="19"/>
                    </a:cubicBezTo>
                    <a:cubicBezTo>
                      <a:pt x="11" y="20"/>
                      <a:pt x="11" y="21"/>
                      <a:pt x="11" y="22"/>
                    </a:cubicBezTo>
                    <a:cubicBezTo>
                      <a:pt x="10" y="22"/>
                      <a:pt x="7" y="17"/>
                      <a:pt x="6" y="16"/>
                    </a:cubicBezTo>
                    <a:cubicBezTo>
                      <a:pt x="4" y="14"/>
                      <a:pt x="0" y="11"/>
                      <a:pt x="0" y="10"/>
                    </a:cubicBezTo>
                    <a:cubicBezTo>
                      <a:pt x="4" y="10"/>
                      <a:pt x="6" y="12"/>
                      <a:pt x="10" y="12"/>
                    </a:cubicBezTo>
                    <a:cubicBezTo>
                      <a:pt x="13" y="12"/>
                      <a:pt x="15" y="11"/>
                      <a:pt x="17" y="11"/>
                    </a:cubicBezTo>
                    <a:cubicBezTo>
                      <a:pt x="21" y="9"/>
                      <a:pt x="24" y="7"/>
                      <a:pt x="23" y="2"/>
                    </a:cubicBezTo>
                  </a:path>
                </a:pathLst>
              </a:custGeom>
              <a:solidFill>
                <a:srgbClr val="AC1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4840288" y="3708401"/>
                <a:ext cx="192088" cy="122238"/>
              </a:xfrm>
              <a:custGeom>
                <a:avLst/>
                <a:gdLst>
                  <a:gd name="T0" fmla="*/ 7 w 35"/>
                  <a:gd name="T1" fmla="*/ 1 h 22"/>
                  <a:gd name="T2" fmla="*/ 1 w 35"/>
                  <a:gd name="T3" fmla="*/ 2 h 22"/>
                  <a:gd name="T4" fmla="*/ 3 w 35"/>
                  <a:gd name="T5" fmla="*/ 8 h 22"/>
                  <a:gd name="T6" fmla="*/ 10 w 35"/>
                  <a:gd name="T7" fmla="*/ 8 h 22"/>
                  <a:gd name="T8" fmla="*/ 13 w 35"/>
                  <a:gd name="T9" fmla="*/ 14 h 22"/>
                  <a:gd name="T10" fmla="*/ 17 w 35"/>
                  <a:gd name="T11" fmla="*/ 12 h 22"/>
                  <a:gd name="T12" fmla="*/ 18 w 35"/>
                  <a:gd name="T13" fmla="*/ 11 h 22"/>
                  <a:gd name="T14" fmla="*/ 19 w 35"/>
                  <a:gd name="T15" fmla="*/ 13 h 22"/>
                  <a:gd name="T16" fmla="*/ 22 w 35"/>
                  <a:gd name="T17" fmla="*/ 12 h 22"/>
                  <a:gd name="T18" fmla="*/ 24 w 35"/>
                  <a:gd name="T19" fmla="*/ 16 h 22"/>
                  <a:gd name="T20" fmla="*/ 17 w 35"/>
                  <a:gd name="T21" fmla="*/ 21 h 22"/>
                  <a:gd name="T22" fmla="*/ 25 w 35"/>
                  <a:gd name="T23" fmla="*/ 20 h 22"/>
                  <a:gd name="T24" fmla="*/ 30 w 35"/>
                  <a:gd name="T25" fmla="*/ 16 h 22"/>
                  <a:gd name="T26" fmla="*/ 30 w 35"/>
                  <a:gd name="T27" fmla="*/ 19 h 22"/>
                  <a:gd name="T28" fmla="*/ 32 w 35"/>
                  <a:gd name="T29" fmla="*/ 18 h 22"/>
                  <a:gd name="T30" fmla="*/ 31 w 35"/>
                  <a:gd name="T31" fmla="*/ 21 h 22"/>
                  <a:gd name="T32" fmla="*/ 35 w 35"/>
                  <a:gd name="T33" fmla="*/ 14 h 22"/>
                  <a:gd name="T34" fmla="*/ 28 w 35"/>
                  <a:gd name="T35" fmla="*/ 8 h 22"/>
                  <a:gd name="T36" fmla="*/ 18 w 35"/>
                  <a:gd name="T37" fmla="*/ 4 h 22"/>
                  <a:gd name="T38" fmla="*/ 7 w 35"/>
                  <a:gd name="T3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" h="22">
                    <a:moveTo>
                      <a:pt x="7" y="1"/>
                    </a:moveTo>
                    <a:cubicBezTo>
                      <a:pt x="5" y="1"/>
                      <a:pt x="3" y="0"/>
                      <a:pt x="1" y="2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5" y="9"/>
                      <a:pt x="8" y="6"/>
                      <a:pt x="10" y="8"/>
                    </a:cubicBezTo>
                    <a:cubicBezTo>
                      <a:pt x="13" y="8"/>
                      <a:pt x="13" y="11"/>
                      <a:pt x="13" y="14"/>
                    </a:cubicBezTo>
                    <a:cubicBezTo>
                      <a:pt x="15" y="13"/>
                      <a:pt x="15" y="12"/>
                      <a:pt x="17" y="12"/>
                    </a:cubicBezTo>
                    <a:cubicBezTo>
                      <a:pt x="17" y="11"/>
                      <a:pt x="17" y="10"/>
                      <a:pt x="18" y="11"/>
                    </a:cubicBezTo>
                    <a:cubicBezTo>
                      <a:pt x="19" y="11"/>
                      <a:pt x="19" y="13"/>
                      <a:pt x="19" y="13"/>
                    </a:cubicBezTo>
                    <a:cubicBezTo>
                      <a:pt x="20" y="13"/>
                      <a:pt x="21" y="12"/>
                      <a:pt x="22" y="12"/>
                    </a:cubicBezTo>
                    <a:cubicBezTo>
                      <a:pt x="23" y="12"/>
                      <a:pt x="25" y="14"/>
                      <a:pt x="24" y="16"/>
                    </a:cubicBezTo>
                    <a:cubicBezTo>
                      <a:pt x="23" y="18"/>
                      <a:pt x="19" y="20"/>
                      <a:pt x="17" y="21"/>
                    </a:cubicBezTo>
                    <a:cubicBezTo>
                      <a:pt x="19" y="22"/>
                      <a:pt x="23" y="21"/>
                      <a:pt x="25" y="20"/>
                    </a:cubicBezTo>
                    <a:cubicBezTo>
                      <a:pt x="27" y="19"/>
                      <a:pt x="29" y="17"/>
                      <a:pt x="30" y="16"/>
                    </a:cubicBezTo>
                    <a:cubicBezTo>
                      <a:pt x="31" y="17"/>
                      <a:pt x="31" y="18"/>
                      <a:pt x="30" y="19"/>
                    </a:cubicBezTo>
                    <a:cubicBezTo>
                      <a:pt x="31" y="18"/>
                      <a:pt x="32" y="18"/>
                      <a:pt x="32" y="18"/>
                    </a:cubicBezTo>
                    <a:cubicBezTo>
                      <a:pt x="32" y="19"/>
                      <a:pt x="32" y="20"/>
                      <a:pt x="31" y="21"/>
                    </a:cubicBezTo>
                    <a:cubicBezTo>
                      <a:pt x="34" y="21"/>
                      <a:pt x="35" y="16"/>
                      <a:pt x="35" y="14"/>
                    </a:cubicBezTo>
                    <a:cubicBezTo>
                      <a:pt x="35" y="10"/>
                      <a:pt x="31" y="8"/>
                      <a:pt x="28" y="8"/>
                    </a:cubicBezTo>
                    <a:cubicBezTo>
                      <a:pt x="24" y="6"/>
                      <a:pt x="21" y="5"/>
                      <a:pt x="18" y="4"/>
                    </a:cubicBezTo>
                    <a:cubicBezTo>
                      <a:pt x="14" y="3"/>
                      <a:pt x="10" y="3"/>
                      <a:pt x="7" y="0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724400" y="3548064"/>
                <a:ext cx="412750" cy="177800"/>
              </a:xfrm>
              <a:custGeom>
                <a:avLst/>
                <a:gdLst>
                  <a:gd name="T0" fmla="*/ 75 w 75"/>
                  <a:gd name="T1" fmla="*/ 24 h 32"/>
                  <a:gd name="T2" fmla="*/ 71 w 75"/>
                  <a:gd name="T3" fmla="*/ 31 h 32"/>
                  <a:gd name="T4" fmla="*/ 69 w 75"/>
                  <a:gd name="T5" fmla="*/ 25 h 32"/>
                  <a:gd name="T6" fmla="*/ 66 w 75"/>
                  <a:gd name="T7" fmla="*/ 25 h 32"/>
                  <a:gd name="T8" fmla="*/ 63 w 75"/>
                  <a:gd name="T9" fmla="*/ 24 h 32"/>
                  <a:gd name="T10" fmla="*/ 61 w 75"/>
                  <a:gd name="T11" fmla="*/ 22 h 32"/>
                  <a:gd name="T12" fmla="*/ 57 w 75"/>
                  <a:gd name="T13" fmla="*/ 24 h 32"/>
                  <a:gd name="T14" fmla="*/ 59 w 75"/>
                  <a:gd name="T15" fmla="*/ 18 h 32"/>
                  <a:gd name="T16" fmla="*/ 57 w 75"/>
                  <a:gd name="T17" fmla="*/ 18 h 32"/>
                  <a:gd name="T18" fmla="*/ 55 w 75"/>
                  <a:gd name="T19" fmla="*/ 16 h 32"/>
                  <a:gd name="T20" fmla="*/ 53 w 75"/>
                  <a:gd name="T21" fmla="*/ 16 h 32"/>
                  <a:gd name="T22" fmla="*/ 51 w 75"/>
                  <a:gd name="T23" fmla="*/ 14 h 32"/>
                  <a:gd name="T24" fmla="*/ 48 w 75"/>
                  <a:gd name="T25" fmla="*/ 14 h 32"/>
                  <a:gd name="T26" fmla="*/ 46 w 75"/>
                  <a:gd name="T27" fmla="*/ 18 h 32"/>
                  <a:gd name="T28" fmla="*/ 43 w 75"/>
                  <a:gd name="T29" fmla="*/ 11 h 32"/>
                  <a:gd name="T30" fmla="*/ 35 w 75"/>
                  <a:gd name="T31" fmla="*/ 17 h 32"/>
                  <a:gd name="T32" fmla="*/ 33 w 75"/>
                  <a:gd name="T33" fmla="*/ 11 h 32"/>
                  <a:gd name="T34" fmla="*/ 29 w 75"/>
                  <a:gd name="T35" fmla="*/ 18 h 32"/>
                  <a:gd name="T36" fmla="*/ 27 w 75"/>
                  <a:gd name="T37" fmla="*/ 14 h 32"/>
                  <a:gd name="T38" fmla="*/ 26 w 75"/>
                  <a:gd name="T39" fmla="*/ 16 h 32"/>
                  <a:gd name="T40" fmla="*/ 21 w 75"/>
                  <a:gd name="T41" fmla="*/ 11 h 32"/>
                  <a:gd name="T42" fmla="*/ 15 w 75"/>
                  <a:gd name="T43" fmla="*/ 12 h 32"/>
                  <a:gd name="T44" fmla="*/ 12 w 75"/>
                  <a:gd name="T45" fmla="*/ 10 h 32"/>
                  <a:gd name="T46" fmla="*/ 13 w 75"/>
                  <a:gd name="T47" fmla="*/ 16 h 32"/>
                  <a:gd name="T48" fmla="*/ 9 w 75"/>
                  <a:gd name="T49" fmla="*/ 12 h 32"/>
                  <a:gd name="T50" fmla="*/ 5 w 75"/>
                  <a:gd name="T51" fmla="*/ 14 h 32"/>
                  <a:gd name="T52" fmla="*/ 6 w 75"/>
                  <a:gd name="T53" fmla="*/ 20 h 32"/>
                  <a:gd name="T54" fmla="*/ 1 w 75"/>
                  <a:gd name="T55" fmla="*/ 15 h 32"/>
                  <a:gd name="T56" fmla="*/ 2 w 75"/>
                  <a:gd name="T57" fmla="*/ 8 h 32"/>
                  <a:gd name="T58" fmla="*/ 5 w 75"/>
                  <a:gd name="T59" fmla="*/ 5 h 32"/>
                  <a:gd name="T60" fmla="*/ 9 w 75"/>
                  <a:gd name="T61" fmla="*/ 5 h 32"/>
                  <a:gd name="T62" fmla="*/ 17 w 75"/>
                  <a:gd name="T63" fmla="*/ 3 h 32"/>
                  <a:gd name="T64" fmla="*/ 23 w 75"/>
                  <a:gd name="T65" fmla="*/ 8 h 32"/>
                  <a:gd name="T66" fmla="*/ 25 w 75"/>
                  <a:gd name="T67" fmla="*/ 5 h 32"/>
                  <a:gd name="T68" fmla="*/ 28 w 75"/>
                  <a:gd name="T69" fmla="*/ 2 h 32"/>
                  <a:gd name="T70" fmla="*/ 36 w 75"/>
                  <a:gd name="T71" fmla="*/ 6 h 32"/>
                  <a:gd name="T72" fmla="*/ 38 w 75"/>
                  <a:gd name="T73" fmla="*/ 10 h 32"/>
                  <a:gd name="T74" fmla="*/ 42 w 75"/>
                  <a:gd name="T75" fmla="*/ 10 h 32"/>
                  <a:gd name="T76" fmla="*/ 50 w 75"/>
                  <a:gd name="T77" fmla="*/ 7 h 32"/>
                  <a:gd name="T78" fmla="*/ 56 w 75"/>
                  <a:gd name="T79" fmla="*/ 10 h 32"/>
                  <a:gd name="T80" fmla="*/ 59 w 75"/>
                  <a:gd name="T81" fmla="*/ 13 h 32"/>
                  <a:gd name="T82" fmla="*/ 61 w 75"/>
                  <a:gd name="T83" fmla="*/ 17 h 32"/>
                  <a:gd name="T84" fmla="*/ 71 w 75"/>
                  <a:gd name="T85" fmla="*/ 21 h 32"/>
                  <a:gd name="T86" fmla="*/ 75 w 75"/>
                  <a:gd name="T87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5" h="32">
                    <a:moveTo>
                      <a:pt x="75" y="24"/>
                    </a:moveTo>
                    <a:cubicBezTo>
                      <a:pt x="75" y="26"/>
                      <a:pt x="74" y="32"/>
                      <a:pt x="71" y="31"/>
                    </a:cubicBezTo>
                    <a:cubicBezTo>
                      <a:pt x="70" y="29"/>
                      <a:pt x="71" y="26"/>
                      <a:pt x="69" y="25"/>
                    </a:cubicBezTo>
                    <a:cubicBezTo>
                      <a:pt x="68" y="24"/>
                      <a:pt x="67" y="25"/>
                      <a:pt x="66" y="25"/>
                    </a:cubicBezTo>
                    <a:cubicBezTo>
                      <a:pt x="65" y="25"/>
                      <a:pt x="64" y="24"/>
                      <a:pt x="63" y="24"/>
                    </a:cubicBezTo>
                    <a:cubicBezTo>
                      <a:pt x="66" y="22"/>
                      <a:pt x="62" y="21"/>
                      <a:pt x="61" y="22"/>
                    </a:cubicBezTo>
                    <a:cubicBezTo>
                      <a:pt x="59" y="22"/>
                      <a:pt x="58" y="23"/>
                      <a:pt x="57" y="24"/>
                    </a:cubicBezTo>
                    <a:cubicBezTo>
                      <a:pt x="57" y="22"/>
                      <a:pt x="59" y="20"/>
                      <a:pt x="59" y="18"/>
                    </a:cubicBezTo>
                    <a:cubicBezTo>
                      <a:pt x="58" y="18"/>
                      <a:pt x="58" y="18"/>
                      <a:pt x="57" y="18"/>
                    </a:cubicBezTo>
                    <a:cubicBezTo>
                      <a:pt x="57" y="17"/>
                      <a:pt x="57" y="16"/>
                      <a:pt x="55" y="16"/>
                    </a:cubicBezTo>
                    <a:cubicBezTo>
                      <a:pt x="54" y="15"/>
                      <a:pt x="54" y="16"/>
                      <a:pt x="53" y="16"/>
                    </a:cubicBezTo>
                    <a:cubicBezTo>
                      <a:pt x="52" y="16"/>
                      <a:pt x="52" y="15"/>
                      <a:pt x="51" y="14"/>
                    </a:cubicBezTo>
                    <a:cubicBezTo>
                      <a:pt x="50" y="13"/>
                      <a:pt x="49" y="12"/>
                      <a:pt x="48" y="14"/>
                    </a:cubicBezTo>
                    <a:cubicBezTo>
                      <a:pt x="47" y="15"/>
                      <a:pt x="48" y="17"/>
                      <a:pt x="46" y="18"/>
                    </a:cubicBezTo>
                    <a:cubicBezTo>
                      <a:pt x="45" y="16"/>
                      <a:pt x="45" y="12"/>
                      <a:pt x="43" y="11"/>
                    </a:cubicBezTo>
                    <a:cubicBezTo>
                      <a:pt x="41" y="10"/>
                      <a:pt x="38" y="16"/>
                      <a:pt x="35" y="17"/>
                    </a:cubicBezTo>
                    <a:cubicBezTo>
                      <a:pt x="36" y="15"/>
                      <a:pt x="38" y="9"/>
                      <a:pt x="33" y="11"/>
                    </a:cubicBezTo>
                    <a:cubicBezTo>
                      <a:pt x="30" y="11"/>
                      <a:pt x="29" y="15"/>
                      <a:pt x="29" y="18"/>
                    </a:cubicBezTo>
                    <a:cubicBezTo>
                      <a:pt x="28" y="17"/>
                      <a:pt x="27" y="15"/>
                      <a:pt x="27" y="14"/>
                    </a:cubicBezTo>
                    <a:cubicBezTo>
                      <a:pt x="26" y="14"/>
                      <a:pt x="26" y="15"/>
                      <a:pt x="26" y="16"/>
                    </a:cubicBezTo>
                    <a:cubicBezTo>
                      <a:pt x="23" y="14"/>
                      <a:pt x="24" y="12"/>
                      <a:pt x="21" y="11"/>
                    </a:cubicBezTo>
                    <a:cubicBezTo>
                      <a:pt x="19" y="10"/>
                      <a:pt x="16" y="9"/>
                      <a:pt x="15" y="12"/>
                    </a:cubicBezTo>
                    <a:cubicBezTo>
                      <a:pt x="14" y="11"/>
                      <a:pt x="13" y="10"/>
                      <a:pt x="12" y="10"/>
                    </a:cubicBezTo>
                    <a:cubicBezTo>
                      <a:pt x="11" y="12"/>
                      <a:pt x="13" y="14"/>
                      <a:pt x="13" y="16"/>
                    </a:cubicBezTo>
                    <a:cubicBezTo>
                      <a:pt x="11" y="15"/>
                      <a:pt x="11" y="14"/>
                      <a:pt x="9" y="12"/>
                    </a:cubicBezTo>
                    <a:cubicBezTo>
                      <a:pt x="7" y="11"/>
                      <a:pt x="5" y="10"/>
                      <a:pt x="5" y="14"/>
                    </a:cubicBezTo>
                    <a:cubicBezTo>
                      <a:pt x="5" y="15"/>
                      <a:pt x="6" y="20"/>
                      <a:pt x="6" y="20"/>
                    </a:cubicBezTo>
                    <a:cubicBezTo>
                      <a:pt x="4" y="22"/>
                      <a:pt x="1" y="16"/>
                      <a:pt x="1" y="15"/>
                    </a:cubicBezTo>
                    <a:cubicBezTo>
                      <a:pt x="0" y="12"/>
                      <a:pt x="1" y="10"/>
                      <a:pt x="2" y="8"/>
                    </a:cubicBezTo>
                    <a:cubicBezTo>
                      <a:pt x="3" y="7"/>
                      <a:pt x="3" y="6"/>
                      <a:pt x="5" y="5"/>
                    </a:cubicBezTo>
                    <a:cubicBezTo>
                      <a:pt x="6" y="5"/>
                      <a:pt x="8" y="5"/>
                      <a:pt x="9" y="5"/>
                    </a:cubicBezTo>
                    <a:cubicBezTo>
                      <a:pt x="12" y="4"/>
                      <a:pt x="14" y="1"/>
                      <a:pt x="17" y="3"/>
                    </a:cubicBezTo>
                    <a:cubicBezTo>
                      <a:pt x="19" y="4"/>
                      <a:pt x="21" y="6"/>
                      <a:pt x="23" y="8"/>
                    </a:cubicBezTo>
                    <a:cubicBezTo>
                      <a:pt x="24" y="8"/>
                      <a:pt x="24" y="6"/>
                      <a:pt x="25" y="5"/>
                    </a:cubicBezTo>
                    <a:cubicBezTo>
                      <a:pt x="25" y="4"/>
                      <a:pt x="27" y="2"/>
                      <a:pt x="28" y="2"/>
                    </a:cubicBezTo>
                    <a:cubicBezTo>
                      <a:pt x="32" y="0"/>
                      <a:pt x="34" y="4"/>
                      <a:pt x="36" y="6"/>
                    </a:cubicBezTo>
                    <a:cubicBezTo>
                      <a:pt x="37" y="7"/>
                      <a:pt x="37" y="9"/>
                      <a:pt x="38" y="10"/>
                    </a:cubicBezTo>
                    <a:cubicBezTo>
                      <a:pt x="39" y="11"/>
                      <a:pt x="41" y="10"/>
                      <a:pt x="42" y="10"/>
                    </a:cubicBezTo>
                    <a:cubicBezTo>
                      <a:pt x="45" y="9"/>
                      <a:pt x="47" y="7"/>
                      <a:pt x="50" y="7"/>
                    </a:cubicBezTo>
                    <a:cubicBezTo>
                      <a:pt x="52" y="8"/>
                      <a:pt x="54" y="9"/>
                      <a:pt x="56" y="10"/>
                    </a:cubicBezTo>
                    <a:cubicBezTo>
                      <a:pt x="57" y="11"/>
                      <a:pt x="58" y="12"/>
                      <a:pt x="59" y="13"/>
                    </a:cubicBezTo>
                    <a:cubicBezTo>
                      <a:pt x="60" y="14"/>
                      <a:pt x="60" y="16"/>
                      <a:pt x="61" y="17"/>
                    </a:cubicBezTo>
                    <a:cubicBezTo>
                      <a:pt x="64" y="19"/>
                      <a:pt x="68" y="19"/>
                      <a:pt x="71" y="21"/>
                    </a:cubicBezTo>
                    <a:cubicBezTo>
                      <a:pt x="74" y="22"/>
                      <a:pt x="74" y="24"/>
                      <a:pt x="75" y="27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673600" y="3813176"/>
                <a:ext cx="298450" cy="393700"/>
              </a:xfrm>
              <a:custGeom>
                <a:avLst/>
                <a:gdLst>
                  <a:gd name="T0" fmla="*/ 39 w 54"/>
                  <a:gd name="T1" fmla="*/ 3 h 71"/>
                  <a:gd name="T2" fmla="*/ 31 w 54"/>
                  <a:gd name="T3" fmla="*/ 3 h 71"/>
                  <a:gd name="T4" fmla="*/ 26 w 54"/>
                  <a:gd name="T5" fmla="*/ 13 h 71"/>
                  <a:gd name="T6" fmla="*/ 30 w 54"/>
                  <a:gd name="T7" fmla="*/ 8 h 71"/>
                  <a:gd name="T8" fmla="*/ 36 w 54"/>
                  <a:gd name="T9" fmla="*/ 10 h 71"/>
                  <a:gd name="T10" fmla="*/ 37 w 54"/>
                  <a:gd name="T11" fmla="*/ 17 h 71"/>
                  <a:gd name="T12" fmla="*/ 39 w 54"/>
                  <a:gd name="T13" fmla="*/ 17 h 71"/>
                  <a:gd name="T14" fmla="*/ 38 w 54"/>
                  <a:gd name="T15" fmla="*/ 20 h 71"/>
                  <a:gd name="T16" fmla="*/ 24 w 54"/>
                  <a:gd name="T17" fmla="*/ 36 h 71"/>
                  <a:gd name="T18" fmla="*/ 13 w 54"/>
                  <a:gd name="T19" fmla="*/ 51 h 71"/>
                  <a:gd name="T20" fmla="*/ 6 w 54"/>
                  <a:gd name="T21" fmla="*/ 71 h 71"/>
                  <a:gd name="T22" fmla="*/ 9 w 54"/>
                  <a:gd name="T23" fmla="*/ 63 h 71"/>
                  <a:gd name="T24" fmla="*/ 15 w 54"/>
                  <a:gd name="T25" fmla="*/ 54 h 71"/>
                  <a:gd name="T26" fmla="*/ 27 w 54"/>
                  <a:gd name="T27" fmla="*/ 38 h 71"/>
                  <a:gd name="T28" fmla="*/ 40 w 54"/>
                  <a:gd name="T29" fmla="*/ 24 h 71"/>
                  <a:gd name="T30" fmla="*/ 47 w 54"/>
                  <a:gd name="T31" fmla="*/ 20 h 71"/>
                  <a:gd name="T32" fmla="*/ 47 w 54"/>
                  <a:gd name="T33" fmla="*/ 27 h 71"/>
                  <a:gd name="T34" fmla="*/ 52 w 54"/>
                  <a:gd name="T35" fmla="*/ 16 h 71"/>
                  <a:gd name="T36" fmla="*/ 49 w 54"/>
                  <a:gd name="T37" fmla="*/ 13 h 71"/>
                  <a:gd name="T38" fmla="*/ 48 w 54"/>
                  <a:gd name="T39" fmla="*/ 8 h 71"/>
                  <a:gd name="T40" fmla="*/ 42 w 54"/>
                  <a:gd name="T41" fmla="*/ 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4" h="71">
                    <a:moveTo>
                      <a:pt x="39" y="3"/>
                    </a:moveTo>
                    <a:cubicBezTo>
                      <a:pt x="38" y="0"/>
                      <a:pt x="33" y="1"/>
                      <a:pt x="31" y="3"/>
                    </a:cubicBezTo>
                    <a:cubicBezTo>
                      <a:pt x="27" y="5"/>
                      <a:pt x="26" y="10"/>
                      <a:pt x="26" y="13"/>
                    </a:cubicBezTo>
                    <a:cubicBezTo>
                      <a:pt x="27" y="11"/>
                      <a:pt x="28" y="9"/>
                      <a:pt x="30" y="8"/>
                    </a:cubicBezTo>
                    <a:cubicBezTo>
                      <a:pt x="33" y="6"/>
                      <a:pt x="36" y="7"/>
                      <a:pt x="36" y="10"/>
                    </a:cubicBezTo>
                    <a:cubicBezTo>
                      <a:pt x="36" y="13"/>
                      <a:pt x="33" y="15"/>
                      <a:pt x="37" y="17"/>
                    </a:cubicBezTo>
                    <a:cubicBezTo>
                      <a:pt x="38" y="17"/>
                      <a:pt x="39" y="16"/>
                      <a:pt x="39" y="17"/>
                    </a:cubicBezTo>
                    <a:cubicBezTo>
                      <a:pt x="39" y="18"/>
                      <a:pt x="38" y="20"/>
                      <a:pt x="38" y="20"/>
                    </a:cubicBezTo>
                    <a:cubicBezTo>
                      <a:pt x="34" y="26"/>
                      <a:pt x="29" y="31"/>
                      <a:pt x="24" y="36"/>
                    </a:cubicBezTo>
                    <a:cubicBezTo>
                      <a:pt x="21" y="41"/>
                      <a:pt x="16" y="46"/>
                      <a:pt x="13" y="51"/>
                    </a:cubicBezTo>
                    <a:cubicBezTo>
                      <a:pt x="11" y="53"/>
                      <a:pt x="0" y="71"/>
                      <a:pt x="6" y="71"/>
                    </a:cubicBezTo>
                    <a:cubicBezTo>
                      <a:pt x="7" y="69"/>
                      <a:pt x="8" y="65"/>
                      <a:pt x="9" y="63"/>
                    </a:cubicBezTo>
                    <a:cubicBezTo>
                      <a:pt x="11" y="60"/>
                      <a:pt x="13" y="57"/>
                      <a:pt x="15" y="54"/>
                    </a:cubicBezTo>
                    <a:cubicBezTo>
                      <a:pt x="19" y="49"/>
                      <a:pt x="23" y="43"/>
                      <a:pt x="27" y="38"/>
                    </a:cubicBezTo>
                    <a:cubicBezTo>
                      <a:pt x="30" y="33"/>
                      <a:pt x="35" y="28"/>
                      <a:pt x="40" y="24"/>
                    </a:cubicBezTo>
                    <a:cubicBezTo>
                      <a:pt x="42" y="21"/>
                      <a:pt x="43" y="20"/>
                      <a:pt x="47" y="20"/>
                    </a:cubicBezTo>
                    <a:cubicBezTo>
                      <a:pt x="52" y="21"/>
                      <a:pt x="49" y="25"/>
                      <a:pt x="47" y="27"/>
                    </a:cubicBezTo>
                    <a:cubicBezTo>
                      <a:pt x="51" y="24"/>
                      <a:pt x="54" y="22"/>
                      <a:pt x="52" y="16"/>
                    </a:cubicBezTo>
                    <a:cubicBezTo>
                      <a:pt x="51" y="15"/>
                      <a:pt x="50" y="14"/>
                      <a:pt x="49" y="13"/>
                    </a:cubicBezTo>
                    <a:cubicBezTo>
                      <a:pt x="48" y="12"/>
                      <a:pt x="49" y="10"/>
                      <a:pt x="48" y="8"/>
                    </a:cubicBezTo>
                    <a:cubicBezTo>
                      <a:pt x="48" y="5"/>
                      <a:pt x="45" y="3"/>
                      <a:pt x="42" y="2"/>
                    </a:cubicBezTo>
                  </a:path>
                </a:pathLst>
              </a:custGeom>
              <a:solidFill>
                <a:srgbClr val="268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4818063" y="3957639"/>
                <a:ext cx="809625" cy="708025"/>
              </a:xfrm>
              <a:custGeom>
                <a:avLst/>
                <a:gdLst>
                  <a:gd name="T0" fmla="*/ 8 w 147"/>
                  <a:gd name="T1" fmla="*/ 60 h 128"/>
                  <a:gd name="T2" fmla="*/ 26 w 147"/>
                  <a:gd name="T3" fmla="*/ 64 h 128"/>
                  <a:gd name="T4" fmla="*/ 25 w 147"/>
                  <a:gd name="T5" fmla="*/ 35 h 128"/>
                  <a:gd name="T6" fmla="*/ 47 w 147"/>
                  <a:gd name="T7" fmla="*/ 0 h 128"/>
                  <a:gd name="T8" fmla="*/ 49 w 147"/>
                  <a:gd name="T9" fmla="*/ 41 h 128"/>
                  <a:gd name="T10" fmla="*/ 38 w 147"/>
                  <a:gd name="T11" fmla="*/ 67 h 128"/>
                  <a:gd name="T12" fmla="*/ 50 w 147"/>
                  <a:gd name="T13" fmla="*/ 65 h 128"/>
                  <a:gd name="T14" fmla="*/ 51 w 147"/>
                  <a:gd name="T15" fmla="*/ 56 h 128"/>
                  <a:gd name="T16" fmla="*/ 77 w 147"/>
                  <a:gd name="T17" fmla="*/ 22 h 128"/>
                  <a:gd name="T18" fmla="*/ 90 w 147"/>
                  <a:gd name="T19" fmla="*/ 19 h 128"/>
                  <a:gd name="T20" fmla="*/ 81 w 147"/>
                  <a:gd name="T21" fmla="*/ 48 h 128"/>
                  <a:gd name="T22" fmla="*/ 47 w 147"/>
                  <a:gd name="T23" fmla="*/ 70 h 128"/>
                  <a:gd name="T24" fmla="*/ 67 w 147"/>
                  <a:gd name="T25" fmla="*/ 72 h 128"/>
                  <a:gd name="T26" fmla="*/ 86 w 147"/>
                  <a:gd name="T27" fmla="*/ 63 h 128"/>
                  <a:gd name="T28" fmla="*/ 127 w 147"/>
                  <a:gd name="T29" fmla="*/ 65 h 128"/>
                  <a:gd name="T30" fmla="*/ 129 w 147"/>
                  <a:gd name="T31" fmla="*/ 80 h 128"/>
                  <a:gd name="T32" fmla="*/ 88 w 147"/>
                  <a:gd name="T33" fmla="*/ 88 h 128"/>
                  <a:gd name="T34" fmla="*/ 59 w 147"/>
                  <a:gd name="T35" fmla="*/ 73 h 128"/>
                  <a:gd name="T36" fmla="*/ 64 w 147"/>
                  <a:gd name="T37" fmla="*/ 80 h 128"/>
                  <a:gd name="T38" fmla="*/ 89 w 147"/>
                  <a:gd name="T39" fmla="*/ 105 h 128"/>
                  <a:gd name="T40" fmla="*/ 102 w 147"/>
                  <a:gd name="T41" fmla="*/ 125 h 128"/>
                  <a:gd name="T42" fmla="*/ 86 w 147"/>
                  <a:gd name="T43" fmla="*/ 115 h 128"/>
                  <a:gd name="T44" fmla="*/ 59 w 147"/>
                  <a:gd name="T45" fmla="*/ 97 h 128"/>
                  <a:gd name="T46" fmla="*/ 45 w 147"/>
                  <a:gd name="T47" fmla="*/ 74 h 128"/>
                  <a:gd name="T48" fmla="*/ 37 w 147"/>
                  <a:gd name="T49" fmla="*/ 68 h 128"/>
                  <a:gd name="T50" fmla="*/ 35 w 147"/>
                  <a:gd name="T51" fmla="*/ 73 h 128"/>
                  <a:gd name="T52" fmla="*/ 47 w 147"/>
                  <a:gd name="T53" fmla="*/ 108 h 128"/>
                  <a:gd name="T54" fmla="*/ 50 w 147"/>
                  <a:gd name="T55" fmla="*/ 128 h 128"/>
                  <a:gd name="T56" fmla="*/ 33 w 147"/>
                  <a:gd name="T57" fmla="*/ 110 h 128"/>
                  <a:gd name="T58" fmla="*/ 24 w 147"/>
                  <a:gd name="T59" fmla="*/ 80 h 128"/>
                  <a:gd name="T60" fmla="*/ 27 w 147"/>
                  <a:gd name="T61" fmla="*/ 66 h 128"/>
                  <a:gd name="T62" fmla="*/ 12 w 147"/>
                  <a:gd name="T63" fmla="*/ 6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8">
                    <a:moveTo>
                      <a:pt x="0" y="58"/>
                    </a:moveTo>
                    <a:cubicBezTo>
                      <a:pt x="1" y="60"/>
                      <a:pt x="7" y="60"/>
                      <a:pt x="8" y="60"/>
                    </a:cubicBezTo>
                    <a:cubicBezTo>
                      <a:pt x="11" y="60"/>
                      <a:pt x="14" y="61"/>
                      <a:pt x="17" y="61"/>
                    </a:cubicBezTo>
                    <a:cubicBezTo>
                      <a:pt x="20" y="62"/>
                      <a:pt x="23" y="63"/>
                      <a:pt x="26" y="64"/>
                    </a:cubicBezTo>
                    <a:cubicBezTo>
                      <a:pt x="33" y="65"/>
                      <a:pt x="26" y="51"/>
                      <a:pt x="25" y="49"/>
                    </a:cubicBezTo>
                    <a:cubicBezTo>
                      <a:pt x="24" y="44"/>
                      <a:pt x="24" y="39"/>
                      <a:pt x="25" y="35"/>
                    </a:cubicBezTo>
                    <a:cubicBezTo>
                      <a:pt x="27" y="30"/>
                      <a:pt x="29" y="25"/>
                      <a:pt x="31" y="21"/>
                    </a:cubicBezTo>
                    <a:cubicBezTo>
                      <a:pt x="36" y="13"/>
                      <a:pt x="45" y="9"/>
                      <a:pt x="47" y="0"/>
                    </a:cubicBezTo>
                    <a:cubicBezTo>
                      <a:pt x="43" y="7"/>
                      <a:pt x="46" y="15"/>
                      <a:pt x="47" y="22"/>
                    </a:cubicBezTo>
                    <a:cubicBezTo>
                      <a:pt x="48" y="28"/>
                      <a:pt x="50" y="35"/>
                      <a:pt x="49" y="41"/>
                    </a:cubicBezTo>
                    <a:cubicBezTo>
                      <a:pt x="49" y="52"/>
                      <a:pt x="42" y="62"/>
                      <a:pt x="31" y="65"/>
                    </a:cubicBezTo>
                    <a:cubicBezTo>
                      <a:pt x="31" y="66"/>
                      <a:pt x="36" y="66"/>
                      <a:pt x="38" y="67"/>
                    </a:cubicBezTo>
                    <a:cubicBezTo>
                      <a:pt x="40" y="67"/>
                      <a:pt x="42" y="67"/>
                      <a:pt x="45" y="68"/>
                    </a:cubicBezTo>
                    <a:cubicBezTo>
                      <a:pt x="47" y="68"/>
                      <a:pt x="49" y="68"/>
                      <a:pt x="50" y="65"/>
                    </a:cubicBezTo>
                    <a:cubicBezTo>
                      <a:pt x="50" y="64"/>
                      <a:pt x="50" y="62"/>
                      <a:pt x="50" y="61"/>
                    </a:cubicBezTo>
                    <a:cubicBezTo>
                      <a:pt x="50" y="59"/>
                      <a:pt x="50" y="57"/>
                      <a:pt x="51" y="56"/>
                    </a:cubicBezTo>
                    <a:cubicBezTo>
                      <a:pt x="52" y="48"/>
                      <a:pt x="54" y="42"/>
                      <a:pt x="60" y="36"/>
                    </a:cubicBezTo>
                    <a:cubicBezTo>
                      <a:pt x="64" y="30"/>
                      <a:pt x="71" y="26"/>
                      <a:pt x="77" y="22"/>
                    </a:cubicBezTo>
                    <a:cubicBezTo>
                      <a:pt x="84" y="18"/>
                      <a:pt x="90" y="13"/>
                      <a:pt x="97" y="8"/>
                    </a:cubicBezTo>
                    <a:cubicBezTo>
                      <a:pt x="94" y="9"/>
                      <a:pt x="92" y="16"/>
                      <a:pt x="90" y="19"/>
                    </a:cubicBezTo>
                    <a:cubicBezTo>
                      <a:pt x="88" y="22"/>
                      <a:pt x="88" y="26"/>
                      <a:pt x="87" y="29"/>
                    </a:cubicBezTo>
                    <a:cubicBezTo>
                      <a:pt x="86" y="36"/>
                      <a:pt x="85" y="42"/>
                      <a:pt x="81" y="48"/>
                    </a:cubicBezTo>
                    <a:cubicBezTo>
                      <a:pt x="77" y="54"/>
                      <a:pt x="71" y="60"/>
                      <a:pt x="64" y="63"/>
                    </a:cubicBezTo>
                    <a:cubicBezTo>
                      <a:pt x="58" y="65"/>
                      <a:pt x="52" y="66"/>
                      <a:pt x="47" y="70"/>
                    </a:cubicBezTo>
                    <a:cubicBezTo>
                      <a:pt x="51" y="71"/>
                      <a:pt x="55" y="70"/>
                      <a:pt x="58" y="71"/>
                    </a:cubicBezTo>
                    <a:cubicBezTo>
                      <a:pt x="61" y="71"/>
                      <a:pt x="64" y="72"/>
                      <a:pt x="67" y="72"/>
                    </a:cubicBezTo>
                    <a:cubicBezTo>
                      <a:pt x="70" y="72"/>
                      <a:pt x="74" y="71"/>
                      <a:pt x="76" y="70"/>
                    </a:cubicBezTo>
                    <a:cubicBezTo>
                      <a:pt x="79" y="68"/>
                      <a:pt x="82" y="65"/>
                      <a:pt x="86" y="63"/>
                    </a:cubicBezTo>
                    <a:cubicBezTo>
                      <a:pt x="92" y="61"/>
                      <a:pt x="100" y="59"/>
                      <a:pt x="107" y="59"/>
                    </a:cubicBezTo>
                    <a:cubicBezTo>
                      <a:pt x="114" y="60"/>
                      <a:pt x="120" y="63"/>
                      <a:pt x="127" y="65"/>
                    </a:cubicBezTo>
                    <a:cubicBezTo>
                      <a:pt x="134" y="67"/>
                      <a:pt x="140" y="66"/>
                      <a:pt x="147" y="66"/>
                    </a:cubicBezTo>
                    <a:cubicBezTo>
                      <a:pt x="142" y="72"/>
                      <a:pt x="136" y="76"/>
                      <a:pt x="129" y="80"/>
                    </a:cubicBezTo>
                    <a:cubicBezTo>
                      <a:pt x="123" y="84"/>
                      <a:pt x="117" y="87"/>
                      <a:pt x="110" y="89"/>
                    </a:cubicBezTo>
                    <a:cubicBezTo>
                      <a:pt x="103" y="91"/>
                      <a:pt x="96" y="90"/>
                      <a:pt x="88" y="88"/>
                    </a:cubicBezTo>
                    <a:cubicBezTo>
                      <a:pt x="82" y="86"/>
                      <a:pt x="75" y="81"/>
                      <a:pt x="70" y="77"/>
                    </a:cubicBezTo>
                    <a:cubicBezTo>
                      <a:pt x="67" y="74"/>
                      <a:pt x="64" y="73"/>
                      <a:pt x="59" y="73"/>
                    </a:cubicBezTo>
                    <a:cubicBezTo>
                      <a:pt x="56" y="72"/>
                      <a:pt x="52" y="71"/>
                      <a:pt x="49" y="71"/>
                    </a:cubicBezTo>
                    <a:cubicBezTo>
                      <a:pt x="48" y="77"/>
                      <a:pt x="61" y="79"/>
                      <a:pt x="64" y="80"/>
                    </a:cubicBezTo>
                    <a:cubicBezTo>
                      <a:pt x="70" y="82"/>
                      <a:pt x="76" y="84"/>
                      <a:pt x="80" y="88"/>
                    </a:cubicBezTo>
                    <a:cubicBezTo>
                      <a:pt x="85" y="92"/>
                      <a:pt x="87" y="99"/>
                      <a:pt x="89" y="105"/>
                    </a:cubicBezTo>
                    <a:cubicBezTo>
                      <a:pt x="90" y="108"/>
                      <a:pt x="92" y="113"/>
                      <a:pt x="94" y="116"/>
                    </a:cubicBezTo>
                    <a:cubicBezTo>
                      <a:pt x="96" y="119"/>
                      <a:pt x="99" y="124"/>
                      <a:pt x="102" y="125"/>
                    </a:cubicBezTo>
                    <a:cubicBezTo>
                      <a:pt x="99" y="125"/>
                      <a:pt x="94" y="121"/>
                      <a:pt x="91" y="119"/>
                    </a:cubicBezTo>
                    <a:cubicBezTo>
                      <a:pt x="89" y="118"/>
                      <a:pt x="88" y="116"/>
                      <a:pt x="86" y="115"/>
                    </a:cubicBezTo>
                    <a:cubicBezTo>
                      <a:pt x="85" y="113"/>
                      <a:pt x="83" y="112"/>
                      <a:pt x="82" y="111"/>
                    </a:cubicBezTo>
                    <a:cubicBezTo>
                      <a:pt x="75" y="105"/>
                      <a:pt x="67" y="102"/>
                      <a:pt x="59" y="97"/>
                    </a:cubicBezTo>
                    <a:cubicBezTo>
                      <a:pt x="52" y="93"/>
                      <a:pt x="48" y="87"/>
                      <a:pt x="46" y="79"/>
                    </a:cubicBezTo>
                    <a:cubicBezTo>
                      <a:pt x="46" y="78"/>
                      <a:pt x="46" y="76"/>
                      <a:pt x="45" y="74"/>
                    </a:cubicBezTo>
                    <a:cubicBezTo>
                      <a:pt x="45" y="74"/>
                      <a:pt x="46" y="71"/>
                      <a:pt x="45" y="70"/>
                    </a:cubicBezTo>
                    <a:cubicBezTo>
                      <a:pt x="45" y="69"/>
                      <a:pt x="39" y="68"/>
                      <a:pt x="37" y="68"/>
                    </a:cubicBezTo>
                    <a:cubicBezTo>
                      <a:pt x="35" y="68"/>
                      <a:pt x="31" y="66"/>
                      <a:pt x="30" y="67"/>
                    </a:cubicBezTo>
                    <a:cubicBezTo>
                      <a:pt x="29" y="70"/>
                      <a:pt x="33" y="72"/>
                      <a:pt x="35" y="73"/>
                    </a:cubicBezTo>
                    <a:cubicBezTo>
                      <a:pt x="40" y="77"/>
                      <a:pt x="44" y="82"/>
                      <a:pt x="46" y="88"/>
                    </a:cubicBezTo>
                    <a:cubicBezTo>
                      <a:pt x="48" y="95"/>
                      <a:pt x="48" y="101"/>
                      <a:pt x="47" y="108"/>
                    </a:cubicBezTo>
                    <a:cubicBezTo>
                      <a:pt x="46" y="112"/>
                      <a:pt x="47" y="115"/>
                      <a:pt x="47" y="120"/>
                    </a:cubicBezTo>
                    <a:cubicBezTo>
                      <a:pt x="48" y="123"/>
                      <a:pt x="49" y="125"/>
                      <a:pt x="50" y="128"/>
                    </a:cubicBezTo>
                    <a:cubicBezTo>
                      <a:pt x="49" y="124"/>
                      <a:pt x="44" y="121"/>
                      <a:pt x="42" y="119"/>
                    </a:cubicBezTo>
                    <a:cubicBezTo>
                      <a:pt x="39" y="115"/>
                      <a:pt x="35" y="113"/>
                      <a:pt x="33" y="110"/>
                    </a:cubicBezTo>
                    <a:cubicBezTo>
                      <a:pt x="28" y="104"/>
                      <a:pt x="26" y="96"/>
                      <a:pt x="25" y="90"/>
                    </a:cubicBezTo>
                    <a:cubicBezTo>
                      <a:pt x="24" y="87"/>
                      <a:pt x="24" y="84"/>
                      <a:pt x="24" y="80"/>
                    </a:cubicBezTo>
                    <a:cubicBezTo>
                      <a:pt x="24" y="77"/>
                      <a:pt x="26" y="74"/>
                      <a:pt x="27" y="71"/>
                    </a:cubicBezTo>
                    <a:cubicBezTo>
                      <a:pt x="27" y="69"/>
                      <a:pt x="28" y="68"/>
                      <a:pt x="27" y="66"/>
                    </a:cubicBezTo>
                    <a:cubicBezTo>
                      <a:pt x="26" y="65"/>
                      <a:pt x="24" y="65"/>
                      <a:pt x="22" y="65"/>
                    </a:cubicBezTo>
                    <a:cubicBezTo>
                      <a:pt x="19" y="65"/>
                      <a:pt x="15" y="64"/>
                      <a:pt x="12" y="63"/>
                    </a:cubicBezTo>
                    <a:cubicBezTo>
                      <a:pt x="8" y="62"/>
                      <a:pt x="4" y="62"/>
                      <a:pt x="0" y="61"/>
                    </a:cubicBezTo>
                  </a:path>
                </a:pathLst>
              </a:custGeom>
              <a:solidFill>
                <a:srgbClr val="9FC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3443288" y="4013201"/>
                <a:ext cx="811213" cy="701675"/>
              </a:xfrm>
              <a:custGeom>
                <a:avLst/>
                <a:gdLst>
                  <a:gd name="T0" fmla="*/ 139 w 147"/>
                  <a:gd name="T1" fmla="*/ 60 h 127"/>
                  <a:gd name="T2" fmla="*/ 121 w 147"/>
                  <a:gd name="T3" fmla="*/ 63 h 127"/>
                  <a:gd name="T4" fmla="*/ 122 w 147"/>
                  <a:gd name="T5" fmla="*/ 34 h 127"/>
                  <a:gd name="T6" fmla="*/ 100 w 147"/>
                  <a:gd name="T7" fmla="*/ 0 h 127"/>
                  <a:gd name="T8" fmla="*/ 98 w 147"/>
                  <a:gd name="T9" fmla="*/ 40 h 127"/>
                  <a:gd name="T10" fmla="*/ 109 w 147"/>
                  <a:gd name="T11" fmla="*/ 66 h 127"/>
                  <a:gd name="T12" fmla="*/ 98 w 147"/>
                  <a:gd name="T13" fmla="*/ 65 h 127"/>
                  <a:gd name="T14" fmla="*/ 97 w 147"/>
                  <a:gd name="T15" fmla="*/ 55 h 127"/>
                  <a:gd name="T16" fmla="*/ 70 w 147"/>
                  <a:gd name="T17" fmla="*/ 22 h 127"/>
                  <a:gd name="T18" fmla="*/ 57 w 147"/>
                  <a:gd name="T19" fmla="*/ 19 h 127"/>
                  <a:gd name="T20" fmla="*/ 66 w 147"/>
                  <a:gd name="T21" fmla="*/ 47 h 127"/>
                  <a:gd name="T22" fmla="*/ 100 w 147"/>
                  <a:gd name="T23" fmla="*/ 70 h 127"/>
                  <a:gd name="T24" fmla="*/ 80 w 147"/>
                  <a:gd name="T25" fmla="*/ 71 h 127"/>
                  <a:gd name="T26" fmla="*/ 61 w 147"/>
                  <a:gd name="T27" fmla="*/ 63 h 127"/>
                  <a:gd name="T28" fmla="*/ 21 w 147"/>
                  <a:gd name="T29" fmla="*/ 65 h 127"/>
                  <a:gd name="T30" fmla="*/ 18 w 147"/>
                  <a:gd name="T31" fmla="*/ 79 h 127"/>
                  <a:gd name="T32" fmla="*/ 59 w 147"/>
                  <a:gd name="T33" fmla="*/ 88 h 127"/>
                  <a:gd name="T34" fmla="*/ 88 w 147"/>
                  <a:gd name="T35" fmla="*/ 72 h 127"/>
                  <a:gd name="T36" fmla="*/ 83 w 147"/>
                  <a:gd name="T37" fmla="*/ 79 h 127"/>
                  <a:gd name="T38" fmla="*/ 58 w 147"/>
                  <a:gd name="T39" fmla="*/ 104 h 127"/>
                  <a:gd name="T40" fmla="*/ 46 w 147"/>
                  <a:gd name="T41" fmla="*/ 124 h 127"/>
                  <a:gd name="T42" fmla="*/ 61 w 147"/>
                  <a:gd name="T43" fmla="*/ 114 h 127"/>
                  <a:gd name="T44" fmla="*/ 88 w 147"/>
                  <a:gd name="T45" fmla="*/ 97 h 127"/>
                  <a:gd name="T46" fmla="*/ 102 w 147"/>
                  <a:gd name="T47" fmla="*/ 74 h 127"/>
                  <a:gd name="T48" fmla="*/ 111 w 147"/>
                  <a:gd name="T49" fmla="*/ 68 h 127"/>
                  <a:gd name="T50" fmla="*/ 113 w 147"/>
                  <a:gd name="T51" fmla="*/ 73 h 127"/>
                  <a:gd name="T52" fmla="*/ 100 w 147"/>
                  <a:gd name="T53" fmla="*/ 107 h 127"/>
                  <a:gd name="T54" fmla="*/ 98 w 147"/>
                  <a:gd name="T55" fmla="*/ 127 h 127"/>
                  <a:gd name="T56" fmla="*/ 115 w 147"/>
                  <a:gd name="T57" fmla="*/ 109 h 127"/>
                  <a:gd name="T58" fmla="*/ 123 w 147"/>
                  <a:gd name="T59" fmla="*/ 80 h 127"/>
                  <a:gd name="T60" fmla="*/ 120 w 147"/>
                  <a:gd name="T61" fmla="*/ 66 h 127"/>
                  <a:gd name="T62" fmla="*/ 135 w 147"/>
                  <a:gd name="T63" fmla="*/ 6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7">
                    <a:moveTo>
                      <a:pt x="147" y="57"/>
                    </a:moveTo>
                    <a:cubicBezTo>
                      <a:pt x="146" y="59"/>
                      <a:pt x="141" y="60"/>
                      <a:pt x="139" y="60"/>
                    </a:cubicBezTo>
                    <a:cubicBezTo>
                      <a:pt x="136" y="60"/>
                      <a:pt x="133" y="60"/>
                      <a:pt x="130" y="61"/>
                    </a:cubicBezTo>
                    <a:cubicBezTo>
                      <a:pt x="127" y="61"/>
                      <a:pt x="124" y="63"/>
                      <a:pt x="121" y="63"/>
                    </a:cubicBezTo>
                    <a:cubicBezTo>
                      <a:pt x="114" y="64"/>
                      <a:pt x="121" y="51"/>
                      <a:pt x="122" y="48"/>
                    </a:cubicBezTo>
                    <a:cubicBezTo>
                      <a:pt x="123" y="44"/>
                      <a:pt x="123" y="39"/>
                      <a:pt x="122" y="34"/>
                    </a:cubicBezTo>
                    <a:cubicBezTo>
                      <a:pt x="120" y="29"/>
                      <a:pt x="118" y="24"/>
                      <a:pt x="116" y="20"/>
                    </a:cubicBezTo>
                    <a:cubicBezTo>
                      <a:pt x="112" y="13"/>
                      <a:pt x="102" y="9"/>
                      <a:pt x="100" y="0"/>
                    </a:cubicBezTo>
                    <a:cubicBezTo>
                      <a:pt x="104" y="6"/>
                      <a:pt x="101" y="15"/>
                      <a:pt x="100" y="22"/>
                    </a:cubicBezTo>
                    <a:cubicBezTo>
                      <a:pt x="99" y="28"/>
                      <a:pt x="98" y="34"/>
                      <a:pt x="98" y="40"/>
                    </a:cubicBezTo>
                    <a:cubicBezTo>
                      <a:pt x="98" y="52"/>
                      <a:pt x="105" y="62"/>
                      <a:pt x="117" y="64"/>
                    </a:cubicBezTo>
                    <a:cubicBezTo>
                      <a:pt x="116" y="66"/>
                      <a:pt x="111" y="66"/>
                      <a:pt x="109" y="66"/>
                    </a:cubicBezTo>
                    <a:cubicBezTo>
                      <a:pt x="107" y="67"/>
                      <a:pt x="105" y="67"/>
                      <a:pt x="103" y="67"/>
                    </a:cubicBezTo>
                    <a:cubicBezTo>
                      <a:pt x="101" y="67"/>
                      <a:pt x="98" y="67"/>
                      <a:pt x="98" y="65"/>
                    </a:cubicBezTo>
                    <a:cubicBezTo>
                      <a:pt x="97" y="64"/>
                      <a:pt x="97" y="62"/>
                      <a:pt x="97" y="60"/>
                    </a:cubicBezTo>
                    <a:cubicBezTo>
                      <a:pt x="97" y="59"/>
                      <a:pt x="97" y="57"/>
                      <a:pt x="97" y="55"/>
                    </a:cubicBezTo>
                    <a:cubicBezTo>
                      <a:pt x="95" y="48"/>
                      <a:pt x="93" y="41"/>
                      <a:pt x="88" y="35"/>
                    </a:cubicBezTo>
                    <a:cubicBezTo>
                      <a:pt x="83" y="30"/>
                      <a:pt x="76" y="25"/>
                      <a:pt x="70" y="22"/>
                    </a:cubicBezTo>
                    <a:cubicBezTo>
                      <a:pt x="63" y="17"/>
                      <a:pt x="57" y="12"/>
                      <a:pt x="51" y="7"/>
                    </a:cubicBezTo>
                    <a:cubicBezTo>
                      <a:pt x="53" y="9"/>
                      <a:pt x="55" y="15"/>
                      <a:pt x="57" y="19"/>
                    </a:cubicBezTo>
                    <a:cubicBezTo>
                      <a:pt x="59" y="21"/>
                      <a:pt x="60" y="25"/>
                      <a:pt x="60" y="29"/>
                    </a:cubicBezTo>
                    <a:cubicBezTo>
                      <a:pt x="61" y="35"/>
                      <a:pt x="62" y="41"/>
                      <a:pt x="66" y="47"/>
                    </a:cubicBezTo>
                    <a:cubicBezTo>
                      <a:pt x="70" y="54"/>
                      <a:pt x="76" y="59"/>
                      <a:pt x="83" y="62"/>
                    </a:cubicBezTo>
                    <a:cubicBezTo>
                      <a:pt x="89" y="65"/>
                      <a:pt x="95" y="66"/>
                      <a:pt x="100" y="70"/>
                    </a:cubicBezTo>
                    <a:cubicBezTo>
                      <a:pt x="96" y="70"/>
                      <a:pt x="93" y="70"/>
                      <a:pt x="89" y="70"/>
                    </a:cubicBezTo>
                    <a:cubicBezTo>
                      <a:pt x="86" y="71"/>
                      <a:pt x="83" y="71"/>
                      <a:pt x="80" y="71"/>
                    </a:cubicBezTo>
                    <a:cubicBezTo>
                      <a:pt x="77" y="71"/>
                      <a:pt x="74" y="71"/>
                      <a:pt x="71" y="70"/>
                    </a:cubicBezTo>
                    <a:cubicBezTo>
                      <a:pt x="68" y="68"/>
                      <a:pt x="65" y="65"/>
                      <a:pt x="61" y="63"/>
                    </a:cubicBezTo>
                    <a:cubicBezTo>
                      <a:pt x="55" y="60"/>
                      <a:pt x="47" y="59"/>
                      <a:pt x="40" y="59"/>
                    </a:cubicBezTo>
                    <a:cubicBezTo>
                      <a:pt x="33" y="59"/>
                      <a:pt x="27" y="62"/>
                      <a:pt x="21" y="65"/>
                    </a:cubicBezTo>
                    <a:cubicBezTo>
                      <a:pt x="14" y="67"/>
                      <a:pt x="7" y="66"/>
                      <a:pt x="0" y="66"/>
                    </a:cubicBezTo>
                    <a:cubicBezTo>
                      <a:pt x="5" y="71"/>
                      <a:pt x="12" y="75"/>
                      <a:pt x="18" y="79"/>
                    </a:cubicBezTo>
                    <a:cubicBezTo>
                      <a:pt x="24" y="83"/>
                      <a:pt x="30" y="87"/>
                      <a:pt x="37" y="89"/>
                    </a:cubicBezTo>
                    <a:cubicBezTo>
                      <a:pt x="44" y="91"/>
                      <a:pt x="52" y="89"/>
                      <a:pt x="59" y="88"/>
                    </a:cubicBezTo>
                    <a:cubicBezTo>
                      <a:pt x="65" y="86"/>
                      <a:pt x="72" y="81"/>
                      <a:pt x="77" y="76"/>
                    </a:cubicBezTo>
                    <a:cubicBezTo>
                      <a:pt x="80" y="73"/>
                      <a:pt x="84" y="73"/>
                      <a:pt x="88" y="72"/>
                    </a:cubicBezTo>
                    <a:cubicBezTo>
                      <a:pt x="91" y="72"/>
                      <a:pt x="95" y="71"/>
                      <a:pt x="99" y="71"/>
                    </a:cubicBezTo>
                    <a:cubicBezTo>
                      <a:pt x="99" y="76"/>
                      <a:pt x="87" y="78"/>
                      <a:pt x="83" y="79"/>
                    </a:cubicBezTo>
                    <a:cubicBezTo>
                      <a:pt x="77" y="81"/>
                      <a:pt x="72" y="84"/>
                      <a:pt x="67" y="88"/>
                    </a:cubicBezTo>
                    <a:cubicBezTo>
                      <a:pt x="62" y="91"/>
                      <a:pt x="60" y="99"/>
                      <a:pt x="58" y="104"/>
                    </a:cubicBezTo>
                    <a:cubicBezTo>
                      <a:pt x="57" y="108"/>
                      <a:pt x="55" y="112"/>
                      <a:pt x="53" y="116"/>
                    </a:cubicBezTo>
                    <a:cubicBezTo>
                      <a:pt x="51" y="118"/>
                      <a:pt x="48" y="123"/>
                      <a:pt x="46" y="124"/>
                    </a:cubicBezTo>
                    <a:cubicBezTo>
                      <a:pt x="49" y="125"/>
                      <a:pt x="53" y="120"/>
                      <a:pt x="56" y="118"/>
                    </a:cubicBezTo>
                    <a:cubicBezTo>
                      <a:pt x="58" y="117"/>
                      <a:pt x="59" y="116"/>
                      <a:pt x="61" y="114"/>
                    </a:cubicBezTo>
                    <a:cubicBezTo>
                      <a:pt x="62" y="113"/>
                      <a:pt x="64" y="112"/>
                      <a:pt x="65" y="110"/>
                    </a:cubicBezTo>
                    <a:cubicBezTo>
                      <a:pt x="72" y="105"/>
                      <a:pt x="80" y="102"/>
                      <a:pt x="88" y="97"/>
                    </a:cubicBezTo>
                    <a:cubicBezTo>
                      <a:pt x="95" y="93"/>
                      <a:pt x="100" y="87"/>
                      <a:pt x="101" y="78"/>
                    </a:cubicBezTo>
                    <a:cubicBezTo>
                      <a:pt x="101" y="77"/>
                      <a:pt x="102" y="75"/>
                      <a:pt x="102" y="74"/>
                    </a:cubicBezTo>
                    <a:cubicBezTo>
                      <a:pt x="102" y="73"/>
                      <a:pt x="101" y="70"/>
                      <a:pt x="102" y="70"/>
                    </a:cubicBezTo>
                    <a:cubicBezTo>
                      <a:pt x="103" y="68"/>
                      <a:pt x="109" y="68"/>
                      <a:pt x="111" y="68"/>
                    </a:cubicBezTo>
                    <a:cubicBezTo>
                      <a:pt x="112" y="67"/>
                      <a:pt x="117" y="65"/>
                      <a:pt x="117" y="67"/>
                    </a:cubicBezTo>
                    <a:cubicBezTo>
                      <a:pt x="119" y="69"/>
                      <a:pt x="114" y="72"/>
                      <a:pt x="113" y="73"/>
                    </a:cubicBezTo>
                    <a:cubicBezTo>
                      <a:pt x="107" y="76"/>
                      <a:pt x="103" y="81"/>
                      <a:pt x="101" y="88"/>
                    </a:cubicBezTo>
                    <a:cubicBezTo>
                      <a:pt x="100" y="94"/>
                      <a:pt x="99" y="101"/>
                      <a:pt x="100" y="107"/>
                    </a:cubicBezTo>
                    <a:cubicBezTo>
                      <a:pt x="101" y="111"/>
                      <a:pt x="101" y="115"/>
                      <a:pt x="100" y="119"/>
                    </a:cubicBezTo>
                    <a:cubicBezTo>
                      <a:pt x="100" y="122"/>
                      <a:pt x="98" y="125"/>
                      <a:pt x="98" y="127"/>
                    </a:cubicBezTo>
                    <a:cubicBezTo>
                      <a:pt x="98" y="124"/>
                      <a:pt x="103" y="121"/>
                      <a:pt x="105" y="118"/>
                    </a:cubicBezTo>
                    <a:cubicBezTo>
                      <a:pt x="108" y="115"/>
                      <a:pt x="112" y="113"/>
                      <a:pt x="115" y="109"/>
                    </a:cubicBezTo>
                    <a:cubicBezTo>
                      <a:pt x="119" y="104"/>
                      <a:pt x="121" y="96"/>
                      <a:pt x="122" y="89"/>
                    </a:cubicBezTo>
                    <a:cubicBezTo>
                      <a:pt x="123" y="86"/>
                      <a:pt x="124" y="83"/>
                      <a:pt x="123" y="80"/>
                    </a:cubicBezTo>
                    <a:cubicBezTo>
                      <a:pt x="123" y="77"/>
                      <a:pt x="121" y="73"/>
                      <a:pt x="121" y="70"/>
                    </a:cubicBezTo>
                    <a:cubicBezTo>
                      <a:pt x="120" y="69"/>
                      <a:pt x="120" y="67"/>
                      <a:pt x="120" y="66"/>
                    </a:cubicBezTo>
                    <a:cubicBezTo>
                      <a:pt x="121" y="65"/>
                      <a:pt x="124" y="65"/>
                      <a:pt x="125" y="65"/>
                    </a:cubicBezTo>
                    <a:cubicBezTo>
                      <a:pt x="129" y="64"/>
                      <a:pt x="132" y="63"/>
                      <a:pt x="135" y="62"/>
                    </a:cubicBezTo>
                    <a:cubicBezTo>
                      <a:pt x="139" y="62"/>
                      <a:pt x="143" y="61"/>
                      <a:pt x="147" y="61"/>
                    </a:cubicBezTo>
                  </a:path>
                </a:pathLst>
              </a:custGeom>
              <a:solidFill>
                <a:srgbClr val="9FC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167188" y="3879851"/>
                <a:ext cx="876300" cy="823913"/>
              </a:xfrm>
              <a:custGeom>
                <a:avLst/>
                <a:gdLst>
                  <a:gd name="T0" fmla="*/ 87 w 159"/>
                  <a:gd name="T1" fmla="*/ 117 h 149"/>
                  <a:gd name="T2" fmla="*/ 58 w 159"/>
                  <a:gd name="T3" fmla="*/ 143 h 149"/>
                  <a:gd name="T4" fmla="*/ 36 w 159"/>
                  <a:gd name="T5" fmla="*/ 144 h 149"/>
                  <a:gd name="T6" fmla="*/ 24 w 159"/>
                  <a:gd name="T7" fmla="*/ 124 h 149"/>
                  <a:gd name="T8" fmla="*/ 9 w 159"/>
                  <a:gd name="T9" fmla="*/ 105 h 149"/>
                  <a:gd name="T10" fmla="*/ 3 w 159"/>
                  <a:gd name="T11" fmla="*/ 83 h 149"/>
                  <a:gd name="T12" fmla="*/ 0 w 159"/>
                  <a:gd name="T13" fmla="*/ 73 h 149"/>
                  <a:gd name="T14" fmla="*/ 7 w 159"/>
                  <a:gd name="T15" fmla="*/ 65 h 149"/>
                  <a:gd name="T16" fmla="*/ 16 w 159"/>
                  <a:gd name="T17" fmla="*/ 59 h 149"/>
                  <a:gd name="T18" fmla="*/ 15 w 159"/>
                  <a:gd name="T19" fmla="*/ 50 h 149"/>
                  <a:gd name="T20" fmla="*/ 15 w 159"/>
                  <a:gd name="T21" fmla="*/ 36 h 149"/>
                  <a:gd name="T22" fmla="*/ 25 w 159"/>
                  <a:gd name="T23" fmla="*/ 29 h 149"/>
                  <a:gd name="T24" fmla="*/ 52 w 159"/>
                  <a:gd name="T25" fmla="*/ 33 h 149"/>
                  <a:gd name="T26" fmla="*/ 65 w 159"/>
                  <a:gd name="T27" fmla="*/ 4 h 149"/>
                  <a:gd name="T28" fmla="*/ 93 w 159"/>
                  <a:gd name="T29" fmla="*/ 5 h 149"/>
                  <a:gd name="T30" fmla="*/ 119 w 159"/>
                  <a:gd name="T31" fmla="*/ 27 h 149"/>
                  <a:gd name="T32" fmla="*/ 110 w 159"/>
                  <a:gd name="T33" fmla="*/ 58 h 149"/>
                  <a:gd name="T34" fmla="*/ 130 w 159"/>
                  <a:gd name="T35" fmla="*/ 57 h 149"/>
                  <a:gd name="T36" fmla="*/ 142 w 159"/>
                  <a:gd name="T37" fmla="*/ 74 h 149"/>
                  <a:gd name="T38" fmla="*/ 146 w 159"/>
                  <a:gd name="T39" fmla="*/ 83 h 149"/>
                  <a:gd name="T40" fmla="*/ 155 w 159"/>
                  <a:gd name="T41" fmla="*/ 91 h 149"/>
                  <a:gd name="T42" fmla="*/ 139 w 159"/>
                  <a:gd name="T43" fmla="*/ 100 h 149"/>
                  <a:gd name="T44" fmla="*/ 131 w 159"/>
                  <a:gd name="T45" fmla="*/ 102 h 149"/>
                  <a:gd name="T46" fmla="*/ 128 w 159"/>
                  <a:gd name="T47" fmla="*/ 110 h 149"/>
                  <a:gd name="T48" fmla="*/ 122 w 159"/>
                  <a:gd name="T49" fmla="*/ 126 h 149"/>
                  <a:gd name="T50" fmla="*/ 114 w 159"/>
                  <a:gd name="T51" fmla="*/ 128 h 149"/>
                  <a:gd name="T52" fmla="*/ 104 w 159"/>
                  <a:gd name="T53" fmla="*/ 127 h 149"/>
                  <a:gd name="T54" fmla="*/ 87 w 159"/>
                  <a:gd name="T55" fmla="*/ 118 h 149"/>
                  <a:gd name="T56" fmla="*/ 87 w 159"/>
                  <a:gd name="T57" fmla="*/ 12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9" h="149">
                    <a:moveTo>
                      <a:pt x="87" y="117"/>
                    </a:moveTo>
                    <a:cubicBezTo>
                      <a:pt x="84" y="132"/>
                      <a:pt x="73" y="142"/>
                      <a:pt x="58" y="143"/>
                    </a:cubicBezTo>
                    <a:cubicBezTo>
                      <a:pt x="50" y="144"/>
                      <a:pt x="42" y="149"/>
                      <a:pt x="36" y="144"/>
                    </a:cubicBezTo>
                    <a:cubicBezTo>
                      <a:pt x="30" y="138"/>
                      <a:pt x="30" y="128"/>
                      <a:pt x="24" y="124"/>
                    </a:cubicBezTo>
                    <a:cubicBezTo>
                      <a:pt x="17" y="119"/>
                      <a:pt x="12" y="113"/>
                      <a:pt x="9" y="105"/>
                    </a:cubicBezTo>
                    <a:cubicBezTo>
                      <a:pt x="6" y="98"/>
                      <a:pt x="6" y="90"/>
                      <a:pt x="3" y="83"/>
                    </a:cubicBezTo>
                    <a:cubicBezTo>
                      <a:pt x="3" y="80"/>
                      <a:pt x="0" y="76"/>
                      <a:pt x="0" y="73"/>
                    </a:cubicBezTo>
                    <a:cubicBezTo>
                      <a:pt x="0" y="69"/>
                      <a:pt x="4" y="68"/>
                      <a:pt x="7" y="65"/>
                    </a:cubicBezTo>
                    <a:cubicBezTo>
                      <a:pt x="9" y="63"/>
                      <a:pt x="13" y="61"/>
                      <a:pt x="16" y="59"/>
                    </a:cubicBezTo>
                    <a:cubicBezTo>
                      <a:pt x="21" y="56"/>
                      <a:pt x="18" y="55"/>
                      <a:pt x="15" y="50"/>
                    </a:cubicBezTo>
                    <a:cubicBezTo>
                      <a:pt x="14" y="46"/>
                      <a:pt x="14" y="41"/>
                      <a:pt x="15" y="36"/>
                    </a:cubicBezTo>
                    <a:cubicBezTo>
                      <a:pt x="17" y="31"/>
                      <a:pt x="19" y="30"/>
                      <a:pt x="25" y="29"/>
                    </a:cubicBezTo>
                    <a:cubicBezTo>
                      <a:pt x="33" y="28"/>
                      <a:pt x="45" y="28"/>
                      <a:pt x="52" y="33"/>
                    </a:cubicBezTo>
                    <a:cubicBezTo>
                      <a:pt x="54" y="23"/>
                      <a:pt x="54" y="9"/>
                      <a:pt x="65" y="4"/>
                    </a:cubicBezTo>
                    <a:cubicBezTo>
                      <a:pt x="73" y="0"/>
                      <a:pt x="84" y="3"/>
                      <a:pt x="93" y="5"/>
                    </a:cubicBezTo>
                    <a:cubicBezTo>
                      <a:pt x="104" y="7"/>
                      <a:pt x="114" y="16"/>
                      <a:pt x="119" y="27"/>
                    </a:cubicBezTo>
                    <a:cubicBezTo>
                      <a:pt x="122" y="38"/>
                      <a:pt x="116" y="49"/>
                      <a:pt x="110" y="58"/>
                    </a:cubicBezTo>
                    <a:cubicBezTo>
                      <a:pt x="116" y="59"/>
                      <a:pt x="123" y="54"/>
                      <a:pt x="130" y="57"/>
                    </a:cubicBezTo>
                    <a:cubicBezTo>
                      <a:pt x="136" y="60"/>
                      <a:pt x="139" y="68"/>
                      <a:pt x="142" y="74"/>
                    </a:cubicBezTo>
                    <a:cubicBezTo>
                      <a:pt x="143" y="78"/>
                      <a:pt x="145" y="81"/>
                      <a:pt x="146" y="83"/>
                    </a:cubicBezTo>
                    <a:cubicBezTo>
                      <a:pt x="149" y="86"/>
                      <a:pt x="153" y="88"/>
                      <a:pt x="155" y="91"/>
                    </a:cubicBezTo>
                    <a:cubicBezTo>
                      <a:pt x="159" y="97"/>
                      <a:pt x="143" y="99"/>
                      <a:pt x="139" y="100"/>
                    </a:cubicBezTo>
                    <a:cubicBezTo>
                      <a:pt x="137" y="100"/>
                      <a:pt x="133" y="101"/>
                      <a:pt x="131" y="102"/>
                    </a:cubicBezTo>
                    <a:cubicBezTo>
                      <a:pt x="127" y="103"/>
                      <a:pt x="128" y="107"/>
                      <a:pt x="128" y="110"/>
                    </a:cubicBezTo>
                    <a:cubicBezTo>
                      <a:pt x="127" y="116"/>
                      <a:pt x="125" y="121"/>
                      <a:pt x="122" y="126"/>
                    </a:cubicBezTo>
                    <a:cubicBezTo>
                      <a:pt x="119" y="129"/>
                      <a:pt x="119" y="128"/>
                      <a:pt x="114" y="128"/>
                    </a:cubicBezTo>
                    <a:cubicBezTo>
                      <a:pt x="111" y="127"/>
                      <a:pt x="108" y="127"/>
                      <a:pt x="104" y="127"/>
                    </a:cubicBezTo>
                    <a:cubicBezTo>
                      <a:pt x="99" y="126"/>
                      <a:pt x="89" y="124"/>
                      <a:pt x="87" y="118"/>
                    </a:cubicBezTo>
                    <a:cubicBezTo>
                      <a:pt x="87" y="118"/>
                      <a:pt x="87" y="119"/>
                      <a:pt x="87" y="120"/>
                    </a:cubicBezTo>
                  </a:path>
                </a:pathLst>
              </a:custGeom>
              <a:solidFill>
                <a:srgbClr val="FFA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260850" y="4073526"/>
                <a:ext cx="617538" cy="576263"/>
              </a:xfrm>
              <a:custGeom>
                <a:avLst/>
                <a:gdLst>
                  <a:gd name="T0" fmla="*/ 70 w 112"/>
                  <a:gd name="T1" fmla="*/ 83 h 104"/>
                  <a:gd name="T2" fmla="*/ 61 w 112"/>
                  <a:gd name="T3" fmla="*/ 95 h 104"/>
                  <a:gd name="T4" fmla="*/ 47 w 112"/>
                  <a:gd name="T5" fmla="*/ 103 h 104"/>
                  <a:gd name="T6" fmla="*/ 40 w 112"/>
                  <a:gd name="T7" fmla="*/ 103 h 104"/>
                  <a:gd name="T8" fmla="*/ 31 w 112"/>
                  <a:gd name="T9" fmla="*/ 103 h 104"/>
                  <a:gd name="T10" fmla="*/ 42 w 112"/>
                  <a:gd name="T11" fmla="*/ 92 h 104"/>
                  <a:gd name="T12" fmla="*/ 33 w 112"/>
                  <a:gd name="T13" fmla="*/ 97 h 104"/>
                  <a:gd name="T14" fmla="*/ 38 w 112"/>
                  <a:gd name="T15" fmla="*/ 90 h 104"/>
                  <a:gd name="T16" fmla="*/ 37 w 112"/>
                  <a:gd name="T17" fmla="*/ 90 h 104"/>
                  <a:gd name="T18" fmla="*/ 43 w 112"/>
                  <a:gd name="T19" fmla="*/ 83 h 104"/>
                  <a:gd name="T20" fmla="*/ 25 w 112"/>
                  <a:gd name="T21" fmla="*/ 92 h 104"/>
                  <a:gd name="T22" fmla="*/ 15 w 112"/>
                  <a:gd name="T23" fmla="*/ 89 h 104"/>
                  <a:gd name="T24" fmla="*/ 9 w 112"/>
                  <a:gd name="T25" fmla="*/ 86 h 104"/>
                  <a:gd name="T26" fmla="*/ 8 w 112"/>
                  <a:gd name="T27" fmla="*/ 81 h 104"/>
                  <a:gd name="T28" fmla="*/ 8 w 112"/>
                  <a:gd name="T29" fmla="*/ 77 h 104"/>
                  <a:gd name="T30" fmla="*/ 24 w 112"/>
                  <a:gd name="T31" fmla="*/ 61 h 104"/>
                  <a:gd name="T32" fmla="*/ 11 w 112"/>
                  <a:gd name="T33" fmla="*/ 66 h 104"/>
                  <a:gd name="T34" fmla="*/ 16 w 112"/>
                  <a:gd name="T35" fmla="*/ 58 h 104"/>
                  <a:gd name="T36" fmla="*/ 25 w 112"/>
                  <a:gd name="T37" fmla="*/ 47 h 104"/>
                  <a:gd name="T38" fmla="*/ 10 w 112"/>
                  <a:gd name="T39" fmla="*/ 47 h 104"/>
                  <a:gd name="T40" fmla="*/ 6 w 112"/>
                  <a:gd name="T41" fmla="*/ 49 h 104"/>
                  <a:gd name="T42" fmla="*/ 5 w 112"/>
                  <a:gd name="T43" fmla="*/ 48 h 104"/>
                  <a:gd name="T44" fmla="*/ 11 w 112"/>
                  <a:gd name="T45" fmla="*/ 38 h 104"/>
                  <a:gd name="T46" fmla="*/ 4 w 112"/>
                  <a:gd name="T47" fmla="*/ 37 h 104"/>
                  <a:gd name="T48" fmla="*/ 6 w 112"/>
                  <a:gd name="T49" fmla="*/ 30 h 104"/>
                  <a:gd name="T50" fmla="*/ 38 w 112"/>
                  <a:gd name="T51" fmla="*/ 27 h 104"/>
                  <a:gd name="T52" fmla="*/ 25 w 112"/>
                  <a:gd name="T53" fmla="*/ 20 h 104"/>
                  <a:gd name="T54" fmla="*/ 13 w 112"/>
                  <a:gd name="T55" fmla="*/ 20 h 104"/>
                  <a:gd name="T56" fmla="*/ 27 w 112"/>
                  <a:gd name="T57" fmla="*/ 16 h 104"/>
                  <a:gd name="T58" fmla="*/ 25 w 112"/>
                  <a:gd name="T59" fmla="*/ 10 h 104"/>
                  <a:gd name="T60" fmla="*/ 30 w 112"/>
                  <a:gd name="T61" fmla="*/ 11 h 104"/>
                  <a:gd name="T62" fmla="*/ 32 w 112"/>
                  <a:gd name="T63" fmla="*/ 0 h 104"/>
                  <a:gd name="T64" fmla="*/ 40 w 112"/>
                  <a:gd name="T65" fmla="*/ 15 h 104"/>
                  <a:gd name="T66" fmla="*/ 50 w 112"/>
                  <a:gd name="T67" fmla="*/ 28 h 104"/>
                  <a:gd name="T68" fmla="*/ 54 w 112"/>
                  <a:gd name="T69" fmla="*/ 14 h 104"/>
                  <a:gd name="T70" fmla="*/ 56 w 112"/>
                  <a:gd name="T71" fmla="*/ 20 h 104"/>
                  <a:gd name="T72" fmla="*/ 58 w 112"/>
                  <a:gd name="T73" fmla="*/ 16 h 104"/>
                  <a:gd name="T74" fmla="*/ 64 w 112"/>
                  <a:gd name="T75" fmla="*/ 18 h 104"/>
                  <a:gd name="T76" fmla="*/ 66 w 112"/>
                  <a:gd name="T77" fmla="*/ 7 h 104"/>
                  <a:gd name="T78" fmla="*/ 66 w 112"/>
                  <a:gd name="T79" fmla="*/ 7 h 104"/>
                  <a:gd name="T80" fmla="*/ 71 w 112"/>
                  <a:gd name="T81" fmla="*/ 26 h 104"/>
                  <a:gd name="T82" fmla="*/ 83 w 112"/>
                  <a:gd name="T83" fmla="*/ 12 h 104"/>
                  <a:gd name="T84" fmla="*/ 74 w 112"/>
                  <a:gd name="T85" fmla="*/ 30 h 104"/>
                  <a:gd name="T86" fmla="*/ 85 w 112"/>
                  <a:gd name="T87" fmla="*/ 28 h 104"/>
                  <a:gd name="T88" fmla="*/ 96 w 112"/>
                  <a:gd name="T89" fmla="*/ 27 h 104"/>
                  <a:gd name="T90" fmla="*/ 105 w 112"/>
                  <a:gd name="T91" fmla="*/ 31 h 104"/>
                  <a:gd name="T92" fmla="*/ 110 w 112"/>
                  <a:gd name="T93" fmla="*/ 37 h 104"/>
                  <a:gd name="T94" fmla="*/ 97 w 112"/>
                  <a:gd name="T95" fmla="*/ 33 h 104"/>
                  <a:gd name="T96" fmla="*/ 108 w 112"/>
                  <a:gd name="T97" fmla="*/ 44 h 104"/>
                  <a:gd name="T98" fmla="*/ 100 w 112"/>
                  <a:gd name="T99" fmla="*/ 43 h 104"/>
                  <a:gd name="T100" fmla="*/ 100 w 112"/>
                  <a:gd name="T101" fmla="*/ 43 h 104"/>
                  <a:gd name="T102" fmla="*/ 112 w 112"/>
                  <a:gd name="T103" fmla="*/ 54 h 104"/>
                  <a:gd name="T104" fmla="*/ 88 w 112"/>
                  <a:gd name="T105" fmla="*/ 45 h 104"/>
                  <a:gd name="T106" fmla="*/ 93 w 112"/>
                  <a:gd name="T107" fmla="*/ 59 h 104"/>
                  <a:gd name="T108" fmla="*/ 85 w 112"/>
                  <a:gd name="T109" fmla="*/ 56 h 104"/>
                  <a:gd name="T110" fmla="*/ 73 w 112"/>
                  <a:gd name="T111" fmla="*/ 50 h 104"/>
                  <a:gd name="T112" fmla="*/ 77 w 112"/>
                  <a:gd name="T113" fmla="*/ 70 h 104"/>
                  <a:gd name="T114" fmla="*/ 64 w 112"/>
                  <a:gd name="T115" fmla="*/ 65 h 104"/>
                  <a:gd name="T116" fmla="*/ 62 w 112"/>
                  <a:gd name="T117" fmla="*/ 74 h 104"/>
                  <a:gd name="T118" fmla="*/ 60 w 112"/>
                  <a:gd name="T119" fmla="*/ 71 h 104"/>
                  <a:gd name="T120" fmla="*/ 66 w 112"/>
                  <a:gd name="T121" fmla="*/ 80 h 104"/>
                  <a:gd name="T122" fmla="*/ 64 w 112"/>
                  <a:gd name="T123" fmla="*/ 89 h 104"/>
                  <a:gd name="T124" fmla="*/ 57 w 112"/>
                  <a:gd name="T125" fmla="*/ 10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" h="104">
                    <a:moveTo>
                      <a:pt x="70" y="83"/>
                    </a:moveTo>
                    <a:cubicBezTo>
                      <a:pt x="67" y="86"/>
                      <a:pt x="65" y="92"/>
                      <a:pt x="61" y="95"/>
                    </a:cubicBezTo>
                    <a:cubicBezTo>
                      <a:pt x="57" y="100"/>
                      <a:pt x="53" y="102"/>
                      <a:pt x="47" y="103"/>
                    </a:cubicBezTo>
                    <a:cubicBezTo>
                      <a:pt x="44" y="104"/>
                      <a:pt x="42" y="103"/>
                      <a:pt x="40" y="103"/>
                    </a:cubicBezTo>
                    <a:cubicBezTo>
                      <a:pt x="37" y="102"/>
                      <a:pt x="34" y="104"/>
                      <a:pt x="31" y="103"/>
                    </a:cubicBezTo>
                    <a:cubicBezTo>
                      <a:pt x="33" y="99"/>
                      <a:pt x="41" y="97"/>
                      <a:pt x="42" y="92"/>
                    </a:cubicBezTo>
                    <a:cubicBezTo>
                      <a:pt x="39" y="94"/>
                      <a:pt x="36" y="96"/>
                      <a:pt x="33" y="97"/>
                    </a:cubicBezTo>
                    <a:cubicBezTo>
                      <a:pt x="33" y="94"/>
                      <a:pt x="36" y="92"/>
                      <a:pt x="38" y="90"/>
                    </a:cubicBezTo>
                    <a:cubicBezTo>
                      <a:pt x="38" y="90"/>
                      <a:pt x="38" y="90"/>
                      <a:pt x="37" y="90"/>
                    </a:cubicBezTo>
                    <a:cubicBezTo>
                      <a:pt x="37" y="87"/>
                      <a:pt x="41" y="85"/>
                      <a:pt x="43" y="83"/>
                    </a:cubicBezTo>
                    <a:cubicBezTo>
                      <a:pt x="37" y="86"/>
                      <a:pt x="32" y="93"/>
                      <a:pt x="25" y="92"/>
                    </a:cubicBezTo>
                    <a:cubicBezTo>
                      <a:pt x="21" y="91"/>
                      <a:pt x="19" y="89"/>
                      <a:pt x="15" y="89"/>
                    </a:cubicBezTo>
                    <a:cubicBezTo>
                      <a:pt x="11" y="89"/>
                      <a:pt x="10" y="90"/>
                      <a:pt x="9" y="86"/>
                    </a:cubicBezTo>
                    <a:cubicBezTo>
                      <a:pt x="8" y="84"/>
                      <a:pt x="9" y="83"/>
                      <a:pt x="8" y="81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9" y="72"/>
                      <a:pt x="18" y="63"/>
                      <a:pt x="24" y="61"/>
                    </a:cubicBezTo>
                    <a:cubicBezTo>
                      <a:pt x="18" y="62"/>
                      <a:pt x="16" y="65"/>
                      <a:pt x="11" y="66"/>
                    </a:cubicBezTo>
                    <a:cubicBezTo>
                      <a:pt x="11" y="63"/>
                      <a:pt x="14" y="61"/>
                      <a:pt x="16" y="58"/>
                    </a:cubicBezTo>
                    <a:cubicBezTo>
                      <a:pt x="9" y="56"/>
                      <a:pt x="23" y="48"/>
                      <a:pt x="25" y="47"/>
                    </a:cubicBezTo>
                    <a:cubicBezTo>
                      <a:pt x="19" y="45"/>
                      <a:pt x="15" y="44"/>
                      <a:pt x="10" y="47"/>
                    </a:cubicBezTo>
                    <a:cubicBezTo>
                      <a:pt x="8" y="47"/>
                      <a:pt x="7" y="48"/>
                      <a:pt x="6" y="49"/>
                    </a:cubicBezTo>
                    <a:cubicBezTo>
                      <a:pt x="6" y="49"/>
                      <a:pt x="6" y="49"/>
                      <a:pt x="5" y="48"/>
                    </a:cubicBezTo>
                    <a:cubicBezTo>
                      <a:pt x="5" y="43"/>
                      <a:pt x="8" y="41"/>
                      <a:pt x="11" y="38"/>
                    </a:cubicBezTo>
                    <a:cubicBezTo>
                      <a:pt x="10" y="38"/>
                      <a:pt x="5" y="38"/>
                      <a:pt x="4" y="37"/>
                    </a:cubicBezTo>
                    <a:cubicBezTo>
                      <a:pt x="0" y="34"/>
                      <a:pt x="4" y="32"/>
                      <a:pt x="6" y="30"/>
                    </a:cubicBezTo>
                    <a:cubicBezTo>
                      <a:pt x="16" y="23"/>
                      <a:pt x="27" y="24"/>
                      <a:pt x="38" y="27"/>
                    </a:cubicBezTo>
                    <a:cubicBezTo>
                      <a:pt x="33" y="26"/>
                      <a:pt x="30" y="21"/>
                      <a:pt x="25" y="20"/>
                    </a:cubicBezTo>
                    <a:cubicBezTo>
                      <a:pt x="21" y="20"/>
                      <a:pt x="18" y="20"/>
                      <a:pt x="13" y="20"/>
                    </a:cubicBezTo>
                    <a:cubicBezTo>
                      <a:pt x="18" y="21"/>
                      <a:pt x="22" y="16"/>
                      <a:pt x="27" y="16"/>
                    </a:cubicBezTo>
                    <a:cubicBezTo>
                      <a:pt x="27" y="14"/>
                      <a:pt x="25" y="13"/>
                      <a:pt x="25" y="10"/>
                    </a:cubicBezTo>
                    <a:cubicBezTo>
                      <a:pt x="28" y="10"/>
                      <a:pt x="29" y="10"/>
                      <a:pt x="30" y="11"/>
                    </a:cubicBezTo>
                    <a:cubicBezTo>
                      <a:pt x="30" y="7"/>
                      <a:pt x="26" y="2"/>
                      <a:pt x="32" y="0"/>
                    </a:cubicBezTo>
                    <a:cubicBezTo>
                      <a:pt x="35" y="4"/>
                      <a:pt x="37" y="10"/>
                      <a:pt x="40" y="15"/>
                    </a:cubicBezTo>
                    <a:cubicBezTo>
                      <a:pt x="43" y="20"/>
                      <a:pt x="46" y="24"/>
                      <a:pt x="50" y="28"/>
                    </a:cubicBezTo>
                    <a:cubicBezTo>
                      <a:pt x="52" y="24"/>
                      <a:pt x="52" y="18"/>
                      <a:pt x="54" y="14"/>
                    </a:cubicBezTo>
                    <a:cubicBezTo>
                      <a:pt x="55" y="15"/>
                      <a:pt x="55" y="18"/>
                      <a:pt x="56" y="20"/>
                    </a:cubicBezTo>
                    <a:cubicBezTo>
                      <a:pt x="57" y="19"/>
                      <a:pt x="57" y="17"/>
                      <a:pt x="58" y="16"/>
                    </a:cubicBezTo>
                    <a:cubicBezTo>
                      <a:pt x="59" y="20"/>
                      <a:pt x="62" y="21"/>
                      <a:pt x="64" y="18"/>
                    </a:cubicBezTo>
                    <a:cubicBezTo>
                      <a:pt x="65" y="15"/>
                      <a:pt x="65" y="10"/>
                      <a:pt x="66" y="7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5" y="14"/>
                      <a:pt x="71" y="19"/>
                      <a:pt x="71" y="26"/>
                    </a:cubicBezTo>
                    <a:cubicBezTo>
                      <a:pt x="77" y="26"/>
                      <a:pt x="82" y="18"/>
                      <a:pt x="83" y="12"/>
                    </a:cubicBezTo>
                    <a:cubicBezTo>
                      <a:pt x="84" y="19"/>
                      <a:pt x="81" y="27"/>
                      <a:pt x="74" y="30"/>
                    </a:cubicBezTo>
                    <a:cubicBezTo>
                      <a:pt x="78" y="31"/>
                      <a:pt x="82" y="28"/>
                      <a:pt x="85" y="28"/>
                    </a:cubicBezTo>
                    <a:cubicBezTo>
                      <a:pt x="89" y="26"/>
                      <a:pt x="92" y="27"/>
                      <a:pt x="96" y="27"/>
                    </a:cubicBezTo>
                    <a:cubicBezTo>
                      <a:pt x="99" y="28"/>
                      <a:pt x="102" y="28"/>
                      <a:pt x="105" y="31"/>
                    </a:cubicBezTo>
                    <a:cubicBezTo>
                      <a:pt x="107" y="32"/>
                      <a:pt x="108" y="36"/>
                      <a:pt x="110" y="37"/>
                    </a:cubicBezTo>
                    <a:cubicBezTo>
                      <a:pt x="105" y="36"/>
                      <a:pt x="103" y="31"/>
                      <a:pt x="97" y="33"/>
                    </a:cubicBezTo>
                    <a:cubicBezTo>
                      <a:pt x="104" y="35"/>
                      <a:pt x="104" y="39"/>
                      <a:pt x="108" y="44"/>
                    </a:cubicBezTo>
                    <a:cubicBezTo>
                      <a:pt x="105" y="44"/>
                      <a:pt x="103" y="43"/>
                      <a:pt x="100" y="43"/>
                    </a:cubicBezTo>
                    <a:cubicBezTo>
                      <a:pt x="100" y="43"/>
                      <a:pt x="100" y="43"/>
                      <a:pt x="100" y="43"/>
                    </a:cubicBezTo>
                    <a:cubicBezTo>
                      <a:pt x="102" y="47"/>
                      <a:pt x="108" y="52"/>
                      <a:pt x="112" y="54"/>
                    </a:cubicBezTo>
                    <a:cubicBezTo>
                      <a:pt x="103" y="53"/>
                      <a:pt x="97" y="47"/>
                      <a:pt x="88" y="45"/>
                    </a:cubicBezTo>
                    <a:cubicBezTo>
                      <a:pt x="85" y="51"/>
                      <a:pt x="91" y="55"/>
                      <a:pt x="93" y="59"/>
                    </a:cubicBezTo>
                    <a:cubicBezTo>
                      <a:pt x="89" y="59"/>
                      <a:pt x="87" y="56"/>
                      <a:pt x="85" y="56"/>
                    </a:cubicBezTo>
                    <a:cubicBezTo>
                      <a:pt x="82" y="63"/>
                      <a:pt x="75" y="52"/>
                      <a:pt x="73" y="50"/>
                    </a:cubicBezTo>
                    <a:cubicBezTo>
                      <a:pt x="64" y="55"/>
                      <a:pt x="73" y="66"/>
                      <a:pt x="77" y="70"/>
                    </a:cubicBezTo>
                    <a:cubicBezTo>
                      <a:pt x="72" y="71"/>
                      <a:pt x="67" y="68"/>
                      <a:pt x="64" y="65"/>
                    </a:cubicBezTo>
                    <a:cubicBezTo>
                      <a:pt x="62" y="67"/>
                      <a:pt x="61" y="71"/>
                      <a:pt x="62" y="74"/>
                    </a:cubicBezTo>
                    <a:cubicBezTo>
                      <a:pt x="62" y="73"/>
                      <a:pt x="61" y="72"/>
                      <a:pt x="60" y="71"/>
                    </a:cubicBezTo>
                    <a:cubicBezTo>
                      <a:pt x="61" y="74"/>
                      <a:pt x="64" y="76"/>
                      <a:pt x="66" y="80"/>
                    </a:cubicBezTo>
                    <a:cubicBezTo>
                      <a:pt x="66" y="82"/>
                      <a:pt x="66" y="87"/>
                      <a:pt x="64" y="89"/>
                    </a:cubicBezTo>
                    <a:cubicBezTo>
                      <a:pt x="63" y="93"/>
                      <a:pt x="60" y="99"/>
                      <a:pt x="57" y="101"/>
                    </a:cubicBezTo>
                  </a:path>
                </a:pathLst>
              </a:custGeom>
              <a:solidFill>
                <a:srgbClr val="EA5E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4452938" y="4200526"/>
                <a:ext cx="271463" cy="266700"/>
              </a:xfrm>
              <a:custGeom>
                <a:avLst/>
                <a:gdLst>
                  <a:gd name="T0" fmla="*/ 32 w 49"/>
                  <a:gd name="T1" fmla="*/ 27 h 48"/>
                  <a:gd name="T2" fmla="*/ 30 w 49"/>
                  <a:gd name="T3" fmla="*/ 27 h 48"/>
                  <a:gd name="T4" fmla="*/ 21 w 49"/>
                  <a:gd name="T5" fmla="*/ 48 h 48"/>
                  <a:gd name="T6" fmla="*/ 25 w 49"/>
                  <a:gd name="T7" fmla="*/ 31 h 48"/>
                  <a:gd name="T8" fmla="*/ 18 w 49"/>
                  <a:gd name="T9" fmla="*/ 39 h 48"/>
                  <a:gd name="T10" fmla="*/ 8 w 49"/>
                  <a:gd name="T11" fmla="*/ 47 h 48"/>
                  <a:gd name="T12" fmla="*/ 20 w 49"/>
                  <a:gd name="T13" fmla="*/ 26 h 48"/>
                  <a:gd name="T14" fmla="*/ 12 w 49"/>
                  <a:gd name="T15" fmla="*/ 27 h 48"/>
                  <a:gd name="T16" fmla="*/ 3 w 49"/>
                  <a:gd name="T17" fmla="*/ 29 h 48"/>
                  <a:gd name="T18" fmla="*/ 10 w 49"/>
                  <a:gd name="T19" fmla="*/ 22 h 48"/>
                  <a:gd name="T20" fmla="*/ 9 w 49"/>
                  <a:gd name="T21" fmla="*/ 17 h 48"/>
                  <a:gd name="T22" fmla="*/ 0 w 49"/>
                  <a:gd name="T23" fmla="*/ 17 h 48"/>
                  <a:gd name="T24" fmla="*/ 9 w 49"/>
                  <a:gd name="T25" fmla="*/ 13 h 48"/>
                  <a:gd name="T26" fmla="*/ 7 w 49"/>
                  <a:gd name="T27" fmla="*/ 12 h 48"/>
                  <a:gd name="T28" fmla="*/ 12 w 49"/>
                  <a:gd name="T29" fmla="*/ 11 h 48"/>
                  <a:gd name="T30" fmla="*/ 5 w 49"/>
                  <a:gd name="T31" fmla="*/ 1 h 48"/>
                  <a:gd name="T32" fmla="*/ 16 w 49"/>
                  <a:gd name="T33" fmla="*/ 10 h 48"/>
                  <a:gd name="T34" fmla="*/ 18 w 49"/>
                  <a:gd name="T35" fmla="*/ 2 h 48"/>
                  <a:gd name="T36" fmla="*/ 20 w 49"/>
                  <a:gd name="T37" fmla="*/ 5 h 48"/>
                  <a:gd name="T38" fmla="*/ 21 w 49"/>
                  <a:gd name="T39" fmla="*/ 0 h 48"/>
                  <a:gd name="T40" fmla="*/ 25 w 49"/>
                  <a:gd name="T41" fmla="*/ 6 h 48"/>
                  <a:gd name="T42" fmla="*/ 33 w 49"/>
                  <a:gd name="T43" fmla="*/ 7 h 48"/>
                  <a:gd name="T44" fmla="*/ 43 w 49"/>
                  <a:gd name="T45" fmla="*/ 11 h 48"/>
                  <a:gd name="T46" fmla="*/ 49 w 49"/>
                  <a:gd name="T47" fmla="*/ 12 h 48"/>
                  <a:gd name="T48" fmla="*/ 49 w 49"/>
                  <a:gd name="T49" fmla="*/ 12 h 48"/>
                  <a:gd name="T50" fmla="*/ 49 w 49"/>
                  <a:gd name="T51" fmla="*/ 12 h 48"/>
                  <a:gd name="T52" fmla="*/ 40 w 49"/>
                  <a:gd name="T53" fmla="*/ 22 h 48"/>
                  <a:gd name="T54" fmla="*/ 38 w 49"/>
                  <a:gd name="T55" fmla="*/ 21 h 48"/>
                  <a:gd name="T56" fmla="*/ 40 w 49"/>
                  <a:gd name="T57" fmla="*/ 26 h 48"/>
                  <a:gd name="T58" fmla="*/ 33 w 49"/>
                  <a:gd name="T59" fmla="*/ 22 h 48"/>
                  <a:gd name="T60" fmla="*/ 33 w 49"/>
                  <a:gd name="T61" fmla="*/ 29 h 48"/>
                  <a:gd name="T62" fmla="*/ 31 w 49"/>
                  <a:gd name="T63" fmla="*/ 2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" h="48">
                    <a:moveTo>
                      <a:pt x="32" y="27"/>
                    </a:moveTo>
                    <a:cubicBezTo>
                      <a:pt x="31" y="27"/>
                      <a:pt x="31" y="27"/>
                      <a:pt x="30" y="27"/>
                    </a:cubicBezTo>
                    <a:cubicBezTo>
                      <a:pt x="27" y="33"/>
                      <a:pt x="27" y="43"/>
                      <a:pt x="21" y="48"/>
                    </a:cubicBezTo>
                    <a:cubicBezTo>
                      <a:pt x="23" y="42"/>
                      <a:pt x="24" y="37"/>
                      <a:pt x="25" y="31"/>
                    </a:cubicBezTo>
                    <a:cubicBezTo>
                      <a:pt x="22" y="32"/>
                      <a:pt x="20" y="37"/>
                      <a:pt x="18" y="39"/>
                    </a:cubicBezTo>
                    <a:cubicBezTo>
                      <a:pt x="16" y="43"/>
                      <a:pt x="12" y="46"/>
                      <a:pt x="8" y="47"/>
                    </a:cubicBezTo>
                    <a:cubicBezTo>
                      <a:pt x="8" y="39"/>
                      <a:pt x="20" y="35"/>
                      <a:pt x="20" y="26"/>
                    </a:cubicBezTo>
                    <a:cubicBezTo>
                      <a:pt x="17" y="25"/>
                      <a:pt x="15" y="27"/>
                      <a:pt x="12" y="27"/>
                    </a:cubicBezTo>
                    <a:cubicBezTo>
                      <a:pt x="12" y="23"/>
                      <a:pt x="5" y="28"/>
                      <a:pt x="3" y="29"/>
                    </a:cubicBezTo>
                    <a:cubicBezTo>
                      <a:pt x="5" y="26"/>
                      <a:pt x="7" y="24"/>
                      <a:pt x="10" y="22"/>
                    </a:cubicBezTo>
                    <a:cubicBezTo>
                      <a:pt x="13" y="18"/>
                      <a:pt x="13" y="18"/>
                      <a:pt x="9" y="17"/>
                    </a:cubicBezTo>
                    <a:cubicBezTo>
                      <a:pt x="6" y="16"/>
                      <a:pt x="2" y="16"/>
                      <a:pt x="0" y="17"/>
                    </a:cubicBezTo>
                    <a:cubicBezTo>
                      <a:pt x="2" y="15"/>
                      <a:pt x="6" y="13"/>
                      <a:pt x="9" y="13"/>
                    </a:cubicBezTo>
                    <a:cubicBezTo>
                      <a:pt x="8" y="13"/>
                      <a:pt x="7" y="12"/>
                      <a:pt x="7" y="12"/>
                    </a:cubicBezTo>
                    <a:cubicBezTo>
                      <a:pt x="8" y="11"/>
                      <a:pt x="10" y="11"/>
                      <a:pt x="12" y="11"/>
                    </a:cubicBezTo>
                    <a:cubicBezTo>
                      <a:pt x="9" y="8"/>
                      <a:pt x="5" y="5"/>
                      <a:pt x="5" y="1"/>
                    </a:cubicBezTo>
                    <a:cubicBezTo>
                      <a:pt x="11" y="1"/>
                      <a:pt x="11" y="10"/>
                      <a:pt x="16" y="10"/>
                    </a:cubicBezTo>
                    <a:cubicBezTo>
                      <a:pt x="17" y="8"/>
                      <a:pt x="16" y="5"/>
                      <a:pt x="18" y="2"/>
                    </a:cubicBezTo>
                    <a:cubicBezTo>
                      <a:pt x="18" y="3"/>
                      <a:pt x="20" y="4"/>
                      <a:pt x="20" y="5"/>
                    </a:cubicBezTo>
                    <a:cubicBezTo>
                      <a:pt x="21" y="3"/>
                      <a:pt x="21" y="1"/>
                      <a:pt x="21" y="0"/>
                    </a:cubicBezTo>
                    <a:cubicBezTo>
                      <a:pt x="24" y="0"/>
                      <a:pt x="24" y="4"/>
                      <a:pt x="25" y="6"/>
                    </a:cubicBezTo>
                    <a:cubicBezTo>
                      <a:pt x="27" y="2"/>
                      <a:pt x="35" y="0"/>
                      <a:pt x="33" y="7"/>
                    </a:cubicBezTo>
                    <a:cubicBezTo>
                      <a:pt x="37" y="6"/>
                      <a:pt x="39" y="10"/>
                      <a:pt x="43" y="11"/>
                    </a:cubicBezTo>
                    <a:cubicBezTo>
                      <a:pt x="45" y="12"/>
                      <a:pt x="47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5" y="13"/>
                      <a:pt x="35" y="16"/>
                      <a:pt x="40" y="22"/>
                    </a:cubicBezTo>
                    <a:cubicBezTo>
                      <a:pt x="39" y="21"/>
                      <a:pt x="39" y="21"/>
                      <a:pt x="38" y="21"/>
                    </a:cubicBezTo>
                    <a:cubicBezTo>
                      <a:pt x="39" y="23"/>
                      <a:pt x="40" y="24"/>
                      <a:pt x="40" y="26"/>
                    </a:cubicBezTo>
                    <a:cubicBezTo>
                      <a:pt x="37" y="25"/>
                      <a:pt x="36" y="23"/>
                      <a:pt x="33" y="22"/>
                    </a:cubicBezTo>
                    <a:cubicBezTo>
                      <a:pt x="32" y="24"/>
                      <a:pt x="33" y="27"/>
                      <a:pt x="33" y="29"/>
                    </a:cubicBezTo>
                    <a:cubicBezTo>
                      <a:pt x="32" y="29"/>
                      <a:pt x="31" y="29"/>
                      <a:pt x="31" y="29"/>
                    </a:cubicBezTo>
                  </a:path>
                </a:pathLst>
              </a:custGeom>
              <a:solidFill>
                <a:srgbClr val="AC1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4657725" y="4383089"/>
                <a:ext cx="209550" cy="211138"/>
              </a:xfrm>
              <a:custGeom>
                <a:avLst/>
                <a:gdLst>
                  <a:gd name="T0" fmla="*/ 34 w 38"/>
                  <a:gd name="T1" fmla="*/ 0 h 38"/>
                  <a:gd name="T2" fmla="*/ 38 w 38"/>
                  <a:gd name="T3" fmla="*/ 13 h 38"/>
                  <a:gd name="T4" fmla="*/ 34 w 38"/>
                  <a:gd name="T5" fmla="*/ 33 h 38"/>
                  <a:gd name="T6" fmla="*/ 15 w 38"/>
                  <a:gd name="T7" fmla="*/ 34 h 38"/>
                  <a:gd name="T8" fmla="*/ 0 w 38"/>
                  <a:gd name="T9" fmla="*/ 25 h 38"/>
                  <a:gd name="T10" fmla="*/ 9 w 38"/>
                  <a:gd name="T11" fmla="*/ 28 h 38"/>
                  <a:gd name="T12" fmla="*/ 18 w 38"/>
                  <a:gd name="T13" fmla="*/ 30 h 38"/>
                  <a:gd name="T14" fmla="*/ 6 w 38"/>
                  <a:gd name="T15" fmla="*/ 20 h 38"/>
                  <a:gd name="T16" fmla="*/ 18 w 38"/>
                  <a:gd name="T17" fmla="*/ 23 h 38"/>
                  <a:gd name="T18" fmla="*/ 15 w 38"/>
                  <a:gd name="T19" fmla="*/ 20 h 38"/>
                  <a:gd name="T20" fmla="*/ 22 w 38"/>
                  <a:gd name="T21" fmla="*/ 17 h 38"/>
                  <a:gd name="T22" fmla="*/ 17 w 38"/>
                  <a:gd name="T23" fmla="*/ 5 h 38"/>
                  <a:gd name="T24" fmla="*/ 30 w 38"/>
                  <a:gd name="T25" fmla="*/ 24 h 38"/>
                  <a:gd name="T26" fmla="*/ 32 w 38"/>
                  <a:gd name="T27" fmla="*/ 12 h 38"/>
                  <a:gd name="T28" fmla="*/ 32 w 38"/>
                  <a:gd name="T29" fmla="*/ 2 h 38"/>
                  <a:gd name="T30" fmla="*/ 33 w 38"/>
                  <a:gd name="T31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" h="38">
                    <a:moveTo>
                      <a:pt x="34" y="0"/>
                    </a:moveTo>
                    <a:cubicBezTo>
                      <a:pt x="35" y="4"/>
                      <a:pt x="37" y="9"/>
                      <a:pt x="38" y="13"/>
                    </a:cubicBezTo>
                    <a:cubicBezTo>
                      <a:pt x="38" y="18"/>
                      <a:pt x="37" y="29"/>
                      <a:pt x="34" y="33"/>
                    </a:cubicBezTo>
                    <a:cubicBezTo>
                      <a:pt x="31" y="38"/>
                      <a:pt x="20" y="35"/>
                      <a:pt x="15" y="34"/>
                    </a:cubicBezTo>
                    <a:cubicBezTo>
                      <a:pt x="8" y="33"/>
                      <a:pt x="3" y="32"/>
                      <a:pt x="0" y="25"/>
                    </a:cubicBezTo>
                    <a:cubicBezTo>
                      <a:pt x="2" y="23"/>
                      <a:pt x="6" y="26"/>
                      <a:pt x="9" y="28"/>
                    </a:cubicBezTo>
                    <a:cubicBezTo>
                      <a:pt x="12" y="30"/>
                      <a:pt x="13" y="30"/>
                      <a:pt x="18" y="30"/>
                    </a:cubicBezTo>
                    <a:cubicBezTo>
                      <a:pt x="13" y="29"/>
                      <a:pt x="7" y="24"/>
                      <a:pt x="6" y="20"/>
                    </a:cubicBezTo>
                    <a:cubicBezTo>
                      <a:pt x="10" y="19"/>
                      <a:pt x="14" y="21"/>
                      <a:pt x="18" y="23"/>
                    </a:cubicBezTo>
                    <a:cubicBezTo>
                      <a:pt x="16" y="22"/>
                      <a:pt x="16" y="21"/>
                      <a:pt x="15" y="20"/>
                    </a:cubicBezTo>
                    <a:cubicBezTo>
                      <a:pt x="19" y="20"/>
                      <a:pt x="21" y="22"/>
                      <a:pt x="22" y="17"/>
                    </a:cubicBezTo>
                    <a:cubicBezTo>
                      <a:pt x="23" y="13"/>
                      <a:pt x="20" y="7"/>
                      <a:pt x="17" y="5"/>
                    </a:cubicBezTo>
                    <a:cubicBezTo>
                      <a:pt x="24" y="6"/>
                      <a:pt x="29" y="18"/>
                      <a:pt x="30" y="24"/>
                    </a:cubicBezTo>
                    <a:cubicBezTo>
                      <a:pt x="32" y="22"/>
                      <a:pt x="33" y="15"/>
                      <a:pt x="32" y="12"/>
                    </a:cubicBezTo>
                    <a:cubicBezTo>
                      <a:pt x="38" y="12"/>
                      <a:pt x="33" y="4"/>
                      <a:pt x="32" y="2"/>
                    </a:cubicBezTo>
                    <a:cubicBezTo>
                      <a:pt x="33" y="3"/>
                      <a:pt x="33" y="1"/>
                      <a:pt x="33" y="1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4452938" y="3890964"/>
                <a:ext cx="369888" cy="254000"/>
              </a:xfrm>
              <a:custGeom>
                <a:avLst/>
                <a:gdLst>
                  <a:gd name="T0" fmla="*/ 9 w 67"/>
                  <a:gd name="T1" fmla="*/ 46 h 46"/>
                  <a:gd name="T2" fmla="*/ 10 w 67"/>
                  <a:gd name="T3" fmla="*/ 29 h 46"/>
                  <a:gd name="T4" fmla="*/ 15 w 67"/>
                  <a:gd name="T5" fmla="*/ 14 h 46"/>
                  <a:gd name="T6" fmla="*/ 22 w 67"/>
                  <a:gd name="T7" fmla="*/ 21 h 46"/>
                  <a:gd name="T8" fmla="*/ 25 w 67"/>
                  <a:gd name="T9" fmla="*/ 18 h 46"/>
                  <a:gd name="T10" fmla="*/ 28 w 67"/>
                  <a:gd name="T11" fmla="*/ 24 h 46"/>
                  <a:gd name="T12" fmla="*/ 32 w 67"/>
                  <a:gd name="T13" fmla="*/ 11 h 46"/>
                  <a:gd name="T14" fmla="*/ 41 w 67"/>
                  <a:gd name="T15" fmla="*/ 30 h 46"/>
                  <a:gd name="T16" fmla="*/ 45 w 67"/>
                  <a:gd name="T17" fmla="*/ 20 h 46"/>
                  <a:gd name="T18" fmla="*/ 46 w 67"/>
                  <a:gd name="T19" fmla="*/ 22 h 46"/>
                  <a:gd name="T20" fmla="*/ 49 w 67"/>
                  <a:gd name="T21" fmla="*/ 15 h 46"/>
                  <a:gd name="T22" fmla="*/ 57 w 67"/>
                  <a:gd name="T23" fmla="*/ 32 h 46"/>
                  <a:gd name="T24" fmla="*/ 52 w 67"/>
                  <a:gd name="T25" fmla="*/ 6 h 46"/>
                  <a:gd name="T26" fmla="*/ 25 w 67"/>
                  <a:gd name="T27" fmla="*/ 0 h 46"/>
                  <a:gd name="T28" fmla="*/ 10 w 67"/>
                  <a:gd name="T29" fmla="*/ 5 h 46"/>
                  <a:gd name="T30" fmla="*/ 4 w 67"/>
                  <a:gd name="T31" fmla="*/ 19 h 46"/>
                  <a:gd name="T32" fmla="*/ 2 w 67"/>
                  <a:gd name="T33" fmla="*/ 33 h 46"/>
                  <a:gd name="T34" fmla="*/ 9 w 67"/>
                  <a:gd name="T3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7" h="46">
                    <a:moveTo>
                      <a:pt x="9" y="46"/>
                    </a:moveTo>
                    <a:cubicBezTo>
                      <a:pt x="11" y="40"/>
                      <a:pt x="9" y="34"/>
                      <a:pt x="10" y="29"/>
                    </a:cubicBezTo>
                    <a:cubicBezTo>
                      <a:pt x="11" y="23"/>
                      <a:pt x="11" y="18"/>
                      <a:pt x="15" y="14"/>
                    </a:cubicBezTo>
                    <a:cubicBezTo>
                      <a:pt x="22" y="8"/>
                      <a:pt x="21" y="16"/>
                      <a:pt x="22" y="21"/>
                    </a:cubicBezTo>
                    <a:cubicBezTo>
                      <a:pt x="23" y="19"/>
                      <a:pt x="24" y="18"/>
                      <a:pt x="25" y="18"/>
                    </a:cubicBezTo>
                    <a:cubicBezTo>
                      <a:pt x="26" y="19"/>
                      <a:pt x="26" y="22"/>
                      <a:pt x="28" y="24"/>
                    </a:cubicBezTo>
                    <a:cubicBezTo>
                      <a:pt x="31" y="22"/>
                      <a:pt x="31" y="14"/>
                      <a:pt x="32" y="11"/>
                    </a:cubicBezTo>
                    <a:cubicBezTo>
                      <a:pt x="42" y="12"/>
                      <a:pt x="43" y="22"/>
                      <a:pt x="41" y="30"/>
                    </a:cubicBezTo>
                    <a:cubicBezTo>
                      <a:pt x="43" y="27"/>
                      <a:pt x="44" y="23"/>
                      <a:pt x="45" y="20"/>
                    </a:cubicBezTo>
                    <a:cubicBezTo>
                      <a:pt x="45" y="21"/>
                      <a:pt x="46" y="21"/>
                      <a:pt x="46" y="22"/>
                    </a:cubicBezTo>
                    <a:cubicBezTo>
                      <a:pt x="49" y="21"/>
                      <a:pt x="49" y="18"/>
                      <a:pt x="49" y="15"/>
                    </a:cubicBezTo>
                    <a:cubicBezTo>
                      <a:pt x="57" y="14"/>
                      <a:pt x="55" y="28"/>
                      <a:pt x="57" y="32"/>
                    </a:cubicBezTo>
                    <a:cubicBezTo>
                      <a:pt x="67" y="26"/>
                      <a:pt x="59" y="11"/>
                      <a:pt x="52" y="6"/>
                    </a:cubicBezTo>
                    <a:cubicBezTo>
                      <a:pt x="45" y="1"/>
                      <a:pt x="33" y="0"/>
                      <a:pt x="25" y="0"/>
                    </a:cubicBezTo>
                    <a:cubicBezTo>
                      <a:pt x="19" y="0"/>
                      <a:pt x="14" y="0"/>
                      <a:pt x="10" y="5"/>
                    </a:cubicBezTo>
                    <a:cubicBezTo>
                      <a:pt x="6" y="8"/>
                      <a:pt x="5" y="14"/>
                      <a:pt x="4" y="19"/>
                    </a:cubicBezTo>
                    <a:cubicBezTo>
                      <a:pt x="4" y="23"/>
                      <a:pt x="0" y="28"/>
                      <a:pt x="2" y="33"/>
                    </a:cubicBezTo>
                    <a:cubicBezTo>
                      <a:pt x="2" y="37"/>
                      <a:pt x="6" y="42"/>
                      <a:pt x="9" y="46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4160838" y="4262439"/>
                <a:ext cx="142875" cy="292100"/>
              </a:xfrm>
              <a:custGeom>
                <a:avLst/>
                <a:gdLst>
                  <a:gd name="T0" fmla="*/ 25 w 26"/>
                  <a:gd name="T1" fmla="*/ 52 h 53"/>
                  <a:gd name="T2" fmla="*/ 25 w 26"/>
                  <a:gd name="T3" fmla="*/ 29 h 53"/>
                  <a:gd name="T4" fmla="*/ 16 w 26"/>
                  <a:gd name="T5" fmla="*/ 31 h 53"/>
                  <a:gd name="T6" fmla="*/ 16 w 26"/>
                  <a:gd name="T7" fmla="*/ 26 h 53"/>
                  <a:gd name="T8" fmla="*/ 11 w 26"/>
                  <a:gd name="T9" fmla="*/ 24 h 53"/>
                  <a:gd name="T10" fmla="*/ 13 w 26"/>
                  <a:gd name="T11" fmla="*/ 21 h 53"/>
                  <a:gd name="T12" fmla="*/ 13 w 26"/>
                  <a:gd name="T13" fmla="*/ 18 h 53"/>
                  <a:gd name="T14" fmla="*/ 26 w 26"/>
                  <a:gd name="T15" fmla="*/ 13 h 53"/>
                  <a:gd name="T16" fmla="*/ 26 w 26"/>
                  <a:gd name="T17" fmla="*/ 13 h 53"/>
                  <a:gd name="T18" fmla="*/ 10 w 26"/>
                  <a:gd name="T19" fmla="*/ 14 h 53"/>
                  <a:gd name="T20" fmla="*/ 9 w 26"/>
                  <a:gd name="T21" fmla="*/ 14 h 53"/>
                  <a:gd name="T22" fmla="*/ 10 w 26"/>
                  <a:gd name="T23" fmla="*/ 11 h 53"/>
                  <a:gd name="T24" fmla="*/ 7 w 26"/>
                  <a:gd name="T25" fmla="*/ 10 h 53"/>
                  <a:gd name="T26" fmla="*/ 19 w 26"/>
                  <a:gd name="T27" fmla="*/ 3 h 53"/>
                  <a:gd name="T28" fmla="*/ 2 w 26"/>
                  <a:gd name="T29" fmla="*/ 6 h 53"/>
                  <a:gd name="T30" fmla="*/ 6 w 26"/>
                  <a:gd name="T31" fmla="*/ 24 h 53"/>
                  <a:gd name="T32" fmla="*/ 11 w 26"/>
                  <a:gd name="T33" fmla="*/ 40 h 53"/>
                  <a:gd name="T34" fmla="*/ 24 w 26"/>
                  <a:gd name="T3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53">
                    <a:moveTo>
                      <a:pt x="25" y="52"/>
                    </a:moveTo>
                    <a:cubicBezTo>
                      <a:pt x="20" y="47"/>
                      <a:pt x="12" y="30"/>
                      <a:pt x="25" y="29"/>
                    </a:cubicBezTo>
                    <a:cubicBezTo>
                      <a:pt x="21" y="27"/>
                      <a:pt x="19" y="30"/>
                      <a:pt x="16" y="31"/>
                    </a:cubicBezTo>
                    <a:cubicBezTo>
                      <a:pt x="16" y="30"/>
                      <a:pt x="15" y="28"/>
                      <a:pt x="16" y="26"/>
                    </a:cubicBezTo>
                    <a:cubicBezTo>
                      <a:pt x="13" y="28"/>
                      <a:pt x="11" y="27"/>
                      <a:pt x="11" y="24"/>
                    </a:cubicBezTo>
                    <a:cubicBezTo>
                      <a:pt x="11" y="22"/>
                      <a:pt x="13" y="22"/>
                      <a:pt x="13" y="21"/>
                    </a:cubicBezTo>
                    <a:cubicBezTo>
                      <a:pt x="13" y="21"/>
                      <a:pt x="13" y="18"/>
                      <a:pt x="13" y="18"/>
                    </a:cubicBezTo>
                    <a:cubicBezTo>
                      <a:pt x="15" y="14"/>
                      <a:pt x="21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1" y="13"/>
                      <a:pt x="13" y="10"/>
                      <a:pt x="10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0" y="13"/>
                      <a:pt x="10" y="11"/>
                      <a:pt x="10" y="11"/>
                    </a:cubicBezTo>
                    <a:cubicBezTo>
                      <a:pt x="9" y="10"/>
                      <a:pt x="8" y="10"/>
                      <a:pt x="7" y="10"/>
                    </a:cubicBezTo>
                    <a:cubicBezTo>
                      <a:pt x="7" y="5"/>
                      <a:pt x="14" y="3"/>
                      <a:pt x="19" y="3"/>
                    </a:cubicBezTo>
                    <a:cubicBezTo>
                      <a:pt x="14" y="2"/>
                      <a:pt x="6" y="0"/>
                      <a:pt x="2" y="6"/>
                    </a:cubicBezTo>
                    <a:cubicBezTo>
                      <a:pt x="0" y="10"/>
                      <a:pt x="6" y="19"/>
                      <a:pt x="6" y="24"/>
                    </a:cubicBezTo>
                    <a:cubicBezTo>
                      <a:pt x="8" y="30"/>
                      <a:pt x="7" y="35"/>
                      <a:pt x="11" y="40"/>
                    </a:cubicBezTo>
                    <a:cubicBezTo>
                      <a:pt x="14" y="44"/>
                      <a:pt x="19" y="51"/>
                      <a:pt x="24" y="53"/>
                    </a:cubicBezTo>
                  </a:path>
                </a:pathLst>
              </a:custGeom>
              <a:solidFill>
                <a:srgbClr val="FFE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4381500" y="4162426"/>
                <a:ext cx="115888" cy="77788"/>
              </a:xfrm>
              <a:custGeom>
                <a:avLst/>
                <a:gdLst>
                  <a:gd name="T0" fmla="*/ 10 w 21"/>
                  <a:gd name="T1" fmla="*/ 9 h 14"/>
                  <a:gd name="T2" fmla="*/ 21 w 21"/>
                  <a:gd name="T3" fmla="*/ 14 h 14"/>
                  <a:gd name="T4" fmla="*/ 8 w 21"/>
                  <a:gd name="T5" fmla="*/ 1 h 14"/>
                  <a:gd name="T6" fmla="*/ 11 w 21"/>
                  <a:gd name="T7" fmla="*/ 6 h 14"/>
                  <a:gd name="T8" fmla="*/ 0 w 21"/>
                  <a:gd name="T9" fmla="*/ 4 h 14"/>
                  <a:gd name="T10" fmla="*/ 11 w 21"/>
                  <a:gd name="T1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4">
                    <a:moveTo>
                      <a:pt x="10" y="9"/>
                    </a:moveTo>
                    <a:cubicBezTo>
                      <a:pt x="14" y="10"/>
                      <a:pt x="17" y="11"/>
                      <a:pt x="21" y="14"/>
                    </a:cubicBezTo>
                    <a:cubicBezTo>
                      <a:pt x="20" y="8"/>
                      <a:pt x="13" y="2"/>
                      <a:pt x="8" y="1"/>
                    </a:cubicBezTo>
                    <a:cubicBezTo>
                      <a:pt x="8" y="3"/>
                      <a:pt x="9" y="4"/>
                      <a:pt x="11" y="6"/>
                    </a:cubicBezTo>
                    <a:cubicBezTo>
                      <a:pt x="8" y="4"/>
                      <a:pt x="3" y="0"/>
                      <a:pt x="0" y="4"/>
                    </a:cubicBezTo>
                    <a:cubicBezTo>
                      <a:pt x="3" y="5"/>
                      <a:pt x="8" y="9"/>
                      <a:pt x="11" y="10"/>
                    </a:cubicBezTo>
                  </a:path>
                </a:pathLst>
              </a:custGeom>
              <a:solidFill>
                <a:srgbClr val="AC1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4684713" y="4222751"/>
                <a:ext cx="127000" cy="84138"/>
              </a:xfrm>
              <a:custGeom>
                <a:avLst/>
                <a:gdLst>
                  <a:gd name="T0" fmla="*/ 4 w 23"/>
                  <a:gd name="T1" fmla="*/ 4 h 15"/>
                  <a:gd name="T2" fmla="*/ 3 w 23"/>
                  <a:gd name="T3" fmla="*/ 5 h 15"/>
                  <a:gd name="T4" fmla="*/ 3 w 23"/>
                  <a:gd name="T5" fmla="*/ 5 h 15"/>
                  <a:gd name="T6" fmla="*/ 22 w 23"/>
                  <a:gd name="T7" fmla="*/ 15 h 15"/>
                  <a:gd name="T8" fmla="*/ 13 w 23"/>
                  <a:gd name="T9" fmla="*/ 4 h 15"/>
                  <a:gd name="T10" fmla="*/ 18 w 23"/>
                  <a:gd name="T11" fmla="*/ 2 h 15"/>
                  <a:gd name="T12" fmla="*/ 12 w 23"/>
                  <a:gd name="T13" fmla="*/ 0 h 15"/>
                  <a:gd name="T14" fmla="*/ 0 w 23"/>
                  <a:gd name="T15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15">
                    <a:moveTo>
                      <a:pt x="4" y="4"/>
                    </a:moveTo>
                    <a:cubicBezTo>
                      <a:pt x="4" y="4"/>
                      <a:pt x="4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0" y="6"/>
                      <a:pt x="19" y="8"/>
                      <a:pt x="22" y="15"/>
                    </a:cubicBezTo>
                    <a:cubicBezTo>
                      <a:pt x="23" y="11"/>
                      <a:pt x="17" y="5"/>
                      <a:pt x="13" y="4"/>
                    </a:cubicBezTo>
                    <a:cubicBezTo>
                      <a:pt x="14" y="4"/>
                      <a:pt x="19" y="5"/>
                      <a:pt x="18" y="2"/>
                    </a:cubicBezTo>
                    <a:cubicBezTo>
                      <a:pt x="18" y="0"/>
                      <a:pt x="13" y="0"/>
                      <a:pt x="12" y="0"/>
                    </a:cubicBezTo>
                    <a:cubicBezTo>
                      <a:pt x="8" y="0"/>
                      <a:pt x="1" y="1"/>
                      <a:pt x="0" y="4"/>
                    </a:cubicBezTo>
                  </a:path>
                </a:pathLst>
              </a:custGeom>
              <a:solidFill>
                <a:srgbClr val="AC18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4514850" y="4222751"/>
                <a:ext cx="120650" cy="160338"/>
              </a:xfrm>
              <a:custGeom>
                <a:avLst/>
                <a:gdLst>
                  <a:gd name="T0" fmla="*/ 20 w 22"/>
                  <a:gd name="T1" fmla="*/ 14 h 29"/>
                  <a:gd name="T2" fmla="*/ 21 w 22"/>
                  <a:gd name="T3" fmla="*/ 2 h 29"/>
                  <a:gd name="T4" fmla="*/ 12 w 22"/>
                  <a:gd name="T5" fmla="*/ 1 h 29"/>
                  <a:gd name="T6" fmla="*/ 9 w 22"/>
                  <a:gd name="T7" fmla="*/ 9 h 29"/>
                  <a:gd name="T8" fmla="*/ 22 w 22"/>
                  <a:gd name="T9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9">
                    <a:moveTo>
                      <a:pt x="20" y="14"/>
                    </a:moveTo>
                    <a:cubicBezTo>
                      <a:pt x="22" y="10"/>
                      <a:pt x="22" y="8"/>
                      <a:pt x="21" y="2"/>
                    </a:cubicBezTo>
                    <a:cubicBezTo>
                      <a:pt x="18" y="2"/>
                      <a:pt x="15" y="0"/>
                      <a:pt x="12" y="1"/>
                    </a:cubicBezTo>
                    <a:cubicBezTo>
                      <a:pt x="10" y="2"/>
                      <a:pt x="7" y="7"/>
                      <a:pt x="9" y="9"/>
                    </a:cubicBezTo>
                    <a:cubicBezTo>
                      <a:pt x="0" y="13"/>
                      <a:pt x="21" y="29"/>
                      <a:pt x="22" y="13"/>
                    </a:cubicBezTo>
                  </a:path>
                </a:pathLst>
              </a:custGeom>
              <a:solidFill>
                <a:srgbClr val="4E48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238625" y="3625851"/>
                <a:ext cx="236538" cy="342900"/>
              </a:xfrm>
              <a:custGeom>
                <a:avLst/>
                <a:gdLst>
                  <a:gd name="T0" fmla="*/ 40 w 43"/>
                  <a:gd name="T1" fmla="*/ 37 h 62"/>
                  <a:gd name="T2" fmla="*/ 33 w 43"/>
                  <a:gd name="T3" fmla="*/ 56 h 62"/>
                  <a:gd name="T4" fmla="*/ 26 w 43"/>
                  <a:gd name="T5" fmla="*/ 60 h 62"/>
                  <a:gd name="T6" fmla="*/ 21 w 43"/>
                  <a:gd name="T7" fmla="*/ 60 h 62"/>
                  <a:gd name="T8" fmla="*/ 18 w 43"/>
                  <a:gd name="T9" fmla="*/ 60 h 62"/>
                  <a:gd name="T10" fmla="*/ 4 w 43"/>
                  <a:gd name="T11" fmla="*/ 50 h 62"/>
                  <a:gd name="T12" fmla="*/ 13 w 43"/>
                  <a:gd name="T13" fmla="*/ 30 h 62"/>
                  <a:gd name="T14" fmla="*/ 1 w 43"/>
                  <a:gd name="T15" fmla="*/ 12 h 62"/>
                  <a:gd name="T16" fmla="*/ 4 w 43"/>
                  <a:gd name="T17" fmla="*/ 6 h 62"/>
                  <a:gd name="T18" fmla="*/ 9 w 43"/>
                  <a:gd name="T19" fmla="*/ 5 h 62"/>
                  <a:gd name="T20" fmla="*/ 11 w 43"/>
                  <a:gd name="T21" fmla="*/ 2 h 62"/>
                  <a:gd name="T22" fmla="*/ 14 w 43"/>
                  <a:gd name="T23" fmla="*/ 0 h 62"/>
                  <a:gd name="T24" fmla="*/ 20 w 43"/>
                  <a:gd name="T25" fmla="*/ 0 h 62"/>
                  <a:gd name="T26" fmla="*/ 30 w 43"/>
                  <a:gd name="T27" fmla="*/ 6 h 62"/>
                  <a:gd name="T28" fmla="*/ 36 w 43"/>
                  <a:gd name="T29" fmla="*/ 16 h 62"/>
                  <a:gd name="T30" fmla="*/ 40 w 43"/>
                  <a:gd name="T31" fmla="*/ 28 h 62"/>
                  <a:gd name="T32" fmla="*/ 41 w 43"/>
                  <a:gd name="T33" fmla="*/ 3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62">
                    <a:moveTo>
                      <a:pt x="40" y="37"/>
                    </a:moveTo>
                    <a:cubicBezTo>
                      <a:pt x="40" y="43"/>
                      <a:pt x="36" y="51"/>
                      <a:pt x="33" y="56"/>
                    </a:cubicBezTo>
                    <a:cubicBezTo>
                      <a:pt x="31" y="58"/>
                      <a:pt x="28" y="59"/>
                      <a:pt x="26" y="60"/>
                    </a:cubicBezTo>
                    <a:cubicBezTo>
                      <a:pt x="24" y="61"/>
                      <a:pt x="23" y="60"/>
                      <a:pt x="21" y="60"/>
                    </a:cubicBezTo>
                    <a:cubicBezTo>
                      <a:pt x="19" y="59"/>
                      <a:pt x="20" y="59"/>
                      <a:pt x="18" y="60"/>
                    </a:cubicBezTo>
                    <a:cubicBezTo>
                      <a:pt x="12" y="62"/>
                      <a:pt x="5" y="57"/>
                      <a:pt x="4" y="50"/>
                    </a:cubicBezTo>
                    <a:cubicBezTo>
                      <a:pt x="3" y="44"/>
                      <a:pt x="9" y="34"/>
                      <a:pt x="13" y="30"/>
                    </a:cubicBezTo>
                    <a:cubicBezTo>
                      <a:pt x="5" y="32"/>
                      <a:pt x="0" y="19"/>
                      <a:pt x="1" y="12"/>
                    </a:cubicBezTo>
                    <a:cubicBezTo>
                      <a:pt x="1" y="10"/>
                      <a:pt x="2" y="7"/>
                      <a:pt x="4" y="6"/>
                    </a:cubicBezTo>
                    <a:cubicBezTo>
                      <a:pt x="6" y="5"/>
                      <a:pt x="8" y="6"/>
                      <a:pt x="9" y="5"/>
                    </a:cubicBezTo>
                    <a:cubicBezTo>
                      <a:pt x="10" y="5"/>
                      <a:pt x="10" y="2"/>
                      <a:pt x="11" y="2"/>
                    </a:cubicBezTo>
                    <a:cubicBezTo>
                      <a:pt x="12" y="1"/>
                      <a:pt x="13" y="1"/>
                      <a:pt x="14" y="0"/>
                    </a:cubicBezTo>
                    <a:cubicBezTo>
                      <a:pt x="16" y="0"/>
                      <a:pt x="18" y="0"/>
                      <a:pt x="20" y="0"/>
                    </a:cubicBezTo>
                    <a:cubicBezTo>
                      <a:pt x="24" y="1"/>
                      <a:pt x="28" y="3"/>
                      <a:pt x="30" y="6"/>
                    </a:cubicBezTo>
                    <a:cubicBezTo>
                      <a:pt x="32" y="9"/>
                      <a:pt x="35" y="13"/>
                      <a:pt x="36" y="16"/>
                    </a:cubicBezTo>
                    <a:cubicBezTo>
                      <a:pt x="38" y="20"/>
                      <a:pt x="38" y="24"/>
                      <a:pt x="40" y="28"/>
                    </a:cubicBezTo>
                    <a:cubicBezTo>
                      <a:pt x="42" y="30"/>
                      <a:pt x="43" y="33"/>
                      <a:pt x="41" y="35"/>
                    </a:cubicBezTo>
                  </a:path>
                </a:pathLst>
              </a:custGeom>
              <a:solidFill>
                <a:srgbClr val="EFDE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303713" y="3681414"/>
                <a:ext cx="171450" cy="303213"/>
              </a:xfrm>
              <a:custGeom>
                <a:avLst/>
                <a:gdLst>
                  <a:gd name="T0" fmla="*/ 29 w 31"/>
                  <a:gd name="T1" fmla="*/ 22 h 55"/>
                  <a:gd name="T2" fmla="*/ 25 w 31"/>
                  <a:gd name="T3" fmla="*/ 37 h 55"/>
                  <a:gd name="T4" fmla="*/ 14 w 31"/>
                  <a:gd name="T5" fmla="*/ 43 h 55"/>
                  <a:gd name="T6" fmla="*/ 4 w 31"/>
                  <a:gd name="T7" fmla="*/ 42 h 55"/>
                  <a:gd name="T8" fmla="*/ 7 w 31"/>
                  <a:gd name="T9" fmla="*/ 33 h 55"/>
                  <a:gd name="T10" fmla="*/ 3 w 31"/>
                  <a:gd name="T11" fmla="*/ 31 h 55"/>
                  <a:gd name="T12" fmla="*/ 4 w 31"/>
                  <a:gd name="T13" fmla="*/ 27 h 55"/>
                  <a:gd name="T14" fmla="*/ 4 w 31"/>
                  <a:gd name="T15" fmla="*/ 19 h 55"/>
                  <a:gd name="T16" fmla="*/ 5 w 31"/>
                  <a:gd name="T17" fmla="*/ 11 h 55"/>
                  <a:gd name="T18" fmla="*/ 0 w 31"/>
                  <a:gd name="T19" fmla="*/ 4 h 55"/>
                  <a:gd name="T20" fmla="*/ 6 w 31"/>
                  <a:gd name="T21" fmla="*/ 5 h 55"/>
                  <a:gd name="T22" fmla="*/ 10 w 31"/>
                  <a:gd name="T23" fmla="*/ 2 h 55"/>
                  <a:gd name="T24" fmla="*/ 22 w 31"/>
                  <a:gd name="T25" fmla="*/ 6 h 55"/>
                  <a:gd name="T26" fmla="*/ 27 w 31"/>
                  <a:gd name="T27" fmla="*/ 17 h 55"/>
                  <a:gd name="T28" fmla="*/ 28 w 31"/>
                  <a:gd name="T29" fmla="*/ 2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55">
                    <a:moveTo>
                      <a:pt x="29" y="22"/>
                    </a:moveTo>
                    <a:cubicBezTo>
                      <a:pt x="31" y="26"/>
                      <a:pt x="27" y="34"/>
                      <a:pt x="25" y="37"/>
                    </a:cubicBezTo>
                    <a:cubicBezTo>
                      <a:pt x="23" y="40"/>
                      <a:pt x="13" y="55"/>
                      <a:pt x="14" y="43"/>
                    </a:cubicBezTo>
                    <a:cubicBezTo>
                      <a:pt x="10" y="43"/>
                      <a:pt x="7" y="46"/>
                      <a:pt x="4" y="42"/>
                    </a:cubicBezTo>
                    <a:cubicBezTo>
                      <a:pt x="1" y="38"/>
                      <a:pt x="4" y="35"/>
                      <a:pt x="7" y="33"/>
                    </a:cubicBezTo>
                    <a:cubicBezTo>
                      <a:pt x="6" y="32"/>
                      <a:pt x="3" y="32"/>
                      <a:pt x="3" y="31"/>
                    </a:cubicBezTo>
                    <a:cubicBezTo>
                      <a:pt x="3" y="30"/>
                      <a:pt x="4" y="29"/>
                      <a:pt x="4" y="27"/>
                    </a:cubicBezTo>
                    <a:cubicBezTo>
                      <a:pt x="4" y="24"/>
                      <a:pt x="2" y="22"/>
                      <a:pt x="4" y="19"/>
                    </a:cubicBezTo>
                    <a:cubicBezTo>
                      <a:pt x="5" y="16"/>
                      <a:pt x="7" y="14"/>
                      <a:pt x="5" y="11"/>
                    </a:cubicBezTo>
                    <a:cubicBezTo>
                      <a:pt x="4" y="8"/>
                      <a:pt x="0" y="7"/>
                      <a:pt x="0" y="4"/>
                    </a:cubicBezTo>
                    <a:cubicBezTo>
                      <a:pt x="2" y="3"/>
                      <a:pt x="4" y="5"/>
                      <a:pt x="6" y="5"/>
                    </a:cubicBezTo>
                    <a:cubicBezTo>
                      <a:pt x="8" y="4"/>
                      <a:pt x="8" y="3"/>
                      <a:pt x="10" y="2"/>
                    </a:cubicBezTo>
                    <a:cubicBezTo>
                      <a:pt x="14" y="0"/>
                      <a:pt x="19" y="3"/>
                      <a:pt x="22" y="6"/>
                    </a:cubicBezTo>
                    <a:cubicBezTo>
                      <a:pt x="24" y="9"/>
                      <a:pt x="26" y="13"/>
                      <a:pt x="27" y="17"/>
                    </a:cubicBezTo>
                    <a:cubicBezTo>
                      <a:pt x="28" y="18"/>
                      <a:pt x="29" y="23"/>
                      <a:pt x="28" y="24"/>
                    </a:cubicBezTo>
                  </a:path>
                </a:pathLst>
              </a:custGeom>
              <a:solidFill>
                <a:srgbClr val="D8A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343400" y="3719514"/>
                <a:ext cx="109538" cy="127000"/>
              </a:xfrm>
              <a:custGeom>
                <a:avLst/>
                <a:gdLst>
                  <a:gd name="T0" fmla="*/ 17 w 20"/>
                  <a:gd name="T1" fmla="*/ 13 h 23"/>
                  <a:gd name="T2" fmla="*/ 13 w 20"/>
                  <a:gd name="T3" fmla="*/ 20 h 23"/>
                  <a:gd name="T4" fmla="*/ 6 w 20"/>
                  <a:gd name="T5" fmla="*/ 17 h 23"/>
                  <a:gd name="T6" fmla="*/ 2 w 20"/>
                  <a:gd name="T7" fmla="*/ 15 h 23"/>
                  <a:gd name="T8" fmla="*/ 7 w 20"/>
                  <a:gd name="T9" fmla="*/ 12 h 23"/>
                  <a:gd name="T10" fmla="*/ 4 w 20"/>
                  <a:gd name="T11" fmla="*/ 2 h 23"/>
                  <a:gd name="T12" fmla="*/ 13 w 20"/>
                  <a:gd name="T13" fmla="*/ 9 h 23"/>
                  <a:gd name="T14" fmla="*/ 17 w 20"/>
                  <a:gd name="T15" fmla="*/ 1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23">
                    <a:moveTo>
                      <a:pt x="17" y="13"/>
                    </a:moveTo>
                    <a:cubicBezTo>
                      <a:pt x="17" y="16"/>
                      <a:pt x="15" y="18"/>
                      <a:pt x="13" y="20"/>
                    </a:cubicBezTo>
                    <a:cubicBezTo>
                      <a:pt x="9" y="23"/>
                      <a:pt x="8" y="22"/>
                      <a:pt x="6" y="17"/>
                    </a:cubicBezTo>
                    <a:cubicBezTo>
                      <a:pt x="4" y="18"/>
                      <a:pt x="1" y="19"/>
                      <a:pt x="2" y="15"/>
                    </a:cubicBezTo>
                    <a:cubicBezTo>
                      <a:pt x="2" y="13"/>
                      <a:pt x="5" y="13"/>
                      <a:pt x="7" y="12"/>
                    </a:cubicBezTo>
                    <a:cubicBezTo>
                      <a:pt x="7" y="10"/>
                      <a:pt x="0" y="5"/>
                      <a:pt x="4" y="2"/>
                    </a:cubicBezTo>
                    <a:cubicBezTo>
                      <a:pt x="7" y="0"/>
                      <a:pt x="11" y="7"/>
                      <a:pt x="13" y="9"/>
                    </a:cubicBezTo>
                    <a:cubicBezTo>
                      <a:pt x="15" y="5"/>
                      <a:pt x="20" y="12"/>
                      <a:pt x="17" y="15"/>
                    </a:cubicBezTo>
                  </a:path>
                </a:pathLst>
              </a:custGeom>
              <a:solidFill>
                <a:srgbClr val="9E61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3748088" y="4057651"/>
                <a:ext cx="379413" cy="447675"/>
              </a:xfrm>
              <a:custGeom>
                <a:avLst/>
                <a:gdLst>
                  <a:gd name="T0" fmla="*/ 47 w 69"/>
                  <a:gd name="T1" fmla="*/ 23 h 81"/>
                  <a:gd name="T2" fmla="*/ 63 w 69"/>
                  <a:gd name="T3" fmla="*/ 21 h 81"/>
                  <a:gd name="T4" fmla="*/ 69 w 69"/>
                  <a:gd name="T5" fmla="*/ 32 h 81"/>
                  <a:gd name="T6" fmla="*/ 69 w 69"/>
                  <a:gd name="T7" fmla="*/ 39 h 81"/>
                  <a:gd name="T8" fmla="*/ 65 w 69"/>
                  <a:gd name="T9" fmla="*/ 44 h 81"/>
                  <a:gd name="T10" fmla="*/ 67 w 69"/>
                  <a:gd name="T11" fmla="*/ 50 h 81"/>
                  <a:gd name="T12" fmla="*/ 68 w 69"/>
                  <a:gd name="T13" fmla="*/ 57 h 81"/>
                  <a:gd name="T14" fmla="*/ 65 w 69"/>
                  <a:gd name="T15" fmla="*/ 63 h 81"/>
                  <a:gd name="T16" fmla="*/ 63 w 69"/>
                  <a:gd name="T17" fmla="*/ 65 h 81"/>
                  <a:gd name="T18" fmla="*/ 62 w 69"/>
                  <a:gd name="T19" fmla="*/ 68 h 81"/>
                  <a:gd name="T20" fmla="*/ 47 w 69"/>
                  <a:gd name="T21" fmla="*/ 76 h 81"/>
                  <a:gd name="T22" fmla="*/ 35 w 69"/>
                  <a:gd name="T23" fmla="*/ 71 h 81"/>
                  <a:gd name="T24" fmla="*/ 32 w 69"/>
                  <a:gd name="T25" fmla="*/ 69 h 81"/>
                  <a:gd name="T26" fmla="*/ 23 w 69"/>
                  <a:gd name="T27" fmla="*/ 79 h 81"/>
                  <a:gd name="T28" fmla="*/ 8 w 69"/>
                  <a:gd name="T29" fmla="*/ 79 h 81"/>
                  <a:gd name="T30" fmla="*/ 2 w 69"/>
                  <a:gd name="T31" fmla="*/ 68 h 81"/>
                  <a:gd name="T32" fmla="*/ 8 w 69"/>
                  <a:gd name="T33" fmla="*/ 52 h 81"/>
                  <a:gd name="T34" fmla="*/ 0 w 69"/>
                  <a:gd name="T35" fmla="*/ 41 h 81"/>
                  <a:gd name="T36" fmla="*/ 1 w 69"/>
                  <a:gd name="T37" fmla="*/ 35 h 81"/>
                  <a:gd name="T38" fmla="*/ 3 w 69"/>
                  <a:gd name="T39" fmla="*/ 31 h 81"/>
                  <a:gd name="T40" fmla="*/ 3 w 69"/>
                  <a:gd name="T41" fmla="*/ 28 h 81"/>
                  <a:gd name="T42" fmla="*/ 15 w 69"/>
                  <a:gd name="T43" fmla="*/ 24 h 81"/>
                  <a:gd name="T44" fmla="*/ 26 w 69"/>
                  <a:gd name="T45" fmla="*/ 26 h 81"/>
                  <a:gd name="T46" fmla="*/ 24 w 69"/>
                  <a:gd name="T47" fmla="*/ 11 h 81"/>
                  <a:gd name="T48" fmla="*/ 39 w 69"/>
                  <a:gd name="T49" fmla="*/ 1 h 81"/>
                  <a:gd name="T50" fmla="*/ 47 w 69"/>
                  <a:gd name="T51" fmla="*/ 4 h 81"/>
                  <a:gd name="T52" fmla="*/ 53 w 69"/>
                  <a:gd name="T53" fmla="*/ 8 h 81"/>
                  <a:gd name="T54" fmla="*/ 49 w 69"/>
                  <a:gd name="T55" fmla="*/ 2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9" h="81">
                    <a:moveTo>
                      <a:pt x="47" y="23"/>
                    </a:moveTo>
                    <a:cubicBezTo>
                      <a:pt x="51" y="20"/>
                      <a:pt x="58" y="18"/>
                      <a:pt x="63" y="21"/>
                    </a:cubicBezTo>
                    <a:cubicBezTo>
                      <a:pt x="66" y="23"/>
                      <a:pt x="68" y="27"/>
                      <a:pt x="69" y="32"/>
                    </a:cubicBezTo>
                    <a:cubicBezTo>
                      <a:pt x="69" y="34"/>
                      <a:pt x="69" y="37"/>
                      <a:pt x="69" y="39"/>
                    </a:cubicBezTo>
                    <a:cubicBezTo>
                      <a:pt x="68" y="41"/>
                      <a:pt x="65" y="42"/>
                      <a:pt x="65" y="44"/>
                    </a:cubicBezTo>
                    <a:cubicBezTo>
                      <a:pt x="64" y="46"/>
                      <a:pt x="66" y="48"/>
                      <a:pt x="67" y="50"/>
                    </a:cubicBezTo>
                    <a:cubicBezTo>
                      <a:pt x="68" y="52"/>
                      <a:pt x="68" y="54"/>
                      <a:pt x="68" y="57"/>
                    </a:cubicBezTo>
                    <a:cubicBezTo>
                      <a:pt x="67" y="59"/>
                      <a:pt x="67" y="61"/>
                      <a:pt x="65" y="63"/>
                    </a:cubicBezTo>
                    <a:cubicBezTo>
                      <a:pt x="65" y="64"/>
                      <a:pt x="63" y="64"/>
                      <a:pt x="63" y="65"/>
                    </a:cubicBezTo>
                    <a:cubicBezTo>
                      <a:pt x="62" y="66"/>
                      <a:pt x="63" y="67"/>
                      <a:pt x="62" y="68"/>
                    </a:cubicBezTo>
                    <a:cubicBezTo>
                      <a:pt x="60" y="73"/>
                      <a:pt x="51" y="75"/>
                      <a:pt x="47" y="76"/>
                    </a:cubicBezTo>
                    <a:cubicBezTo>
                      <a:pt x="42" y="77"/>
                      <a:pt x="38" y="75"/>
                      <a:pt x="35" y="71"/>
                    </a:cubicBezTo>
                    <a:cubicBezTo>
                      <a:pt x="34" y="70"/>
                      <a:pt x="33" y="70"/>
                      <a:pt x="32" y="69"/>
                    </a:cubicBezTo>
                    <a:cubicBezTo>
                      <a:pt x="30" y="73"/>
                      <a:pt x="28" y="78"/>
                      <a:pt x="23" y="79"/>
                    </a:cubicBezTo>
                    <a:cubicBezTo>
                      <a:pt x="19" y="81"/>
                      <a:pt x="12" y="81"/>
                      <a:pt x="8" y="79"/>
                    </a:cubicBezTo>
                    <a:cubicBezTo>
                      <a:pt x="4" y="78"/>
                      <a:pt x="2" y="72"/>
                      <a:pt x="2" y="68"/>
                    </a:cubicBezTo>
                    <a:cubicBezTo>
                      <a:pt x="2" y="63"/>
                      <a:pt x="5" y="56"/>
                      <a:pt x="8" y="52"/>
                    </a:cubicBezTo>
                    <a:cubicBezTo>
                      <a:pt x="4" y="50"/>
                      <a:pt x="1" y="47"/>
                      <a:pt x="0" y="41"/>
                    </a:cubicBezTo>
                    <a:cubicBezTo>
                      <a:pt x="0" y="39"/>
                      <a:pt x="0" y="37"/>
                      <a:pt x="1" y="35"/>
                    </a:cubicBezTo>
                    <a:cubicBezTo>
                      <a:pt x="1" y="33"/>
                      <a:pt x="2" y="32"/>
                      <a:pt x="3" y="31"/>
                    </a:cubicBezTo>
                    <a:cubicBezTo>
                      <a:pt x="3" y="30"/>
                      <a:pt x="2" y="29"/>
                      <a:pt x="3" y="28"/>
                    </a:cubicBezTo>
                    <a:cubicBezTo>
                      <a:pt x="5" y="25"/>
                      <a:pt x="12" y="24"/>
                      <a:pt x="15" y="24"/>
                    </a:cubicBezTo>
                    <a:cubicBezTo>
                      <a:pt x="19" y="23"/>
                      <a:pt x="22" y="24"/>
                      <a:pt x="26" y="26"/>
                    </a:cubicBezTo>
                    <a:cubicBezTo>
                      <a:pt x="23" y="21"/>
                      <a:pt x="21" y="17"/>
                      <a:pt x="24" y="11"/>
                    </a:cubicBezTo>
                    <a:cubicBezTo>
                      <a:pt x="27" y="5"/>
                      <a:pt x="33" y="0"/>
                      <a:pt x="39" y="1"/>
                    </a:cubicBezTo>
                    <a:cubicBezTo>
                      <a:pt x="42" y="2"/>
                      <a:pt x="45" y="4"/>
                      <a:pt x="47" y="4"/>
                    </a:cubicBezTo>
                    <a:cubicBezTo>
                      <a:pt x="50" y="5"/>
                      <a:pt x="52" y="3"/>
                      <a:pt x="53" y="8"/>
                    </a:cubicBezTo>
                    <a:cubicBezTo>
                      <a:pt x="53" y="11"/>
                      <a:pt x="51" y="20"/>
                      <a:pt x="49" y="21"/>
                    </a:cubicBezTo>
                  </a:path>
                </a:pathLst>
              </a:custGeom>
              <a:solidFill>
                <a:srgbClr val="EFDE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3763963" y="4073526"/>
                <a:ext cx="358775" cy="360363"/>
              </a:xfrm>
              <a:custGeom>
                <a:avLst/>
                <a:gdLst>
                  <a:gd name="T0" fmla="*/ 33 w 65"/>
                  <a:gd name="T1" fmla="*/ 51 h 65"/>
                  <a:gd name="T2" fmla="*/ 38 w 65"/>
                  <a:gd name="T3" fmla="*/ 57 h 65"/>
                  <a:gd name="T4" fmla="*/ 50 w 65"/>
                  <a:gd name="T5" fmla="*/ 63 h 65"/>
                  <a:gd name="T6" fmla="*/ 49 w 65"/>
                  <a:gd name="T7" fmla="*/ 60 h 65"/>
                  <a:gd name="T8" fmla="*/ 56 w 65"/>
                  <a:gd name="T9" fmla="*/ 61 h 65"/>
                  <a:gd name="T10" fmla="*/ 59 w 65"/>
                  <a:gd name="T11" fmla="*/ 52 h 65"/>
                  <a:gd name="T12" fmla="*/ 49 w 65"/>
                  <a:gd name="T13" fmla="*/ 39 h 65"/>
                  <a:gd name="T14" fmla="*/ 56 w 65"/>
                  <a:gd name="T15" fmla="*/ 37 h 65"/>
                  <a:gd name="T16" fmla="*/ 61 w 65"/>
                  <a:gd name="T17" fmla="*/ 37 h 65"/>
                  <a:gd name="T18" fmla="*/ 59 w 65"/>
                  <a:gd name="T19" fmla="*/ 35 h 65"/>
                  <a:gd name="T20" fmla="*/ 65 w 65"/>
                  <a:gd name="T21" fmla="*/ 33 h 65"/>
                  <a:gd name="T22" fmla="*/ 54 w 65"/>
                  <a:gd name="T23" fmla="*/ 20 h 65"/>
                  <a:gd name="T24" fmla="*/ 55 w 65"/>
                  <a:gd name="T25" fmla="*/ 18 h 65"/>
                  <a:gd name="T26" fmla="*/ 50 w 65"/>
                  <a:gd name="T27" fmla="*/ 18 h 65"/>
                  <a:gd name="T28" fmla="*/ 43 w 65"/>
                  <a:gd name="T29" fmla="*/ 21 h 65"/>
                  <a:gd name="T30" fmla="*/ 46 w 65"/>
                  <a:gd name="T31" fmla="*/ 4 h 65"/>
                  <a:gd name="T32" fmla="*/ 41 w 65"/>
                  <a:gd name="T33" fmla="*/ 0 h 65"/>
                  <a:gd name="T34" fmla="*/ 37 w 65"/>
                  <a:gd name="T35" fmla="*/ 1 h 65"/>
                  <a:gd name="T36" fmla="*/ 34 w 65"/>
                  <a:gd name="T37" fmla="*/ 4 h 65"/>
                  <a:gd name="T38" fmla="*/ 30 w 65"/>
                  <a:gd name="T39" fmla="*/ 3 h 65"/>
                  <a:gd name="T40" fmla="*/ 26 w 65"/>
                  <a:gd name="T41" fmla="*/ 4 h 65"/>
                  <a:gd name="T42" fmla="*/ 20 w 65"/>
                  <a:gd name="T43" fmla="*/ 10 h 65"/>
                  <a:gd name="T44" fmla="*/ 22 w 65"/>
                  <a:gd name="T45" fmla="*/ 25 h 65"/>
                  <a:gd name="T46" fmla="*/ 9 w 65"/>
                  <a:gd name="T47" fmla="*/ 25 h 65"/>
                  <a:gd name="T48" fmla="*/ 4 w 65"/>
                  <a:gd name="T49" fmla="*/ 31 h 65"/>
                  <a:gd name="T50" fmla="*/ 10 w 65"/>
                  <a:gd name="T51" fmla="*/ 34 h 65"/>
                  <a:gd name="T52" fmla="*/ 8 w 65"/>
                  <a:gd name="T53" fmla="*/ 36 h 65"/>
                  <a:gd name="T54" fmla="*/ 10 w 65"/>
                  <a:gd name="T55" fmla="*/ 37 h 65"/>
                  <a:gd name="T56" fmla="*/ 11 w 65"/>
                  <a:gd name="T57" fmla="*/ 42 h 65"/>
                  <a:gd name="T58" fmla="*/ 6 w 65"/>
                  <a:gd name="T59" fmla="*/ 46 h 65"/>
                  <a:gd name="T60" fmla="*/ 13 w 65"/>
                  <a:gd name="T61" fmla="*/ 49 h 65"/>
                  <a:gd name="T62" fmla="*/ 10 w 65"/>
                  <a:gd name="T63" fmla="*/ 53 h 65"/>
                  <a:gd name="T64" fmla="*/ 14 w 65"/>
                  <a:gd name="T65" fmla="*/ 59 h 65"/>
                  <a:gd name="T66" fmla="*/ 21 w 65"/>
                  <a:gd name="T67" fmla="*/ 53 h 65"/>
                  <a:gd name="T68" fmla="*/ 24 w 65"/>
                  <a:gd name="T69" fmla="*/ 59 h 65"/>
                  <a:gd name="T70" fmla="*/ 29 w 65"/>
                  <a:gd name="T71" fmla="*/ 53 h 65"/>
                  <a:gd name="T72" fmla="*/ 34 w 65"/>
                  <a:gd name="T73" fmla="*/ 5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5" h="65">
                    <a:moveTo>
                      <a:pt x="33" y="51"/>
                    </a:moveTo>
                    <a:cubicBezTo>
                      <a:pt x="35" y="53"/>
                      <a:pt x="37" y="55"/>
                      <a:pt x="38" y="57"/>
                    </a:cubicBezTo>
                    <a:cubicBezTo>
                      <a:pt x="41" y="60"/>
                      <a:pt x="46" y="65"/>
                      <a:pt x="50" y="63"/>
                    </a:cubicBezTo>
                    <a:cubicBezTo>
                      <a:pt x="50" y="62"/>
                      <a:pt x="50" y="61"/>
                      <a:pt x="49" y="60"/>
                    </a:cubicBezTo>
                    <a:cubicBezTo>
                      <a:pt x="51" y="58"/>
                      <a:pt x="54" y="62"/>
                      <a:pt x="56" y="61"/>
                    </a:cubicBezTo>
                    <a:cubicBezTo>
                      <a:pt x="60" y="59"/>
                      <a:pt x="60" y="56"/>
                      <a:pt x="59" y="52"/>
                    </a:cubicBezTo>
                    <a:cubicBezTo>
                      <a:pt x="58" y="48"/>
                      <a:pt x="54" y="41"/>
                      <a:pt x="49" y="39"/>
                    </a:cubicBezTo>
                    <a:cubicBezTo>
                      <a:pt x="52" y="38"/>
                      <a:pt x="54" y="37"/>
                      <a:pt x="56" y="37"/>
                    </a:cubicBezTo>
                    <a:cubicBezTo>
                      <a:pt x="58" y="36"/>
                      <a:pt x="60" y="38"/>
                      <a:pt x="61" y="37"/>
                    </a:cubicBezTo>
                    <a:cubicBezTo>
                      <a:pt x="62" y="36"/>
                      <a:pt x="59" y="35"/>
                      <a:pt x="59" y="35"/>
                    </a:cubicBezTo>
                    <a:cubicBezTo>
                      <a:pt x="61" y="34"/>
                      <a:pt x="63" y="34"/>
                      <a:pt x="65" y="33"/>
                    </a:cubicBezTo>
                    <a:cubicBezTo>
                      <a:pt x="65" y="27"/>
                      <a:pt x="59" y="21"/>
                      <a:pt x="54" y="20"/>
                    </a:cubicBezTo>
                    <a:cubicBezTo>
                      <a:pt x="56" y="20"/>
                      <a:pt x="56" y="19"/>
                      <a:pt x="55" y="18"/>
                    </a:cubicBezTo>
                    <a:cubicBezTo>
                      <a:pt x="54" y="17"/>
                      <a:pt x="51" y="18"/>
                      <a:pt x="50" y="18"/>
                    </a:cubicBezTo>
                    <a:cubicBezTo>
                      <a:pt x="47" y="18"/>
                      <a:pt x="45" y="20"/>
                      <a:pt x="43" y="21"/>
                    </a:cubicBezTo>
                    <a:cubicBezTo>
                      <a:pt x="44" y="15"/>
                      <a:pt x="47" y="10"/>
                      <a:pt x="46" y="4"/>
                    </a:cubicBezTo>
                    <a:cubicBezTo>
                      <a:pt x="45" y="1"/>
                      <a:pt x="44" y="0"/>
                      <a:pt x="41" y="0"/>
                    </a:cubicBezTo>
                    <a:cubicBezTo>
                      <a:pt x="39" y="0"/>
                      <a:pt x="38" y="0"/>
                      <a:pt x="37" y="1"/>
                    </a:cubicBezTo>
                    <a:cubicBezTo>
                      <a:pt x="35" y="2"/>
                      <a:pt x="35" y="4"/>
                      <a:pt x="34" y="4"/>
                    </a:cubicBezTo>
                    <a:cubicBezTo>
                      <a:pt x="33" y="5"/>
                      <a:pt x="31" y="3"/>
                      <a:pt x="30" y="3"/>
                    </a:cubicBezTo>
                    <a:cubicBezTo>
                      <a:pt x="29" y="3"/>
                      <a:pt x="28" y="3"/>
                      <a:pt x="26" y="4"/>
                    </a:cubicBezTo>
                    <a:cubicBezTo>
                      <a:pt x="23" y="5"/>
                      <a:pt x="21" y="7"/>
                      <a:pt x="20" y="10"/>
                    </a:cubicBezTo>
                    <a:cubicBezTo>
                      <a:pt x="19" y="14"/>
                      <a:pt x="19" y="22"/>
                      <a:pt x="22" y="25"/>
                    </a:cubicBezTo>
                    <a:cubicBezTo>
                      <a:pt x="18" y="27"/>
                      <a:pt x="13" y="25"/>
                      <a:pt x="9" y="25"/>
                    </a:cubicBezTo>
                    <a:cubicBezTo>
                      <a:pt x="6" y="26"/>
                      <a:pt x="0" y="29"/>
                      <a:pt x="4" y="31"/>
                    </a:cubicBezTo>
                    <a:cubicBezTo>
                      <a:pt x="6" y="32"/>
                      <a:pt x="10" y="31"/>
                      <a:pt x="10" y="34"/>
                    </a:cubicBezTo>
                    <a:cubicBezTo>
                      <a:pt x="10" y="35"/>
                      <a:pt x="8" y="35"/>
                      <a:pt x="8" y="36"/>
                    </a:cubicBezTo>
                    <a:cubicBezTo>
                      <a:pt x="9" y="37"/>
                      <a:pt x="9" y="37"/>
                      <a:pt x="10" y="37"/>
                    </a:cubicBezTo>
                    <a:cubicBezTo>
                      <a:pt x="12" y="39"/>
                      <a:pt x="14" y="39"/>
                      <a:pt x="11" y="42"/>
                    </a:cubicBezTo>
                    <a:cubicBezTo>
                      <a:pt x="9" y="44"/>
                      <a:pt x="8" y="45"/>
                      <a:pt x="6" y="46"/>
                    </a:cubicBezTo>
                    <a:cubicBezTo>
                      <a:pt x="6" y="50"/>
                      <a:pt x="11" y="49"/>
                      <a:pt x="13" y="49"/>
                    </a:cubicBezTo>
                    <a:cubicBezTo>
                      <a:pt x="13" y="50"/>
                      <a:pt x="12" y="52"/>
                      <a:pt x="10" y="53"/>
                    </a:cubicBezTo>
                    <a:cubicBezTo>
                      <a:pt x="12" y="55"/>
                      <a:pt x="9" y="61"/>
                      <a:pt x="14" y="59"/>
                    </a:cubicBezTo>
                    <a:cubicBezTo>
                      <a:pt x="17" y="58"/>
                      <a:pt x="17" y="54"/>
                      <a:pt x="21" y="53"/>
                    </a:cubicBezTo>
                    <a:cubicBezTo>
                      <a:pt x="21" y="56"/>
                      <a:pt x="24" y="57"/>
                      <a:pt x="24" y="59"/>
                    </a:cubicBezTo>
                    <a:cubicBezTo>
                      <a:pt x="27" y="57"/>
                      <a:pt x="25" y="52"/>
                      <a:pt x="29" y="53"/>
                    </a:cubicBezTo>
                    <a:cubicBezTo>
                      <a:pt x="32" y="53"/>
                      <a:pt x="33" y="56"/>
                      <a:pt x="34" y="51"/>
                    </a:cubicBezTo>
                  </a:path>
                </a:pathLst>
              </a:custGeom>
              <a:solidFill>
                <a:srgbClr val="D8A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3857625" y="4189414"/>
                <a:ext cx="193675" cy="188913"/>
              </a:xfrm>
              <a:custGeom>
                <a:avLst/>
                <a:gdLst>
                  <a:gd name="T0" fmla="*/ 22 w 35"/>
                  <a:gd name="T1" fmla="*/ 8 h 34"/>
                  <a:gd name="T2" fmla="*/ 35 w 35"/>
                  <a:gd name="T3" fmla="*/ 10 h 34"/>
                  <a:gd name="T4" fmla="*/ 26 w 35"/>
                  <a:gd name="T5" fmla="*/ 15 h 34"/>
                  <a:gd name="T6" fmla="*/ 27 w 35"/>
                  <a:gd name="T7" fmla="*/ 18 h 34"/>
                  <a:gd name="T8" fmla="*/ 21 w 35"/>
                  <a:gd name="T9" fmla="*/ 18 h 34"/>
                  <a:gd name="T10" fmla="*/ 24 w 35"/>
                  <a:gd name="T11" fmla="*/ 29 h 34"/>
                  <a:gd name="T12" fmla="*/ 10 w 35"/>
                  <a:gd name="T13" fmla="*/ 24 h 34"/>
                  <a:gd name="T14" fmla="*/ 5 w 35"/>
                  <a:gd name="T15" fmla="*/ 26 h 34"/>
                  <a:gd name="T16" fmla="*/ 4 w 35"/>
                  <a:gd name="T17" fmla="*/ 23 h 34"/>
                  <a:gd name="T18" fmla="*/ 2 w 35"/>
                  <a:gd name="T19" fmla="*/ 20 h 34"/>
                  <a:gd name="T20" fmla="*/ 8 w 35"/>
                  <a:gd name="T21" fmla="*/ 10 h 34"/>
                  <a:gd name="T22" fmla="*/ 23 w 35"/>
                  <a:gd name="T23" fmla="*/ 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34">
                    <a:moveTo>
                      <a:pt x="22" y="8"/>
                    </a:moveTo>
                    <a:cubicBezTo>
                      <a:pt x="24" y="14"/>
                      <a:pt x="32" y="7"/>
                      <a:pt x="35" y="10"/>
                    </a:cubicBezTo>
                    <a:cubicBezTo>
                      <a:pt x="34" y="13"/>
                      <a:pt x="29" y="14"/>
                      <a:pt x="26" y="15"/>
                    </a:cubicBezTo>
                    <a:cubicBezTo>
                      <a:pt x="26" y="16"/>
                      <a:pt x="26" y="17"/>
                      <a:pt x="27" y="18"/>
                    </a:cubicBezTo>
                    <a:cubicBezTo>
                      <a:pt x="25" y="19"/>
                      <a:pt x="22" y="18"/>
                      <a:pt x="21" y="18"/>
                    </a:cubicBezTo>
                    <a:cubicBezTo>
                      <a:pt x="22" y="20"/>
                      <a:pt x="26" y="26"/>
                      <a:pt x="24" y="29"/>
                    </a:cubicBezTo>
                    <a:cubicBezTo>
                      <a:pt x="20" y="34"/>
                      <a:pt x="12" y="27"/>
                      <a:pt x="10" y="24"/>
                    </a:cubicBezTo>
                    <a:cubicBezTo>
                      <a:pt x="9" y="26"/>
                      <a:pt x="7" y="28"/>
                      <a:pt x="5" y="26"/>
                    </a:cubicBezTo>
                    <a:cubicBezTo>
                      <a:pt x="4" y="25"/>
                      <a:pt x="5" y="24"/>
                      <a:pt x="4" y="23"/>
                    </a:cubicBezTo>
                    <a:cubicBezTo>
                      <a:pt x="4" y="22"/>
                      <a:pt x="3" y="21"/>
                      <a:pt x="2" y="20"/>
                    </a:cubicBezTo>
                    <a:cubicBezTo>
                      <a:pt x="0" y="16"/>
                      <a:pt x="4" y="11"/>
                      <a:pt x="8" y="10"/>
                    </a:cubicBezTo>
                    <a:cubicBezTo>
                      <a:pt x="6" y="1"/>
                      <a:pt x="20" y="0"/>
                      <a:pt x="23" y="8"/>
                    </a:cubicBezTo>
                  </a:path>
                </a:pathLst>
              </a:custGeom>
              <a:solidFill>
                <a:srgbClr val="9E61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3890963" y="3813176"/>
                <a:ext cx="314325" cy="277813"/>
              </a:xfrm>
              <a:custGeom>
                <a:avLst/>
                <a:gdLst>
                  <a:gd name="T0" fmla="*/ 26 w 57"/>
                  <a:gd name="T1" fmla="*/ 44 h 50"/>
                  <a:gd name="T2" fmla="*/ 32 w 57"/>
                  <a:gd name="T3" fmla="*/ 43 h 50"/>
                  <a:gd name="T4" fmla="*/ 42 w 57"/>
                  <a:gd name="T5" fmla="*/ 39 h 50"/>
                  <a:gd name="T6" fmla="*/ 46 w 57"/>
                  <a:gd name="T7" fmla="*/ 35 h 50"/>
                  <a:gd name="T8" fmla="*/ 51 w 57"/>
                  <a:gd name="T9" fmla="*/ 31 h 50"/>
                  <a:gd name="T10" fmla="*/ 56 w 57"/>
                  <a:gd name="T11" fmla="*/ 19 h 50"/>
                  <a:gd name="T12" fmla="*/ 41 w 57"/>
                  <a:gd name="T13" fmla="*/ 1 h 50"/>
                  <a:gd name="T14" fmla="*/ 35 w 57"/>
                  <a:gd name="T15" fmla="*/ 4 h 50"/>
                  <a:gd name="T16" fmla="*/ 33 w 57"/>
                  <a:gd name="T17" fmla="*/ 4 h 50"/>
                  <a:gd name="T18" fmla="*/ 30 w 57"/>
                  <a:gd name="T19" fmla="*/ 2 h 50"/>
                  <a:gd name="T20" fmla="*/ 19 w 57"/>
                  <a:gd name="T21" fmla="*/ 6 h 50"/>
                  <a:gd name="T22" fmla="*/ 12 w 57"/>
                  <a:gd name="T23" fmla="*/ 11 h 50"/>
                  <a:gd name="T24" fmla="*/ 4 w 57"/>
                  <a:gd name="T25" fmla="*/ 12 h 50"/>
                  <a:gd name="T26" fmla="*/ 6 w 57"/>
                  <a:gd name="T27" fmla="*/ 29 h 50"/>
                  <a:gd name="T28" fmla="*/ 7 w 57"/>
                  <a:gd name="T29" fmla="*/ 32 h 50"/>
                  <a:gd name="T30" fmla="*/ 8 w 57"/>
                  <a:gd name="T31" fmla="*/ 37 h 50"/>
                  <a:gd name="T32" fmla="*/ 14 w 57"/>
                  <a:gd name="T33" fmla="*/ 44 h 50"/>
                  <a:gd name="T34" fmla="*/ 26 w 57"/>
                  <a:gd name="T35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50">
                    <a:moveTo>
                      <a:pt x="26" y="44"/>
                    </a:moveTo>
                    <a:cubicBezTo>
                      <a:pt x="28" y="43"/>
                      <a:pt x="30" y="44"/>
                      <a:pt x="32" y="43"/>
                    </a:cubicBezTo>
                    <a:cubicBezTo>
                      <a:pt x="35" y="42"/>
                      <a:pt x="39" y="41"/>
                      <a:pt x="42" y="39"/>
                    </a:cubicBezTo>
                    <a:cubicBezTo>
                      <a:pt x="45" y="38"/>
                      <a:pt x="45" y="37"/>
                      <a:pt x="46" y="35"/>
                    </a:cubicBezTo>
                    <a:cubicBezTo>
                      <a:pt x="47" y="32"/>
                      <a:pt x="48" y="32"/>
                      <a:pt x="51" y="31"/>
                    </a:cubicBezTo>
                    <a:cubicBezTo>
                      <a:pt x="55" y="28"/>
                      <a:pt x="57" y="24"/>
                      <a:pt x="56" y="19"/>
                    </a:cubicBezTo>
                    <a:cubicBezTo>
                      <a:pt x="55" y="11"/>
                      <a:pt x="50" y="0"/>
                      <a:pt x="41" y="1"/>
                    </a:cubicBezTo>
                    <a:cubicBezTo>
                      <a:pt x="39" y="1"/>
                      <a:pt x="37" y="3"/>
                      <a:pt x="35" y="4"/>
                    </a:cubicBezTo>
                    <a:cubicBezTo>
                      <a:pt x="34" y="4"/>
                      <a:pt x="35" y="4"/>
                      <a:pt x="33" y="4"/>
                    </a:cubicBezTo>
                    <a:cubicBezTo>
                      <a:pt x="32" y="3"/>
                      <a:pt x="31" y="2"/>
                      <a:pt x="30" y="2"/>
                    </a:cubicBezTo>
                    <a:cubicBezTo>
                      <a:pt x="26" y="1"/>
                      <a:pt x="21" y="2"/>
                      <a:pt x="19" y="6"/>
                    </a:cubicBezTo>
                    <a:cubicBezTo>
                      <a:pt x="16" y="9"/>
                      <a:pt x="17" y="13"/>
                      <a:pt x="12" y="11"/>
                    </a:cubicBezTo>
                    <a:cubicBezTo>
                      <a:pt x="9" y="10"/>
                      <a:pt x="6" y="9"/>
                      <a:pt x="4" y="12"/>
                    </a:cubicBezTo>
                    <a:cubicBezTo>
                      <a:pt x="0" y="17"/>
                      <a:pt x="3" y="25"/>
                      <a:pt x="6" y="29"/>
                    </a:cubicBezTo>
                    <a:cubicBezTo>
                      <a:pt x="7" y="31"/>
                      <a:pt x="7" y="30"/>
                      <a:pt x="7" y="32"/>
                    </a:cubicBezTo>
                    <a:cubicBezTo>
                      <a:pt x="8" y="34"/>
                      <a:pt x="8" y="35"/>
                      <a:pt x="8" y="37"/>
                    </a:cubicBezTo>
                    <a:cubicBezTo>
                      <a:pt x="10" y="40"/>
                      <a:pt x="12" y="42"/>
                      <a:pt x="14" y="44"/>
                    </a:cubicBezTo>
                    <a:cubicBezTo>
                      <a:pt x="16" y="45"/>
                      <a:pt x="26" y="50"/>
                      <a:pt x="26" y="45"/>
                    </a:cubicBezTo>
                  </a:path>
                </a:pathLst>
              </a:custGeom>
              <a:solidFill>
                <a:srgbClr val="EFDE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006850" y="3819526"/>
                <a:ext cx="192088" cy="176213"/>
              </a:xfrm>
              <a:custGeom>
                <a:avLst/>
                <a:gdLst>
                  <a:gd name="T0" fmla="*/ 3 w 35"/>
                  <a:gd name="T1" fmla="*/ 23 h 32"/>
                  <a:gd name="T2" fmla="*/ 15 w 35"/>
                  <a:gd name="T3" fmla="*/ 27 h 32"/>
                  <a:gd name="T4" fmla="*/ 24 w 35"/>
                  <a:gd name="T5" fmla="*/ 29 h 32"/>
                  <a:gd name="T6" fmla="*/ 19 w 35"/>
                  <a:gd name="T7" fmla="*/ 20 h 32"/>
                  <a:gd name="T8" fmla="*/ 21 w 35"/>
                  <a:gd name="T9" fmla="*/ 16 h 32"/>
                  <a:gd name="T10" fmla="*/ 24 w 35"/>
                  <a:gd name="T11" fmla="*/ 14 h 32"/>
                  <a:gd name="T12" fmla="*/ 23 w 35"/>
                  <a:gd name="T13" fmla="*/ 12 h 32"/>
                  <a:gd name="T14" fmla="*/ 32 w 35"/>
                  <a:gd name="T15" fmla="*/ 14 h 32"/>
                  <a:gd name="T16" fmla="*/ 34 w 35"/>
                  <a:gd name="T17" fmla="*/ 18 h 32"/>
                  <a:gd name="T18" fmla="*/ 27 w 35"/>
                  <a:gd name="T19" fmla="*/ 4 h 32"/>
                  <a:gd name="T20" fmla="*/ 15 w 35"/>
                  <a:gd name="T21" fmla="*/ 7 h 32"/>
                  <a:gd name="T22" fmla="*/ 10 w 35"/>
                  <a:gd name="T23" fmla="*/ 8 h 32"/>
                  <a:gd name="T24" fmla="*/ 10 w 35"/>
                  <a:gd name="T25" fmla="*/ 15 h 32"/>
                  <a:gd name="T26" fmla="*/ 1 w 35"/>
                  <a:gd name="T27" fmla="*/ 16 h 32"/>
                  <a:gd name="T28" fmla="*/ 5 w 35"/>
                  <a:gd name="T29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32">
                    <a:moveTo>
                      <a:pt x="3" y="23"/>
                    </a:moveTo>
                    <a:cubicBezTo>
                      <a:pt x="7" y="24"/>
                      <a:pt x="11" y="26"/>
                      <a:pt x="15" y="27"/>
                    </a:cubicBezTo>
                    <a:cubicBezTo>
                      <a:pt x="16" y="28"/>
                      <a:pt x="23" y="32"/>
                      <a:pt x="24" y="29"/>
                    </a:cubicBezTo>
                    <a:cubicBezTo>
                      <a:pt x="26" y="25"/>
                      <a:pt x="20" y="22"/>
                      <a:pt x="19" y="20"/>
                    </a:cubicBezTo>
                    <a:cubicBezTo>
                      <a:pt x="21" y="20"/>
                      <a:pt x="22" y="19"/>
                      <a:pt x="21" y="16"/>
                    </a:cubicBezTo>
                    <a:cubicBezTo>
                      <a:pt x="22" y="16"/>
                      <a:pt x="23" y="15"/>
                      <a:pt x="24" y="14"/>
                    </a:cubicBezTo>
                    <a:cubicBezTo>
                      <a:pt x="24" y="14"/>
                      <a:pt x="24" y="13"/>
                      <a:pt x="23" y="12"/>
                    </a:cubicBezTo>
                    <a:cubicBezTo>
                      <a:pt x="26" y="11"/>
                      <a:pt x="28" y="15"/>
                      <a:pt x="32" y="14"/>
                    </a:cubicBezTo>
                    <a:cubicBezTo>
                      <a:pt x="32" y="15"/>
                      <a:pt x="34" y="16"/>
                      <a:pt x="34" y="18"/>
                    </a:cubicBezTo>
                    <a:cubicBezTo>
                      <a:pt x="35" y="13"/>
                      <a:pt x="31" y="6"/>
                      <a:pt x="27" y="4"/>
                    </a:cubicBezTo>
                    <a:cubicBezTo>
                      <a:pt x="25" y="1"/>
                      <a:pt x="15" y="0"/>
                      <a:pt x="15" y="7"/>
                    </a:cubicBezTo>
                    <a:cubicBezTo>
                      <a:pt x="13" y="8"/>
                      <a:pt x="11" y="5"/>
                      <a:pt x="10" y="8"/>
                    </a:cubicBezTo>
                    <a:cubicBezTo>
                      <a:pt x="8" y="10"/>
                      <a:pt x="9" y="13"/>
                      <a:pt x="10" y="15"/>
                    </a:cubicBezTo>
                    <a:cubicBezTo>
                      <a:pt x="7" y="19"/>
                      <a:pt x="2" y="9"/>
                      <a:pt x="1" y="16"/>
                    </a:cubicBezTo>
                    <a:cubicBezTo>
                      <a:pt x="0" y="20"/>
                      <a:pt x="2" y="22"/>
                      <a:pt x="5" y="25"/>
                    </a:cubicBezTo>
                  </a:path>
                </a:pathLst>
              </a:custGeom>
              <a:solidFill>
                <a:srgbClr val="D8A1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917950" y="3868739"/>
                <a:ext cx="182563" cy="171450"/>
              </a:xfrm>
              <a:custGeom>
                <a:avLst/>
                <a:gdLst>
                  <a:gd name="T0" fmla="*/ 31 w 33"/>
                  <a:gd name="T1" fmla="*/ 29 h 31"/>
                  <a:gd name="T2" fmla="*/ 25 w 33"/>
                  <a:gd name="T3" fmla="*/ 24 h 31"/>
                  <a:gd name="T4" fmla="*/ 14 w 33"/>
                  <a:gd name="T5" fmla="*/ 24 h 31"/>
                  <a:gd name="T6" fmla="*/ 13 w 33"/>
                  <a:gd name="T7" fmla="*/ 13 h 31"/>
                  <a:gd name="T8" fmla="*/ 11 w 33"/>
                  <a:gd name="T9" fmla="*/ 5 h 31"/>
                  <a:gd name="T10" fmla="*/ 7 w 33"/>
                  <a:gd name="T11" fmla="*/ 4 h 31"/>
                  <a:gd name="T12" fmla="*/ 2 w 33"/>
                  <a:gd name="T13" fmla="*/ 2 h 31"/>
                  <a:gd name="T14" fmla="*/ 0 w 33"/>
                  <a:gd name="T15" fmla="*/ 7 h 31"/>
                  <a:gd name="T16" fmla="*/ 4 w 33"/>
                  <a:gd name="T17" fmla="*/ 15 h 31"/>
                  <a:gd name="T18" fmla="*/ 2 w 33"/>
                  <a:gd name="T19" fmla="*/ 14 h 31"/>
                  <a:gd name="T20" fmla="*/ 5 w 33"/>
                  <a:gd name="T21" fmla="*/ 25 h 31"/>
                  <a:gd name="T22" fmla="*/ 9 w 33"/>
                  <a:gd name="T23" fmla="*/ 29 h 31"/>
                  <a:gd name="T24" fmla="*/ 14 w 33"/>
                  <a:gd name="T25" fmla="*/ 30 h 31"/>
                  <a:gd name="T26" fmla="*/ 18 w 33"/>
                  <a:gd name="T27" fmla="*/ 27 h 31"/>
                  <a:gd name="T28" fmla="*/ 23 w 33"/>
                  <a:gd name="T29" fmla="*/ 27 h 31"/>
                  <a:gd name="T30" fmla="*/ 33 w 33"/>
                  <a:gd name="T31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31">
                    <a:moveTo>
                      <a:pt x="31" y="29"/>
                    </a:moveTo>
                    <a:cubicBezTo>
                      <a:pt x="31" y="27"/>
                      <a:pt x="27" y="25"/>
                      <a:pt x="25" y="24"/>
                    </a:cubicBezTo>
                    <a:cubicBezTo>
                      <a:pt x="22" y="22"/>
                      <a:pt x="17" y="22"/>
                      <a:pt x="14" y="24"/>
                    </a:cubicBezTo>
                    <a:cubicBezTo>
                      <a:pt x="13" y="21"/>
                      <a:pt x="14" y="16"/>
                      <a:pt x="13" y="13"/>
                    </a:cubicBezTo>
                    <a:cubicBezTo>
                      <a:pt x="12" y="10"/>
                      <a:pt x="12" y="8"/>
                      <a:pt x="11" y="5"/>
                    </a:cubicBezTo>
                    <a:cubicBezTo>
                      <a:pt x="11" y="3"/>
                      <a:pt x="8" y="0"/>
                      <a:pt x="7" y="4"/>
                    </a:cubicBezTo>
                    <a:cubicBezTo>
                      <a:pt x="6" y="4"/>
                      <a:pt x="4" y="2"/>
                      <a:pt x="2" y="2"/>
                    </a:cubicBezTo>
                    <a:cubicBezTo>
                      <a:pt x="0" y="2"/>
                      <a:pt x="0" y="4"/>
                      <a:pt x="0" y="7"/>
                    </a:cubicBezTo>
                    <a:cubicBezTo>
                      <a:pt x="0" y="10"/>
                      <a:pt x="2" y="12"/>
                      <a:pt x="4" y="15"/>
                    </a:cubicBezTo>
                    <a:cubicBezTo>
                      <a:pt x="3" y="15"/>
                      <a:pt x="3" y="14"/>
                      <a:pt x="2" y="14"/>
                    </a:cubicBezTo>
                    <a:cubicBezTo>
                      <a:pt x="1" y="17"/>
                      <a:pt x="3" y="23"/>
                      <a:pt x="5" y="25"/>
                    </a:cubicBezTo>
                    <a:cubicBezTo>
                      <a:pt x="6" y="27"/>
                      <a:pt x="7" y="28"/>
                      <a:pt x="9" y="29"/>
                    </a:cubicBezTo>
                    <a:cubicBezTo>
                      <a:pt x="10" y="29"/>
                      <a:pt x="12" y="30"/>
                      <a:pt x="14" y="30"/>
                    </a:cubicBezTo>
                    <a:cubicBezTo>
                      <a:pt x="16" y="31"/>
                      <a:pt x="16" y="28"/>
                      <a:pt x="18" y="27"/>
                    </a:cubicBezTo>
                    <a:cubicBezTo>
                      <a:pt x="20" y="26"/>
                      <a:pt x="22" y="26"/>
                      <a:pt x="23" y="27"/>
                    </a:cubicBezTo>
                    <a:cubicBezTo>
                      <a:pt x="27" y="28"/>
                      <a:pt x="29" y="29"/>
                      <a:pt x="33" y="30"/>
                    </a:cubicBezTo>
                  </a:path>
                </a:pathLst>
              </a:custGeom>
              <a:solidFill>
                <a:srgbClr val="FCF3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4017963" y="3890964"/>
                <a:ext cx="93663" cy="73025"/>
              </a:xfrm>
              <a:custGeom>
                <a:avLst/>
                <a:gdLst>
                  <a:gd name="T0" fmla="*/ 7 w 17"/>
                  <a:gd name="T1" fmla="*/ 10 h 13"/>
                  <a:gd name="T2" fmla="*/ 16 w 17"/>
                  <a:gd name="T3" fmla="*/ 12 h 13"/>
                  <a:gd name="T4" fmla="*/ 11 w 17"/>
                  <a:gd name="T5" fmla="*/ 6 h 13"/>
                  <a:gd name="T6" fmla="*/ 15 w 17"/>
                  <a:gd name="T7" fmla="*/ 4 h 13"/>
                  <a:gd name="T8" fmla="*/ 13 w 17"/>
                  <a:gd name="T9" fmla="*/ 0 h 13"/>
                  <a:gd name="T10" fmla="*/ 5 w 17"/>
                  <a:gd name="T11" fmla="*/ 5 h 13"/>
                  <a:gd name="T12" fmla="*/ 1 w 17"/>
                  <a:gd name="T13" fmla="*/ 4 h 13"/>
                  <a:gd name="T14" fmla="*/ 1 w 17"/>
                  <a:gd name="T15" fmla="*/ 8 h 13"/>
                  <a:gd name="T16" fmla="*/ 7 w 17"/>
                  <a:gd name="T1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3">
                    <a:moveTo>
                      <a:pt x="7" y="10"/>
                    </a:moveTo>
                    <a:cubicBezTo>
                      <a:pt x="8" y="11"/>
                      <a:pt x="14" y="13"/>
                      <a:pt x="16" y="12"/>
                    </a:cubicBezTo>
                    <a:cubicBezTo>
                      <a:pt x="15" y="9"/>
                      <a:pt x="14" y="7"/>
                      <a:pt x="11" y="6"/>
                    </a:cubicBezTo>
                    <a:cubicBezTo>
                      <a:pt x="12" y="4"/>
                      <a:pt x="14" y="5"/>
                      <a:pt x="15" y="4"/>
                    </a:cubicBezTo>
                    <a:cubicBezTo>
                      <a:pt x="17" y="2"/>
                      <a:pt x="15" y="0"/>
                      <a:pt x="13" y="0"/>
                    </a:cubicBezTo>
                    <a:cubicBezTo>
                      <a:pt x="9" y="0"/>
                      <a:pt x="8" y="6"/>
                      <a:pt x="5" y="5"/>
                    </a:cubicBezTo>
                    <a:cubicBezTo>
                      <a:pt x="4" y="5"/>
                      <a:pt x="3" y="3"/>
                      <a:pt x="1" y="4"/>
                    </a:cubicBezTo>
                    <a:cubicBezTo>
                      <a:pt x="0" y="5"/>
                      <a:pt x="0" y="6"/>
                      <a:pt x="1" y="8"/>
                    </a:cubicBezTo>
                    <a:cubicBezTo>
                      <a:pt x="2" y="10"/>
                      <a:pt x="5" y="12"/>
                      <a:pt x="7" y="11"/>
                    </a:cubicBezTo>
                  </a:path>
                </a:pathLst>
              </a:custGeom>
              <a:solidFill>
                <a:srgbClr val="9E61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5" name="文本框 34"/>
          <p:cNvSpPr txBox="1"/>
          <p:nvPr/>
        </p:nvSpPr>
        <p:spPr>
          <a:xfrm>
            <a:off x="4318025" y="325091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4E8E4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rPr>
              <a:t>二</a:t>
            </a:r>
          </a:p>
        </p:txBody>
      </p:sp>
    </p:spTree>
    <p:extLst>
      <p:ext uri="{BB962C8B-B14F-4D97-AF65-F5344CB8AC3E}">
        <p14:creationId xmlns:p14="http://schemas.microsoft.com/office/powerpoint/2010/main" val="408614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422724" y="2397921"/>
            <a:ext cx="6153734" cy="1600382"/>
            <a:chOff x="1422723" y="2081237"/>
            <a:chExt cx="9197555" cy="2391980"/>
          </a:xfrm>
        </p:grpSpPr>
        <p:sp>
          <p:nvSpPr>
            <p:cNvPr id="22" name="椭圆 21"/>
            <p:cNvSpPr/>
            <p:nvPr/>
          </p:nvSpPr>
          <p:spPr>
            <a:xfrm>
              <a:off x="1422723" y="2545635"/>
              <a:ext cx="636772" cy="633378"/>
            </a:xfrm>
            <a:prstGeom prst="ellipse">
              <a:avLst/>
            </a:prstGeom>
            <a:solidFill>
              <a:srgbClr val="FF7878"/>
            </a:solidFill>
            <a:ln w="38100">
              <a:noFill/>
            </a:ln>
            <a:effectLst>
              <a:outerShdw blurRad="241300" dist="38100" dir="1500000" sx="98000" sy="98000" algn="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23" name="Freeform 352"/>
            <p:cNvSpPr>
              <a:spLocks noEditPoints="1"/>
            </p:cNvSpPr>
            <p:nvPr/>
          </p:nvSpPr>
          <p:spPr bwMode="auto">
            <a:xfrm>
              <a:off x="1643081" y="2763159"/>
              <a:ext cx="218361" cy="210420"/>
            </a:xfrm>
            <a:custGeom>
              <a:avLst/>
              <a:gdLst>
                <a:gd name="T0" fmla="*/ 58 w 67"/>
                <a:gd name="T1" fmla="*/ 30 h 64"/>
                <a:gd name="T2" fmla="*/ 57 w 67"/>
                <a:gd name="T3" fmla="*/ 30 h 64"/>
                <a:gd name="T4" fmla="*/ 58 w 67"/>
                <a:gd name="T5" fmla="*/ 30 h 64"/>
                <a:gd name="T6" fmla="*/ 58 w 67"/>
                <a:gd name="T7" fmla="*/ 30 h 64"/>
                <a:gd name="T8" fmla="*/ 58 w 67"/>
                <a:gd name="T9" fmla="*/ 30 h 64"/>
                <a:gd name="T10" fmla="*/ 58 w 67"/>
                <a:gd name="T11" fmla="*/ 31 h 64"/>
                <a:gd name="T12" fmla="*/ 58 w 67"/>
                <a:gd name="T13" fmla="*/ 31 h 64"/>
                <a:gd name="T14" fmla="*/ 52 w 67"/>
                <a:gd name="T15" fmla="*/ 37 h 64"/>
                <a:gd name="T16" fmla="*/ 15 w 67"/>
                <a:gd name="T17" fmla="*/ 37 h 64"/>
                <a:gd name="T18" fmla="*/ 9 w 67"/>
                <a:gd name="T19" fmla="*/ 31 h 64"/>
                <a:gd name="T20" fmla="*/ 9 w 67"/>
                <a:gd name="T21" fmla="*/ 31 h 64"/>
                <a:gd name="T22" fmla="*/ 9 w 67"/>
                <a:gd name="T23" fmla="*/ 30 h 64"/>
                <a:gd name="T24" fmla="*/ 9 w 67"/>
                <a:gd name="T25" fmla="*/ 30 h 64"/>
                <a:gd name="T26" fmla="*/ 9 w 67"/>
                <a:gd name="T27" fmla="*/ 30 h 64"/>
                <a:gd name="T28" fmla="*/ 10 w 67"/>
                <a:gd name="T29" fmla="*/ 30 h 64"/>
                <a:gd name="T30" fmla="*/ 9 w 67"/>
                <a:gd name="T31" fmla="*/ 30 h 64"/>
                <a:gd name="T32" fmla="*/ 0 w 67"/>
                <a:gd name="T33" fmla="*/ 39 h 64"/>
                <a:gd name="T34" fmla="*/ 0 w 67"/>
                <a:gd name="T35" fmla="*/ 54 h 64"/>
                <a:gd name="T36" fmla="*/ 9 w 67"/>
                <a:gd name="T37" fmla="*/ 64 h 64"/>
                <a:gd name="T38" fmla="*/ 58 w 67"/>
                <a:gd name="T39" fmla="*/ 64 h 64"/>
                <a:gd name="T40" fmla="*/ 67 w 67"/>
                <a:gd name="T41" fmla="*/ 54 h 64"/>
                <a:gd name="T42" fmla="*/ 67 w 67"/>
                <a:gd name="T43" fmla="*/ 39 h 64"/>
                <a:gd name="T44" fmla="*/ 58 w 67"/>
                <a:gd name="T45" fmla="*/ 30 h 64"/>
                <a:gd name="T46" fmla="*/ 7 w 67"/>
                <a:gd name="T47" fmla="*/ 38 h 64"/>
                <a:gd name="T48" fmla="*/ 6 w 67"/>
                <a:gd name="T49" fmla="*/ 38 h 64"/>
                <a:gd name="T50" fmla="*/ 5 w 67"/>
                <a:gd name="T51" fmla="*/ 36 h 64"/>
                <a:gd name="T52" fmla="*/ 6 w 67"/>
                <a:gd name="T53" fmla="*/ 35 h 64"/>
                <a:gd name="T54" fmla="*/ 7 w 67"/>
                <a:gd name="T55" fmla="*/ 35 h 64"/>
                <a:gd name="T56" fmla="*/ 9 w 67"/>
                <a:gd name="T57" fmla="*/ 36 h 64"/>
                <a:gd name="T58" fmla="*/ 7 w 67"/>
                <a:gd name="T59" fmla="*/ 38 h 64"/>
                <a:gd name="T60" fmla="*/ 58 w 67"/>
                <a:gd name="T61" fmla="*/ 56 h 64"/>
                <a:gd name="T62" fmla="*/ 57 w 67"/>
                <a:gd name="T63" fmla="*/ 57 h 64"/>
                <a:gd name="T64" fmla="*/ 10 w 67"/>
                <a:gd name="T65" fmla="*/ 57 h 64"/>
                <a:gd name="T66" fmla="*/ 9 w 67"/>
                <a:gd name="T67" fmla="*/ 56 h 64"/>
                <a:gd name="T68" fmla="*/ 9 w 67"/>
                <a:gd name="T69" fmla="*/ 51 h 64"/>
                <a:gd name="T70" fmla="*/ 10 w 67"/>
                <a:gd name="T71" fmla="*/ 50 h 64"/>
                <a:gd name="T72" fmla="*/ 57 w 67"/>
                <a:gd name="T73" fmla="*/ 50 h 64"/>
                <a:gd name="T74" fmla="*/ 58 w 67"/>
                <a:gd name="T75" fmla="*/ 51 h 64"/>
                <a:gd name="T76" fmla="*/ 58 w 67"/>
                <a:gd name="T77" fmla="*/ 56 h 64"/>
                <a:gd name="T78" fmla="*/ 62 w 67"/>
                <a:gd name="T79" fmla="*/ 38 h 64"/>
                <a:gd name="T80" fmla="*/ 60 w 67"/>
                <a:gd name="T81" fmla="*/ 38 h 64"/>
                <a:gd name="T82" fmla="*/ 58 w 67"/>
                <a:gd name="T83" fmla="*/ 36 h 64"/>
                <a:gd name="T84" fmla="*/ 60 w 67"/>
                <a:gd name="T85" fmla="*/ 35 h 64"/>
                <a:gd name="T86" fmla="*/ 62 w 67"/>
                <a:gd name="T87" fmla="*/ 35 h 64"/>
                <a:gd name="T88" fmla="*/ 63 w 67"/>
                <a:gd name="T89" fmla="*/ 36 h 64"/>
                <a:gd name="T90" fmla="*/ 62 w 67"/>
                <a:gd name="T91" fmla="*/ 38 h 64"/>
                <a:gd name="T92" fmla="*/ 55 w 67"/>
                <a:gd name="T93" fmla="*/ 30 h 64"/>
                <a:gd name="T94" fmla="*/ 57 w 67"/>
                <a:gd name="T95" fmla="*/ 30 h 64"/>
                <a:gd name="T96" fmla="*/ 55 w 67"/>
                <a:gd name="T97" fmla="*/ 27 h 64"/>
                <a:gd name="T98" fmla="*/ 55 w 67"/>
                <a:gd name="T99" fmla="*/ 0 h 64"/>
                <a:gd name="T100" fmla="*/ 12 w 67"/>
                <a:gd name="T101" fmla="*/ 0 h 64"/>
                <a:gd name="T102" fmla="*/ 12 w 67"/>
                <a:gd name="T103" fmla="*/ 27 h 64"/>
                <a:gd name="T104" fmla="*/ 10 w 67"/>
                <a:gd name="T105" fmla="*/ 30 h 64"/>
                <a:gd name="T106" fmla="*/ 12 w 67"/>
                <a:gd name="T107" fmla="*/ 30 h 64"/>
                <a:gd name="T108" fmla="*/ 55 w 67"/>
                <a:gd name="T109" fmla="*/ 3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7" h="64">
                  <a:moveTo>
                    <a:pt x="58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4"/>
                    <a:pt x="55" y="37"/>
                    <a:pt x="52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2" y="37"/>
                    <a:pt x="10" y="34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4" y="30"/>
                    <a:pt x="0" y="34"/>
                    <a:pt x="0" y="3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4" y="64"/>
                    <a:pt x="9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3" y="64"/>
                    <a:pt x="67" y="60"/>
                    <a:pt x="67" y="54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4"/>
                    <a:pt x="63" y="30"/>
                    <a:pt x="58" y="30"/>
                  </a:cubicBezTo>
                  <a:close/>
                  <a:moveTo>
                    <a:pt x="7" y="38"/>
                  </a:moveTo>
                  <a:cubicBezTo>
                    <a:pt x="6" y="38"/>
                    <a:pt x="6" y="38"/>
                    <a:pt x="6" y="38"/>
                  </a:cubicBezTo>
                  <a:cubicBezTo>
                    <a:pt x="5" y="38"/>
                    <a:pt x="5" y="37"/>
                    <a:pt x="5" y="36"/>
                  </a:cubicBezTo>
                  <a:cubicBezTo>
                    <a:pt x="5" y="35"/>
                    <a:pt x="5" y="35"/>
                    <a:pt x="6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9" y="35"/>
                    <a:pt x="9" y="36"/>
                  </a:cubicBezTo>
                  <a:cubicBezTo>
                    <a:pt x="9" y="37"/>
                    <a:pt x="8" y="38"/>
                    <a:pt x="7" y="38"/>
                  </a:cubicBezTo>
                  <a:close/>
                  <a:moveTo>
                    <a:pt x="58" y="56"/>
                  </a:moveTo>
                  <a:cubicBezTo>
                    <a:pt x="58" y="57"/>
                    <a:pt x="58" y="57"/>
                    <a:pt x="57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9" y="57"/>
                    <a:pt x="9" y="57"/>
                    <a:pt x="9" y="56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10" y="50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8" y="50"/>
                    <a:pt x="58" y="51"/>
                    <a:pt x="58" y="51"/>
                  </a:cubicBezTo>
                  <a:lnTo>
                    <a:pt x="58" y="56"/>
                  </a:lnTo>
                  <a:close/>
                  <a:moveTo>
                    <a:pt x="62" y="38"/>
                  </a:moveTo>
                  <a:cubicBezTo>
                    <a:pt x="60" y="38"/>
                    <a:pt x="60" y="38"/>
                    <a:pt x="60" y="38"/>
                  </a:cubicBezTo>
                  <a:cubicBezTo>
                    <a:pt x="59" y="38"/>
                    <a:pt x="58" y="37"/>
                    <a:pt x="58" y="36"/>
                  </a:cubicBezTo>
                  <a:cubicBezTo>
                    <a:pt x="58" y="35"/>
                    <a:pt x="59" y="35"/>
                    <a:pt x="60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3" y="35"/>
                    <a:pt x="63" y="35"/>
                    <a:pt x="63" y="36"/>
                  </a:cubicBezTo>
                  <a:cubicBezTo>
                    <a:pt x="63" y="37"/>
                    <a:pt x="63" y="38"/>
                    <a:pt x="62" y="38"/>
                  </a:cubicBezTo>
                  <a:close/>
                  <a:moveTo>
                    <a:pt x="55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7" y="29"/>
                    <a:pt x="56" y="28"/>
                    <a:pt x="55" y="27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1" y="28"/>
                    <a:pt x="10" y="29"/>
                    <a:pt x="10" y="30"/>
                  </a:cubicBezTo>
                  <a:cubicBezTo>
                    <a:pt x="12" y="30"/>
                    <a:pt x="12" y="30"/>
                    <a:pt x="12" y="30"/>
                  </a:cubicBezTo>
                  <a:lnTo>
                    <a:pt x="55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0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5764914" y="2528922"/>
              <a:ext cx="636772" cy="633378"/>
            </a:xfrm>
            <a:prstGeom prst="ellipse">
              <a:avLst/>
            </a:prstGeom>
            <a:solidFill>
              <a:srgbClr val="FF7878"/>
            </a:solidFill>
            <a:ln w="38100">
              <a:noFill/>
            </a:ln>
            <a:effectLst>
              <a:outerShdw blurRad="241300" dist="38100" dir="1500000" sx="98000" sy="98000" algn="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21" name="Freeform 198"/>
            <p:cNvSpPr>
              <a:spLocks noEditPoints="1"/>
            </p:cNvSpPr>
            <p:nvPr/>
          </p:nvSpPr>
          <p:spPr bwMode="auto">
            <a:xfrm>
              <a:off x="5922244" y="2756679"/>
              <a:ext cx="320436" cy="211291"/>
            </a:xfrm>
            <a:custGeom>
              <a:avLst/>
              <a:gdLst>
                <a:gd name="T0" fmla="*/ 76 w 94"/>
                <a:gd name="T1" fmla="*/ 0 h 61"/>
                <a:gd name="T2" fmla="*/ 18 w 94"/>
                <a:gd name="T3" fmla="*/ 0 h 61"/>
                <a:gd name="T4" fmla="*/ 0 w 94"/>
                <a:gd name="T5" fmla="*/ 17 h 61"/>
                <a:gd name="T6" fmla="*/ 0 w 94"/>
                <a:gd name="T7" fmla="*/ 43 h 61"/>
                <a:gd name="T8" fmla="*/ 18 w 94"/>
                <a:gd name="T9" fmla="*/ 61 h 61"/>
                <a:gd name="T10" fmla="*/ 76 w 94"/>
                <a:gd name="T11" fmla="*/ 61 h 61"/>
                <a:gd name="T12" fmla="*/ 94 w 94"/>
                <a:gd name="T13" fmla="*/ 43 h 61"/>
                <a:gd name="T14" fmla="*/ 94 w 94"/>
                <a:gd name="T15" fmla="*/ 17 h 61"/>
                <a:gd name="T16" fmla="*/ 76 w 94"/>
                <a:gd name="T17" fmla="*/ 0 h 61"/>
                <a:gd name="T18" fmla="*/ 90 w 94"/>
                <a:gd name="T19" fmla="*/ 52 h 61"/>
                <a:gd name="T20" fmla="*/ 88 w 94"/>
                <a:gd name="T21" fmla="*/ 52 h 61"/>
                <a:gd name="T22" fmla="*/ 88 w 94"/>
                <a:gd name="T23" fmla="*/ 52 h 61"/>
                <a:gd name="T24" fmla="*/ 87 w 94"/>
                <a:gd name="T25" fmla="*/ 52 h 61"/>
                <a:gd name="T26" fmla="*/ 62 w 94"/>
                <a:gd name="T27" fmla="*/ 29 h 61"/>
                <a:gd name="T28" fmla="*/ 48 w 94"/>
                <a:gd name="T29" fmla="*/ 41 h 61"/>
                <a:gd name="T30" fmla="*/ 47 w 94"/>
                <a:gd name="T31" fmla="*/ 42 h 61"/>
                <a:gd name="T32" fmla="*/ 46 w 94"/>
                <a:gd name="T33" fmla="*/ 41 h 61"/>
                <a:gd name="T34" fmla="*/ 32 w 94"/>
                <a:gd name="T35" fmla="*/ 29 h 61"/>
                <a:gd name="T36" fmla="*/ 8 w 94"/>
                <a:gd name="T37" fmla="*/ 51 h 61"/>
                <a:gd name="T38" fmla="*/ 7 w 94"/>
                <a:gd name="T39" fmla="*/ 51 h 61"/>
                <a:gd name="T40" fmla="*/ 7 w 94"/>
                <a:gd name="T41" fmla="*/ 51 h 61"/>
                <a:gd name="T42" fmla="*/ 5 w 94"/>
                <a:gd name="T43" fmla="*/ 51 h 61"/>
                <a:gd name="T44" fmla="*/ 5 w 94"/>
                <a:gd name="T45" fmla="*/ 49 h 61"/>
                <a:gd name="T46" fmla="*/ 5 w 94"/>
                <a:gd name="T47" fmla="*/ 49 h 61"/>
                <a:gd name="T48" fmla="*/ 6 w 94"/>
                <a:gd name="T49" fmla="*/ 48 h 61"/>
                <a:gd name="T50" fmla="*/ 29 w 94"/>
                <a:gd name="T51" fmla="*/ 27 h 61"/>
                <a:gd name="T52" fmla="*/ 7 w 94"/>
                <a:gd name="T53" fmla="*/ 9 h 61"/>
                <a:gd name="T54" fmla="*/ 7 w 94"/>
                <a:gd name="T55" fmla="*/ 6 h 61"/>
                <a:gd name="T56" fmla="*/ 10 w 94"/>
                <a:gd name="T57" fmla="*/ 6 h 61"/>
                <a:gd name="T58" fmla="*/ 12 w 94"/>
                <a:gd name="T59" fmla="*/ 8 h 61"/>
                <a:gd name="T60" fmla="*/ 47 w 94"/>
                <a:gd name="T61" fmla="*/ 37 h 61"/>
                <a:gd name="T62" fmla="*/ 82 w 94"/>
                <a:gd name="T63" fmla="*/ 7 h 61"/>
                <a:gd name="T64" fmla="*/ 84 w 94"/>
                <a:gd name="T65" fmla="*/ 6 h 61"/>
                <a:gd name="T66" fmla="*/ 87 w 94"/>
                <a:gd name="T67" fmla="*/ 6 h 61"/>
                <a:gd name="T68" fmla="*/ 87 w 94"/>
                <a:gd name="T69" fmla="*/ 9 h 61"/>
                <a:gd name="T70" fmla="*/ 65 w 94"/>
                <a:gd name="T71" fmla="*/ 27 h 61"/>
                <a:gd name="T72" fmla="*/ 90 w 94"/>
                <a:gd name="T73" fmla="*/ 49 h 61"/>
                <a:gd name="T74" fmla="*/ 90 w 94"/>
                <a:gd name="T75" fmla="*/ 50 h 61"/>
                <a:gd name="T76" fmla="*/ 90 w 94"/>
                <a:gd name="T77" fmla="*/ 50 h 61"/>
                <a:gd name="T78" fmla="*/ 90 w 94"/>
                <a:gd name="T79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4" h="61">
                  <a:moveTo>
                    <a:pt x="76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3"/>
                    <a:pt x="8" y="61"/>
                    <a:pt x="18" y="61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86" y="61"/>
                    <a:pt x="94" y="53"/>
                    <a:pt x="94" y="43"/>
                  </a:cubicBezTo>
                  <a:cubicBezTo>
                    <a:pt x="94" y="17"/>
                    <a:pt x="94" y="17"/>
                    <a:pt x="94" y="17"/>
                  </a:cubicBezTo>
                  <a:cubicBezTo>
                    <a:pt x="94" y="8"/>
                    <a:pt x="86" y="0"/>
                    <a:pt x="76" y="0"/>
                  </a:cubicBezTo>
                  <a:close/>
                  <a:moveTo>
                    <a:pt x="90" y="52"/>
                  </a:moveTo>
                  <a:cubicBezTo>
                    <a:pt x="89" y="52"/>
                    <a:pt x="89" y="52"/>
                    <a:pt x="88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7" y="52"/>
                    <a:pt x="87" y="52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1"/>
                    <a:pt x="47" y="42"/>
                    <a:pt x="47" y="42"/>
                  </a:cubicBezTo>
                  <a:cubicBezTo>
                    <a:pt x="47" y="42"/>
                    <a:pt x="46" y="41"/>
                    <a:pt x="46" y="41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1"/>
                    <a:pt x="6" y="51"/>
                    <a:pt x="5" y="51"/>
                  </a:cubicBezTo>
                  <a:cubicBezTo>
                    <a:pt x="5" y="50"/>
                    <a:pt x="5" y="50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8"/>
                    <a:pt x="6" y="48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7"/>
                    <a:pt x="7" y="6"/>
                  </a:cubicBezTo>
                  <a:cubicBezTo>
                    <a:pt x="8" y="5"/>
                    <a:pt x="9" y="5"/>
                    <a:pt x="10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5" y="5"/>
                    <a:pt x="86" y="5"/>
                    <a:pt x="87" y="6"/>
                  </a:cubicBezTo>
                  <a:cubicBezTo>
                    <a:pt x="88" y="7"/>
                    <a:pt x="88" y="8"/>
                    <a:pt x="87" y="9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90" y="49"/>
                    <a:pt x="90" y="50"/>
                    <a:pt x="90" y="50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1"/>
                    <a:pt x="90" y="51"/>
                    <a:pt x="90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0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988049" y="3839839"/>
              <a:ext cx="636772" cy="633378"/>
            </a:xfrm>
            <a:prstGeom prst="ellipse">
              <a:avLst/>
            </a:prstGeom>
            <a:solidFill>
              <a:srgbClr val="FF7878"/>
            </a:solidFill>
            <a:ln w="38100">
              <a:noFill/>
            </a:ln>
            <a:effectLst>
              <a:outerShdw blurRad="241300" dist="38100" dir="1500000" sx="98000" sy="98000" algn="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8198309" y="3999396"/>
              <a:ext cx="216251" cy="353158"/>
            </a:xfrm>
            <a:custGeom>
              <a:avLst/>
              <a:gdLst>
                <a:gd name="T0" fmla="*/ 6 w 39"/>
                <a:gd name="T1" fmla="*/ 0 h 66"/>
                <a:gd name="T2" fmla="*/ 0 w 39"/>
                <a:gd name="T3" fmla="*/ 59 h 66"/>
                <a:gd name="T4" fmla="*/ 32 w 39"/>
                <a:gd name="T5" fmla="*/ 66 h 66"/>
                <a:gd name="T6" fmla="*/ 39 w 39"/>
                <a:gd name="T7" fmla="*/ 7 h 66"/>
                <a:gd name="T8" fmla="*/ 10 w 39"/>
                <a:gd name="T9" fmla="*/ 58 h 66"/>
                <a:gd name="T10" fmla="*/ 10 w 39"/>
                <a:gd name="T11" fmla="*/ 50 h 66"/>
                <a:gd name="T12" fmla="*/ 10 w 39"/>
                <a:gd name="T13" fmla="*/ 58 h 66"/>
                <a:gd name="T14" fmla="*/ 6 w 39"/>
                <a:gd name="T15" fmla="*/ 44 h 66"/>
                <a:gd name="T16" fmla="*/ 13 w 39"/>
                <a:gd name="T17" fmla="*/ 44 h 66"/>
                <a:gd name="T18" fmla="*/ 10 w 39"/>
                <a:gd name="T19" fmla="*/ 39 h 66"/>
                <a:gd name="T20" fmla="*/ 10 w 39"/>
                <a:gd name="T21" fmla="*/ 31 h 66"/>
                <a:gd name="T22" fmla="*/ 10 w 39"/>
                <a:gd name="T23" fmla="*/ 39 h 66"/>
                <a:gd name="T24" fmla="*/ 6 w 39"/>
                <a:gd name="T25" fmla="*/ 24 h 66"/>
                <a:gd name="T26" fmla="*/ 16 w 39"/>
                <a:gd name="T27" fmla="*/ 22 h 66"/>
                <a:gd name="T28" fmla="*/ 17 w 39"/>
                <a:gd name="T29" fmla="*/ 26 h 66"/>
                <a:gd name="T30" fmla="*/ 8 w 39"/>
                <a:gd name="T31" fmla="*/ 28 h 66"/>
                <a:gd name="T32" fmla="*/ 19 w 39"/>
                <a:gd name="T33" fmla="*/ 58 h 66"/>
                <a:gd name="T34" fmla="*/ 19 w 39"/>
                <a:gd name="T35" fmla="*/ 50 h 66"/>
                <a:gd name="T36" fmla="*/ 19 w 39"/>
                <a:gd name="T37" fmla="*/ 58 h 66"/>
                <a:gd name="T38" fmla="*/ 15 w 39"/>
                <a:gd name="T39" fmla="*/ 44 h 66"/>
                <a:gd name="T40" fmla="*/ 23 w 39"/>
                <a:gd name="T41" fmla="*/ 44 h 66"/>
                <a:gd name="T42" fmla="*/ 19 w 39"/>
                <a:gd name="T43" fmla="*/ 39 h 66"/>
                <a:gd name="T44" fmla="*/ 19 w 39"/>
                <a:gd name="T45" fmla="*/ 31 h 66"/>
                <a:gd name="T46" fmla="*/ 19 w 39"/>
                <a:gd name="T47" fmla="*/ 39 h 66"/>
                <a:gd name="T48" fmla="*/ 22 w 39"/>
                <a:gd name="T49" fmla="*/ 24 h 66"/>
                <a:gd name="T50" fmla="*/ 31 w 39"/>
                <a:gd name="T51" fmla="*/ 22 h 66"/>
                <a:gd name="T52" fmla="*/ 32 w 39"/>
                <a:gd name="T53" fmla="*/ 26 h 66"/>
                <a:gd name="T54" fmla="*/ 23 w 39"/>
                <a:gd name="T55" fmla="*/ 28 h 66"/>
                <a:gd name="T56" fmla="*/ 29 w 39"/>
                <a:gd name="T57" fmla="*/ 58 h 66"/>
                <a:gd name="T58" fmla="*/ 29 w 39"/>
                <a:gd name="T59" fmla="*/ 50 h 66"/>
                <a:gd name="T60" fmla="*/ 29 w 39"/>
                <a:gd name="T61" fmla="*/ 58 h 66"/>
                <a:gd name="T62" fmla="*/ 25 w 39"/>
                <a:gd name="T63" fmla="*/ 44 h 66"/>
                <a:gd name="T64" fmla="*/ 33 w 39"/>
                <a:gd name="T65" fmla="*/ 44 h 66"/>
                <a:gd name="T66" fmla="*/ 29 w 39"/>
                <a:gd name="T67" fmla="*/ 39 h 66"/>
                <a:gd name="T68" fmla="*/ 29 w 39"/>
                <a:gd name="T69" fmla="*/ 31 h 66"/>
                <a:gd name="T70" fmla="*/ 29 w 39"/>
                <a:gd name="T71" fmla="*/ 39 h 66"/>
                <a:gd name="T72" fmla="*/ 31 w 39"/>
                <a:gd name="T73" fmla="*/ 18 h 66"/>
                <a:gd name="T74" fmla="*/ 3 w 39"/>
                <a:gd name="T75" fmla="*/ 13 h 66"/>
                <a:gd name="T76" fmla="*/ 8 w 39"/>
                <a:gd name="T77" fmla="*/ 5 h 66"/>
                <a:gd name="T78" fmla="*/ 35 w 39"/>
                <a:gd name="T79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" h="66">
                  <a:moveTo>
                    <a:pt x="3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6" y="66"/>
                    <a:pt x="39" y="63"/>
                    <a:pt x="39" y="59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3"/>
                    <a:pt x="36" y="0"/>
                    <a:pt x="32" y="0"/>
                  </a:cubicBezTo>
                  <a:close/>
                  <a:moveTo>
                    <a:pt x="10" y="58"/>
                  </a:moveTo>
                  <a:cubicBezTo>
                    <a:pt x="7" y="58"/>
                    <a:pt x="6" y="56"/>
                    <a:pt x="6" y="54"/>
                  </a:cubicBezTo>
                  <a:cubicBezTo>
                    <a:pt x="6" y="52"/>
                    <a:pt x="7" y="50"/>
                    <a:pt x="10" y="50"/>
                  </a:cubicBezTo>
                  <a:cubicBezTo>
                    <a:pt x="12" y="50"/>
                    <a:pt x="13" y="52"/>
                    <a:pt x="13" y="54"/>
                  </a:cubicBezTo>
                  <a:cubicBezTo>
                    <a:pt x="13" y="56"/>
                    <a:pt x="12" y="58"/>
                    <a:pt x="10" y="58"/>
                  </a:cubicBezTo>
                  <a:close/>
                  <a:moveTo>
                    <a:pt x="10" y="48"/>
                  </a:moveTo>
                  <a:cubicBezTo>
                    <a:pt x="7" y="48"/>
                    <a:pt x="6" y="46"/>
                    <a:pt x="6" y="44"/>
                  </a:cubicBezTo>
                  <a:cubicBezTo>
                    <a:pt x="6" y="42"/>
                    <a:pt x="7" y="40"/>
                    <a:pt x="10" y="40"/>
                  </a:cubicBezTo>
                  <a:cubicBezTo>
                    <a:pt x="12" y="40"/>
                    <a:pt x="13" y="42"/>
                    <a:pt x="13" y="44"/>
                  </a:cubicBezTo>
                  <a:cubicBezTo>
                    <a:pt x="13" y="46"/>
                    <a:pt x="12" y="48"/>
                    <a:pt x="10" y="48"/>
                  </a:cubicBezTo>
                  <a:close/>
                  <a:moveTo>
                    <a:pt x="10" y="39"/>
                  </a:moveTo>
                  <a:cubicBezTo>
                    <a:pt x="7" y="39"/>
                    <a:pt x="6" y="37"/>
                    <a:pt x="6" y="35"/>
                  </a:cubicBezTo>
                  <a:cubicBezTo>
                    <a:pt x="6" y="33"/>
                    <a:pt x="7" y="31"/>
                    <a:pt x="10" y="31"/>
                  </a:cubicBezTo>
                  <a:cubicBezTo>
                    <a:pt x="12" y="31"/>
                    <a:pt x="13" y="33"/>
                    <a:pt x="13" y="35"/>
                  </a:cubicBezTo>
                  <a:cubicBezTo>
                    <a:pt x="13" y="37"/>
                    <a:pt x="12" y="39"/>
                    <a:pt x="10" y="39"/>
                  </a:cubicBezTo>
                  <a:close/>
                  <a:moveTo>
                    <a:pt x="6" y="26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2"/>
                    <a:pt x="8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3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8"/>
                    <a:pt x="16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6" y="27"/>
                    <a:pt x="6" y="26"/>
                  </a:cubicBezTo>
                  <a:close/>
                  <a:moveTo>
                    <a:pt x="19" y="58"/>
                  </a:moveTo>
                  <a:cubicBezTo>
                    <a:pt x="17" y="58"/>
                    <a:pt x="15" y="56"/>
                    <a:pt x="15" y="54"/>
                  </a:cubicBezTo>
                  <a:cubicBezTo>
                    <a:pt x="15" y="52"/>
                    <a:pt x="17" y="50"/>
                    <a:pt x="19" y="50"/>
                  </a:cubicBezTo>
                  <a:cubicBezTo>
                    <a:pt x="21" y="50"/>
                    <a:pt x="23" y="52"/>
                    <a:pt x="23" y="54"/>
                  </a:cubicBezTo>
                  <a:cubicBezTo>
                    <a:pt x="23" y="56"/>
                    <a:pt x="21" y="58"/>
                    <a:pt x="19" y="58"/>
                  </a:cubicBezTo>
                  <a:close/>
                  <a:moveTo>
                    <a:pt x="19" y="48"/>
                  </a:moveTo>
                  <a:cubicBezTo>
                    <a:pt x="17" y="48"/>
                    <a:pt x="15" y="46"/>
                    <a:pt x="15" y="44"/>
                  </a:cubicBezTo>
                  <a:cubicBezTo>
                    <a:pt x="15" y="42"/>
                    <a:pt x="17" y="40"/>
                    <a:pt x="19" y="40"/>
                  </a:cubicBezTo>
                  <a:cubicBezTo>
                    <a:pt x="21" y="40"/>
                    <a:pt x="23" y="42"/>
                    <a:pt x="23" y="44"/>
                  </a:cubicBezTo>
                  <a:cubicBezTo>
                    <a:pt x="23" y="46"/>
                    <a:pt x="21" y="48"/>
                    <a:pt x="19" y="48"/>
                  </a:cubicBezTo>
                  <a:close/>
                  <a:moveTo>
                    <a:pt x="19" y="39"/>
                  </a:moveTo>
                  <a:cubicBezTo>
                    <a:pt x="17" y="39"/>
                    <a:pt x="15" y="37"/>
                    <a:pt x="15" y="35"/>
                  </a:cubicBezTo>
                  <a:cubicBezTo>
                    <a:pt x="15" y="33"/>
                    <a:pt x="17" y="31"/>
                    <a:pt x="19" y="31"/>
                  </a:cubicBezTo>
                  <a:cubicBezTo>
                    <a:pt x="21" y="31"/>
                    <a:pt x="23" y="33"/>
                    <a:pt x="23" y="35"/>
                  </a:cubicBezTo>
                  <a:cubicBezTo>
                    <a:pt x="23" y="37"/>
                    <a:pt x="21" y="39"/>
                    <a:pt x="19" y="39"/>
                  </a:cubicBezTo>
                  <a:close/>
                  <a:moveTo>
                    <a:pt x="22" y="26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2"/>
                    <a:pt x="23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2" y="22"/>
                    <a:pt x="32" y="23"/>
                    <a:pt x="32" y="24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2" y="28"/>
                    <a:pt x="31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8"/>
                    <a:pt x="22" y="27"/>
                    <a:pt x="22" y="26"/>
                  </a:cubicBezTo>
                  <a:close/>
                  <a:moveTo>
                    <a:pt x="29" y="58"/>
                  </a:moveTo>
                  <a:cubicBezTo>
                    <a:pt x="27" y="58"/>
                    <a:pt x="25" y="56"/>
                    <a:pt x="25" y="54"/>
                  </a:cubicBezTo>
                  <a:cubicBezTo>
                    <a:pt x="25" y="52"/>
                    <a:pt x="27" y="50"/>
                    <a:pt x="29" y="50"/>
                  </a:cubicBezTo>
                  <a:cubicBezTo>
                    <a:pt x="31" y="50"/>
                    <a:pt x="33" y="52"/>
                    <a:pt x="33" y="54"/>
                  </a:cubicBezTo>
                  <a:cubicBezTo>
                    <a:pt x="33" y="56"/>
                    <a:pt x="31" y="58"/>
                    <a:pt x="29" y="58"/>
                  </a:cubicBezTo>
                  <a:close/>
                  <a:moveTo>
                    <a:pt x="29" y="48"/>
                  </a:moveTo>
                  <a:cubicBezTo>
                    <a:pt x="27" y="48"/>
                    <a:pt x="25" y="46"/>
                    <a:pt x="25" y="44"/>
                  </a:cubicBezTo>
                  <a:cubicBezTo>
                    <a:pt x="25" y="42"/>
                    <a:pt x="27" y="40"/>
                    <a:pt x="29" y="40"/>
                  </a:cubicBezTo>
                  <a:cubicBezTo>
                    <a:pt x="31" y="40"/>
                    <a:pt x="33" y="42"/>
                    <a:pt x="33" y="44"/>
                  </a:cubicBezTo>
                  <a:cubicBezTo>
                    <a:pt x="33" y="46"/>
                    <a:pt x="31" y="48"/>
                    <a:pt x="29" y="48"/>
                  </a:cubicBezTo>
                  <a:close/>
                  <a:moveTo>
                    <a:pt x="29" y="39"/>
                  </a:moveTo>
                  <a:cubicBezTo>
                    <a:pt x="27" y="39"/>
                    <a:pt x="25" y="37"/>
                    <a:pt x="25" y="35"/>
                  </a:cubicBezTo>
                  <a:cubicBezTo>
                    <a:pt x="25" y="33"/>
                    <a:pt x="27" y="31"/>
                    <a:pt x="29" y="31"/>
                  </a:cubicBezTo>
                  <a:cubicBezTo>
                    <a:pt x="31" y="31"/>
                    <a:pt x="33" y="33"/>
                    <a:pt x="33" y="35"/>
                  </a:cubicBezTo>
                  <a:cubicBezTo>
                    <a:pt x="33" y="37"/>
                    <a:pt x="31" y="39"/>
                    <a:pt x="29" y="39"/>
                  </a:cubicBezTo>
                  <a:close/>
                  <a:moveTo>
                    <a:pt x="35" y="13"/>
                  </a:moveTo>
                  <a:cubicBezTo>
                    <a:pt x="35" y="16"/>
                    <a:pt x="33" y="18"/>
                    <a:pt x="31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5" y="18"/>
                    <a:pt x="3" y="16"/>
                    <a:pt x="3" y="13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7"/>
                    <a:pt x="5" y="5"/>
                    <a:pt x="8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3" y="5"/>
                    <a:pt x="35" y="7"/>
                    <a:pt x="35" y="10"/>
                  </a:cubicBezTo>
                  <a:lnTo>
                    <a:pt x="35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0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9983506" y="2545635"/>
              <a:ext cx="636772" cy="633378"/>
            </a:xfrm>
            <a:prstGeom prst="ellipse">
              <a:avLst/>
            </a:prstGeom>
            <a:solidFill>
              <a:srgbClr val="FF7878"/>
            </a:solidFill>
            <a:ln w="38100">
              <a:noFill/>
            </a:ln>
            <a:effectLst>
              <a:outerShdw blurRad="241300" dist="38100" dir="1500000" sx="98000" sy="98000" algn="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17" name="Freeform 506"/>
            <p:cNvSpPr>
              <a:spLocks noEditPoints="1"/>
            </p:cNvSpPr>
            <p:nvPr/>
          </p:nvSpPr>
          <p:spPr bwMode="auto">
            <a:xfrm>
              <a:off x="10173974" y="2740656"/>
              <a:ext cx="277313" cy="285146"/>
            </a:xfrm>
            <a:custGeom>
              <a:avLst/>
              <a:gdLst>
                <a:gd name="T0" fmla="*/ 57 w 72"/>
                <a:gd name="T1" fmla="*/ 0 h 74"/>
                <a:gd name="T2" fmla="*/ 16 w 72"/>
                <a:gd name="T3" fmla="*/ 0 h 74"/>
                <a:gd name="T4" fmla="*/ 0 w 72"/>
                <a:gd name="T5" fmla="*/ 18 h 74"/>
                <a:gd name="T6" fmla="*/ 0 w 72"/>
                <a:gd name="T7" fmla="*/ 34 h 74"/>
                <a:gd name="T8" fmla="*/ 10 w 72"/>
                <a:gd name="T9" fmla="*/ 51 h 74"/>
                <a:gd name="T10" fmla="*/ 2 w 72"/>
                <a:gd name="T11" fmla="*/ 74 h 74"/>
                <a:gd name="T12" fmla="*/ 40 w 72"/>
                <a:gd name="T13" fmla="*/ 52 h 74"/>
                <a:gd name="T14" fmla="*/ 57 w 72"/>
                <a:gd name="T15" fmla="*/ 52 h 74"/>
                <a:gd name="T16" fmla="*/ 72 w 72"/>
                <a:gd name="T17" fmla="*/ 34 h 74"/>
                <a:gd name="T18" fmla="*/ 72 w 72"/>
                <a:gd name="T19" fmla="*/ 18 h 74"/>
                <a:gd name="T20" fmla="*/ 57 w 72"/>
                <a:gd name="T21" fmla="*/ 0 h 74"/>
                <a:gd name="T22" fmla="*/ 54 w 72"/>
                <a:gd name="T23" fmla="*/ 38 h 74"/>
                <a:gd name="T24" fmla="*/ 16 w 72"/>
                <a:gd name="T25" fmla="*/ 38 h 74"/>
                <a:gd name="T26" fmla="*/ 13 w 72"/>
                <a:gd name="T27" fmla="*/ 35 h 74"/>
                <a:gd name="T28" fmla="*/ 16 w 72"/>
                <a:gd name="T29" fmla="*/ 33 h 74"/>
                <a:gd name="T30" fmla="*/ 54 w 72"/>
                <a:gd name="T31" fmla="*/ 33 h 74"/>
                <a:gd name="T32" fmla="*/ 57 w 72"/>
                <a:gd name="T33" fmla="*/ 35 h 74"/>
                <a:gd name="T34" fmla="*/ 54 w 72"/>
                <a:gd name="T35" fmla="*/ 38 h 74"/>
                <a:gd name="T36" fmla="*/ 60 w 72"/>
                <a:gd name="T37" fmla="*/ 29 h 74"/>
                <a:gd name="T38" fmla="*/ 16 w 72"/>
                <a:gd name="T39" fmla="*/ 29 h 74"/>
                <a:gd name="T40" fmla="*/ 13 w 72"/>
                <a:gd name="T41" fmla="*/ 26 h 74"/>
                <a:gd name="T42" fmla="*/ 16 w 72"/>
                <a:gd name="T43" fmla="*/ 23 h 74"/>
                <a:gd name="T44" fmla="*/ 60 w 72"/>
                <a:gd name="T45" fmla="*/ 23 h 74"/>
                <a:gd name="T46" fmla="*/ 63 w 72"/>
                <a:gd name="T47" fmla="*/ 26 h 74"/>
                <a:gd name="T48" fmla="*/ 60 w 72"/>
                <a:gd name="T49" fmla="*/ 29 h 74"/>
                <a:gd name="T50" fmla="*/ 60 w 72"/>
                <a:gd name="T51" fmla="*/ 19 h 74"/>
                <a:gd name="T52" fmla="*/ 16 w 72"/>
                <a:gd name="T53" fmla="*/ 19 h 74"/>
                <a:gd name="T54" fmla="*/ 13 w 72"/>
                <a:gd name="T55" fmla="*/ 16 h 74"/>
                <a:gd name="T56" fmla="*/ 16 w 72"/>
                <a:gd name="T57" fmla="*/ 13 h 74"/>
                <a:gd name="T58" fmla="*/ 60 w 72"/>
                <a:gd name="T59" fmla="*/ 13 h 74"/>
                <a:gd name="T60" fmla="*/ 63 w 72"/>
                <a:gd name="T61" fmla="*/ 16 h 74"/>
                <a:gd name="T62" fmla="*/ 60 w 72"/>
                <a:gd name="T63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" h="74">
                  <a:moveTo>
                    <a:pt x="5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2"/>
                    <a:pt x="4" y="48"/>
                    <a:pt x="10" y="51"/>
                  </a:cubicBezTo>
                  <a:cubicBezTo>
                    <a:pt x="4" y="66"/>
                    <a:pt x="2" y="74"/>
                    <a:pt x="2" y="74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5" y="52"/>
                    <a:pt x="72" y="44"/>
                    <a:pt x="72" y="34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8"/>
                    <a:pt x="65" y="0"/>
                    <a:pt x="57" y="0"/>
                  </a:cubicBezTo>
                  <a:close/>
                  <a:moveTo>
                    <a:pt x="54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4" y="38"/>
                    <a:pt x="13" y="37"/>
                    <a:pt x="13" y="35"/>
                  </a:cubicBezTo>
                  <a:cubicBezTo>
                    <a:pt x="13" y="34"/>
                    <a:pt x="14" y="33"/>
                    <a:pt x="16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6" y="33"/>
                    <a:pt x="57" y="34"/>
                    <a:pt x="57" y="35"/>
                  </a:cubicBezTo>
                  <a:cubicBezTo>
                    <a:pt x="57" y="37"/>
                    <a:pt x="56" y="38"/>
                    <a:pt x="54" y="38"/>
                  </a:cubicBezTo>
                  <a:close/>
                  <a:moveTo>
                    <a:pt x="60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4" y="29"/>
                    <a:pt x="13" y="27"/>
                    <a:pt x="13" y="26"/>
                  </a:cubicBezTo>
                  <a:cubicBezTo>
                    <a:pt x="13" y="24"/>
                    <a:pt x="14" y="23"/>
                    <a:pt x="16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2" y="23"/>
                    <a:pt x="63" y="24"/>
                    <a:pt x="63" y="26"/>
                  </a:cubicBezTo>
                  <a:cubicBezTo>
                    <a:pt x="63" y="27"/>
                    <a:pt x="62" y="29"/>
                    <a:pt x="60" y="29"/>
                  </a:cubicBezTo>
                  <a:close/>
                  <a:moveTo>
                    <a:pt x="60" y="19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14" y="19"/>
                    <a:pt x="13" y="18"/>
                    <a:pt x="13" y="16"/>
                  </a:cubicBezTo>
                  <a:cubicBezTo>
                    <a:pt x="13" y="14"/>
                    <a:pt x="14" y="13"/>
                    <a:pt x="16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2" y="13"/>
                    <a:pt x="63" y="14"/>
                    <a:pt x="63" y="16"/>
                  </a:cubicBezTo>
                  <a:cubicBezTo>
                    <a:pt x="63" y="18"/>
                    <a:pt x="62" y="19"/>
                    <a:pt x="60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0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518858" y="3839839"/>
              <a:ext cx="636772" cy="633378"/>
            </a:xfrm>
            <a:prstGeom prst="ellipse">
              <a:avLst/>
            </a:prstGeom>
            <a:solidFill>
              <a:srgbClr val="FF7878"/>
            </a:solidFill>
            <a:ln w="38100">
              <a:noFill/>
            </a:ln>
            <a:effectLst>
              <a:outerShdw blurRad="241300" dist="38100" dir="1500000" sx="98000" sy="98000" algn="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15" name="Freeform 299"/>
            <p:cNvSpPr>
              <a:spLocks noEditPoints="1"/>
            </p:cNvSpPr>
            <p:nvPr/>
          </p:nvSpPr>
          <p:spPr bwMode="auto">
            <a:xfrm>
              <a:off x="3719401" y="4015931"/>
              <a:ext cx="244690" cy="297882"/>
            </a:xfrm>
            <a:custGeom>
              <a:avLst/>
              <a:gdLst>
                <a:gd name="T0" fmla="*/ 0 w 55"/>
                <a:gd name="T1" fmla="*/ 45 h 68"/>
                <a:gd name="T2" fmla="*/ 19 w 55"/>
                <a:gd name="T3" fmla="*/ 53 h 68"/>
                <a:gd name="T4" fmla="*/ 5 w 55"/>
                <a:gd name="T5" fmla="*/ 60 h 68"/>
                <a:gd name="T6" fmla="*/ 29 w 55"/>
                <a:gd name="T7" fmla="*/ 68 h 68"/>
                <a:gd name="T8" fmla="*/ 52 w 55"/>
                <a:gd name="T9" fmla="*/ 60 h 68"/>
                <a:gd name="T10" fmla="*/ 38 w 55"/>
                <a:gd name="T11" fmla="*/ 53 h 68"/>
                <a:gd name="T12" fmla="*/ 55 w 55"/>
                <a:gd name="T13" fmla="*/ 45 h 68"/>
                <a:gd name="T14" fmla="*/ 55 w 55"/>
                <a:gd name="T15" fmla="*/ 0 h 68"/>
                <a:gd name="T16" fmla="*/ 43 w 55"/>
                <a:gd name="T17" fmla="*/ 61 h 68"/>
                <a:gd name="T18" fmla="*/ 43 w 55"/>
                <a:gd name="T19" fmla="*/ 61 h 68"/>
                <a:gd name="T20" fmla="*/ 28 w 55"/>
                <a:gd name="T21" fmla="*/ 64 h 68"/>
                <a:gd name="T22" fmla="*/ 13 w 55"/>
                <a:gd name="T23" fmla="*/ 61 h 68"/>
                <a:gd name="T24" fmla="*/ 28 w 55"/>
                <a:gd name="T25" fmla="*/ 63 h 68"/>
                <a:gd name="T26" fmla="*/ 20 w 55"/>
                <a:gd name="T27" fmla="*/ 57 h 68"/>
                <a:gd name="T28" fmla="*/ 20 w 55"/>
                <a:gd name="T29" fmla="*/ 53 h 68"/>
                <a:gd name="T30" fmla="*/ 20 w 55"/>
                <a:gd name="T31" fmla="*/ 45 h 68"/>
                <a:gd name="T32" fmla="*/ 37 w 55"/>
                <a:gd name="T33" fmla="*/ 52 h 68"/>
                <a:gd name="T34" fmla="*/ 37 w 55"/>
                <a:gd name="T35" fmla="*/ 53 h 68"/>
                <a:gd name="T36" fmla="*/ 20 w 55"/>
                <a:gd name="T37" fmla="*/ 57 h 68"/>
                <a:gd name="T38" fmla="*/ 38 w 55"/>
                <a:gd name="T39" fmla="*/ 44 h 68"/>
                <a:gd name="T40" fmla="*/ 1 w 55"/>
                <a:gd name="T41" fmla="*/ 44 h 68"/>
                <a:gd name="T42" fmla="*/ 54 w 55"/>
                <a:gd name="T43" fmla="*/ 1 h 68"/>
                <a:gd name="T44" fmla="*/ 50 w 55"/>
                <a:gd name="T45" fmla="*/ 38 h 68"/>
                <a:gd name="T46" fmla="*/ 6 w 55"/>
                <a:gd name="T47" fmla="*/ 5 h 68"/>
                <a:gd name="T48" fmla="*/ 50 w 55"/>
                <a:gd name="T49" fmla="*/ 39 h 68"/>
                <a:gd name="T50" fmla="*/ 47 w 55"/>
                <a:gd name="T51" fmla="*/ 39 h 68"/>
                <a:gd name="T52" fmla="*/ 47 w 55"/>
                <a:gd name="T53" fmla="*/ 43 h 68"/>
                <a:gd name="T54" fmla="*/ 47 w 55"/>
                <a:gd name="T55" fmla="*/ 39 h 68"/>
                <a:gd name="T56" fmla="*/ 47 w 55"/>
                <a:gd name="T57" fmla="*/ 41 h 68"/>
                <a:gd name="T58" fmla="*/ 48 w 55"/>
                <a:gd name="T59" fmla="*/ 41 h 68"/>
                <a:gd name="T60" fmla="*/ 25 w 55"/>
                <a:gd name="T61" fmla="*/ 40 h 68"/>
                <a:gd name="T62" fmla="*/ 25 w 55"/>
                <a:gd name="T63" fmla="*/ 42 h 68"/>
                <a:gd name="T64" fmla="*/ 25 w 55"/>
                <a:gd name="T65" fmla="*/ 40 h 68"/>
                <a:gd name="T66" fmla="*/ 29 w 55"/>
                <a:gd name="T67" fmla="*/ 41 h 68"/>
                <a:gd name="T68" fmla="*/ 31 w 55"/>
                <a:gd name="T69" fmla="*/ 41 h 68"/>
                <a:gd name="T70" fmla="*/ 35 w 55"/>
                <a:gd name="T71" fmla="*/ 40 h 68"/>
                <a:gd name="T72" fmla="*/ 35 w 55"/>
                <a:gd name="T73" fmla="*/ 42 h 68"/>
                <a:gd name="T74" fmla="*/ 35 w 55"/>
                <a:gd name="T7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68">
                  <a:moveTo>
                    <a:pt x="0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6" y="53"/>
                    <a:pt x="14" y="54"/>
                    <a:pt x="12" y="54"/>
                  </a:cubicBezTo>
                  <a:cubicBezTo>
                    <a:pt x="8" y="56"/>
                    <a:pt x="5" y="57"/>
                    <a:pt x="5" y="60"/>
                  </a:cubicBezTo>
                  <a:cubicBezTo>
                    <a:pt x="5" y="62"/>
                    <a:pt x="8" y="64"/>
                    <a:pt x="12" y="65"/>
                  </a:cubicBezTo>
                  <a:cubicBezTo>
                    <a:pt x="16" y="67"/>
                    <a:pt x="22" y="68"/>
                    <a:pt x="29" y="68"/>
                  </a:cubicBezTo>
                  <a:cubicBezTo>
                    <a:pt x="35" y="68"/>
                    <a:pt x="41" y="67"/>
                    <a:pt x="45" y="65"/>
                  </a:cubicBezTo>
                  <a:cubicBezTo>
                    <a:pt x="50" y="64"/>
                    <a:pt x="52" y="62"/>
                    <a:pt x="52" y="60"/>
                  </a:cubicBezTo>
                  <a:cubicBezTo>
                    <a:pt x="52" y="57"/>
                    <a:pt x="50" y="56"/>
                    <a:pt x="45" y="54"/>
                  </a:cubicBezTo>
                  <a:cubicBezTo>
                    <a:pt x="43" y="54"/>
                    <a:pt x="41" y="53"/>
                    <a:pt x="38" y="53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5" y="0"/>
                    <a:pt x="55" y="0"/>
                    <a:pt x="55" y="0"/>
                  </a:cubicBezTo>
                  <a:lnTo>
                    <a:pt x="0" y="0"/>
                  </a:lnTo>
                  <a:close/>
                  <a:moveTo>
                    <a:pt x="43" y="61"/>
                  </a:moveTo>
                  <a:cubicBezTo>
                    <a:pt x="43" y="61"/>
                    <a:pt x="43" y="61"/>
                    <a:pt x="43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39" y="64"/>
                    <a:pt x="33" y="64"/>
                    <a:pt x="28" y="64"/>
                  </a:cubicBezTo>
                  <a:cubicBezTo>
                    <a:pt x="23" y="64"/>
                    <a:pt x="17" y="64"/>
                    <a:pt x="13" y="6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7" y="63"/>
                    <a:pt x="23" y="63"/>
                    <a:pt x="28" y="63"/>
                  </a:cubicBezTo>
                  <a:cubicBezTo>
                    <a:pt x="33" y="63"/>
                    <a:pt x="39" y="63"/>
                    <a:pt x="43" y="61"/>
                  </a:cubicBezTo>
                  <a:close/>
                  <a:moveTo>
                    <a:pt x="20" y="57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20" y="57"/>
                  </a:lnTo>
                  <a:close/>
                  <a:moveTo>
                    <a:pt x="54" y="44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54" y="1"/>
                    <a:pt x="54" y="1"/>
                    <a:pt x="54" y="1"/>
                  </a:cubicBezTo>
                  <a:lnTo>
                    <a:pt x="54" y="44"/>
                  </a:lnTo>
                  <a:close/>
                  <a:moveTo>
                    <a:pt x="50" y="38"/>
                  </a:moveTo>
                  <a:cubicBezTo>
                    <a:pt x="50" y="5"/>
                    <a:pt x="50" y="5"/>
                    <a:pt x="5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50" y="39"/>
                    <a:pt x="50" y="39"/>
                    <a:pt x="50" y="39"/>
                  </a:cubicBezTo>
                  <a:lnTo>
                    <a:pt x="50" y="38"/>
                  </a:lnTo>
                  <a:close/>
                  <a:moveTo>
                    <a:pt x="47" y="39"/>
                  </a:moveTo>
                  <a:cubicBezTo>
                    <a:pt x="46" y="39"/>
                    <a:pt x="46" y="40"/>
                    <a:pt x="46" y="41"/>
                  </a:cubicBezTo>
                  <a:cubicBezTo>
                    <a:pt x="46" y="42"/>
                    <a:pt x="46" y="43"/>
                    <a:pt x="47" y="43"/>
                  </a:cubicBezTo>
                  <a:cubicBezTo>
                    <a:pt x="48" y="43"/>
                    <a:pt x="49" y="42"/>
                    <a:pt x="49" y="41"/>
                  </a:cubicBezTo>
                  <a:cubicBezTo>
                    <a:pt x="49" y="40"/>
                    <a:pt x="48" y="39"/>
                    <a:pt x="47" y="39"/>
                  </a:cubicBezTo>
                  <a:close/>
                  <a:moveTo>
                    <a:pt x="47" y="42"/>
                  </a:moveTo>
                  <a:cubicBezTo>
                    <a:pt x="47" y="42"/>
                    <a:pt x="47" y="42"/>
                    <a:pt x="47" y="41"/>
                  </a:cubicBezTo>
                  <a:cubicBezTo>
                    <a:pt x="47" y="41"/>
                    <a:pt x="47" y="40"/>
                    <a:pt x="47" y="40"/>
                  </a:cubicBezTo>
                  <a:cubicBezTo>
                    <a:pt x="48" y="40"/>
                    <a:pt x="48" y="41"/>
                    <a:pt x="48" y="41"/>
                  </a:cubicBezTo>
                  <a:cubicBezTo>
                    <a:pt x="48" y="42"/>
                    <a:pt x="48" y="42"/>
                    <a:pt x="47" y="42"/>
                  </a:cubicBezTo>
                  <a:close/>
                  <a:moveTo>
                    <a:pt x="25" y="40"/>
                  </a:moveTo>
                  <a:cubicBezTo>
                    <a:pt x="25" y="40"/>
                    <a:pt x="24" y="41"/>
                    <a:pt x="24" y="41"/>
                  </a:cubicBezTo>
                  <a:cubicBezTo>
                    <a:pt x="24" y="42"/>
                    <a:pt x="25" y="42"/>
                    <a:pt x="25" y="42"/>
                  </a:cubicBezTo>
                  <a:cubicBezTo>
                    <a:pt x="26" y="42"/>
                    <a:pt x="27" y="42"/>
                    <a:pt x="27" y="41"/>
                  </a:cubicBezTo>
                  <a:cubicBezTo>
                    <a:pt x="27" y="41"/>
                    <a:pt x="26" y="40"/>
                    <a:pt x="25" y="40"/>
                  </a:cubicBezTo>
                  <a:close/>
                  <a:moveTo>
                    <a:pt x="30" y="40"/>
                  </a:moveTo>
                  <a:cubicBezTo>
                    <a:pt x="30" y="40"/>
                    <a:pt x="29" y="41"/>
                    <a:pt x="29" y="41"/>
                  </a:cubicBezTo>
                  <a:cubicBezTo>
                    <a:pt x="29" y="42"/>
                    <a:pt x="30" y="42"/>
                    <a:pt x="30" y="42"/>
                  </a:cubicBezTo>
                  <a:cubicBezTo>
                    <a:pt x="31" y="42"/>
                    <a:pt x="31" y="42"/>
                    <a:pt x="31" y="41"/>
                  </a:cubicBezTo>
                  <a:cubicBezTo>
                    <a:pt x="31" y="41"/>
                    <a:pt x="31" y="40"/>
                    <a:pt x="30" y="40"/>
                  </a:cubicBezTo>
                  <a:close/>
                  <a:moveTo>
                    <a:pt x="35" y="40"/>
                  </a:moveTo>
                  <a:cubicBezTo>
                    <a:pt x="34" y="40"/>
                    <a:pt x="34" y="41"/>
                    <a:pt x="33" y="41"/>
                  </a:cubicBezTo>
                  <a:cubicBezTo>
                    <a:pt x="34" y="42"/>
                    <a:pt x="34" y="42"/>
                    <a:pt x="35" y="42"/>
                  </a:cubicBezTo>
                  <a:cubicBezTo>
                    <a:pt x="35" y="42"/>
                    <a:pt x="36" y="42"/>
                    <a:pt x="36" y="41"/>
                  </a:cubicBezTo>
                  <a:cubicBezTo>
                    <a:pt x="36" y="41"/>
                    <a:pt x="35" y="40"/>
                    <a:pt x="35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0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cxnSp>
          <p:nvCxnSpPr>
            <p:cNvPr id="10" name="直接连接符 9"/>
            <p:cNvCxnSpPr>
              <a:stCxn id="20" idx="3"/>
              <a:endCxn id="14" idx="7"/>
            </p:cNvCxnSpPr>
            <p:nvPr/>
          </p:nvCxnSpPr>
          <p:spPr>
            <a:xfrm flipH="1">
              <a:off x="4062377" y="3069544"/>
              <a:ext cx="1795790" cy="863051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16" idx="3"/>
              <a:endCxn id="18" idx="7"/>
            </p:cNvCxnSpPr>
            <p:nvPr/>
          </p:nvCxnSpPr>
          <p:spPr>
            <a:xfrm flipH="1">
              <a:off x="8531568" y="3086257"/>
              <a:ext cx="1545191" cy="846338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22" idx="5"/>
              <a:endCxn id="14" idx="1"/>
            </p:cNvCxnSpPr>
            <p:nvPr/>
          </p:nvCxnSpPr>
          <p:spPr>
            <a:xfrm>
              <a:off x="1966242" y="3086257"/>
              <a:ext cx="1645869" cy="846338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20" idx="5"/>
              <a:endCxn id="18" idx="1"/>
            </p:cNvCxnSpPr>
            <p:nvPr/>
          </p:nvCxnSpPr>
          <p:spPr>
            <a:xfrm>
              <a:off x="6308433" y="3069544"/>
              <a:ext cx="1772869" cy="863051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2535466" y="2081237"/>
              <a:ext cx="2052178" cy="517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点击添加标题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764980" y="3504403"/>
              <a:ext cx="2052178" cy="517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点击添加标题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009650" y="2089342"/>
              <a:ext cx="2052178" cy="517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608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905246" y="2205038"/>
            <a:ext cx="5133169" cy="1179111"/>
            <a:chOff x="2248147" y="1874962"/>
            <a:chExt cx="7518153" cy="1726952"/>
          </a:xfrm>
        </p:grpSpPr>
        <p:grpSp>
          <p:nvGrpSpPr>
            <p:cNvPr id="4" name="组合 3"/>
            <p:cNvGrpSpPr>
              <a:grpSpLocks/>
            </p:cNvGrpSpPr>
            <p:nvPr/>
          </p:nvGrpSpPr>
          <p:grpSpPr bwMode="auto">
            <a:xfrm>
              <a:off x="5313301" y="1952832"/>
              <a:ext cx="1565398" cy="1564010"/>
              <a:chOff x="3677065" y="956733"/>
              <a:chExt cx="1789871" cy="1789871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677065" y="956733"/>
                <a:ext cx="1789871" cy="1789871"/>
              </a:xfrm>
              <a:prstGeom prst="ellipse">
                <a:avLst/>
              </a:prstGeom>
              <a:solidFill>
                <a:srgbClr val="FF78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6" name="Group 5"/>
              <p:cNvGrpSpPr>
                <a:grpSpLocks noChangeAspect="1"/>
              </p:cNvGrpSpPr>
              <p:nvPr/>
            </p:nvGrpSpPr>
            <p:grpSpPr bwMode="auto">
              <a:xfrm>
                <a:off x="4310014" y="1443566"/>
                <a:ext cx="518828" cy="754242"/>
                <a:chOff x="2764" y="1455"/>
                <a:chExt cx="227" cy="330"/>
              </a:xfrm>
              <a:solidFill>
                <a:schemeClr val="bg1"/>
              </a:solidFill>
            </p:grpSpPr>
            <p:sp>
              <p:nvSpPr>
                <p:cNvPr id="7" name="Freeform 6"/>
                <p:cNvSpPr>
                  <a:spLocks/>
                </p:cNvSpPr>
                <p:nvPr/>
              </p:nvSpPr>
              <p:spPr bwMode="auto">
                <a:xfrm>
                  <a:off x="2830" y="1729"/>
                  <a:ext cx="94" cy="56"/>
                </a:xfrm>
                <a:custGeom>
                  <a:avLst/>
                  <a:gdLst>
                    <a:gd name="T0" fmla="*/ 0 w 40"/>
                    <a:gd name="T1" fmla="*/ 0 h 24"/>
                    <a:gd name="T2" fmla="*/ 20 w 40"/>
                    <a:gd name="T3" fmla="*/ 24 h 24"/>
                    <a:gd name="T4" fmla="*/ 40 w 40"/>
                    <a:gd name="T5" fmla="*/ 0 h 24"/>
                    <a:gd name="T6" fmla="*/ 20 w 40"/>
                    <a:gd name="T7" fmla="*/ 4 h 24"/>
                    <a:gd name="T8" fmla="*/ 0 w 40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4">
                      <a:moveTo>
                        <a:pt x="0" y="0"/>
                      </a:moveTo>
                      <a:cubicBezTo>
                        <a:pt x="0" y="13"/>
                        <a:pt x="7" y="24"/>
                        <a:pt x="20" y="24"/>
                      </a:cubicBezTo>
                      <a:cubicBezTo>
                        <a:pt x="33" y="24"/>
                        <a:pt x="40" y="13"/>
                        <a:pt x="40" y="0"/>
                      </a:cubicBezTo>
                      <a:cubicBezTo>
                        <a:pt x="40" y="0"/>
                        <a:pt x="29" y="4"/>
                        <a:pt x="20" y="4"/>
                      </a:cubicBezTo>
                      <a:cubicBezTo>
                        <a:pt x="11" y="4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1219170"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" name="Freeform 7"/>
                <p:cNvSpPr>
                  <a:spLocks noEditPoints="1"/>
                </p:cNvSpPr>
                <p:nvPr/>
              </p:nvSpPr>
              <p:spPr bwMode="auto">
                <a:xfrm>
                  <a:off x="2764" y="1455"/>
                  <a:ext cx="227" cy="264"/>
                </a:xfrm>
                <a:custGeom>
                  <a:avLst/>
                  <a:gdLst>
                    <a:gd name="T0" fmla="*/ 48 w 96"/>
                    <a:gd name="T1" fmla="*/ 0 h 112"/>
                    <a:gd name="T2" fmla="*/ 0 w 96"/>
                    <a:gd name="T3" fmla="*/ 48 h 112"/>
                    <a:gd name="T4" fmla="*/ 24 w 96"/>
                    <a:gd name="T5" fmla="*/ 100 h 112"/>
                    <a:gd name="T6" fmla="*/ 48 w 96"/>
                    <a:gd name="T7" fmla="*/ 112 h 112"/>
                    <a:gd name="T8" fmla="*/ 72 w 96"/>
                    <a:gd name="T9" fmla="*/ 100 h 112"/>
                    <a:gd name="T10" fmla="*/ 96 w 96"/>
                    <a:gd name="T11" fmla="*/ 48 h 112"/>
                    <a:gd name="T12" fmla="*/ 48 w 96"/>
                    <a:gd name="T13" fmla="*/ 0 h 112"/>
                    <a:gd name="T14" fmla="*/ 57 w 96"/>
                    <a:gd name="T15" fmla="*/ 20 h 112"/>
                    <a:gd name="T16" fmla="*/ 16 w 96"/>
                    <a:gd name="T17" fmla="*/ 60 h 112"/>
                    <a:gd name="T18" fmla="*/ 16 w 96"/>
                    <a:gd name="T19" fmla="*/ 64 h 112"/>
                    <a:gd name="T20" fmla="*/ 12 w 96"/>
                    <a:gd name="T21" fmla="*/ 49 h 112"/>
                    <a:gd name="T22" fmla="*/ 50 w 96"/>
                    <a:gd name="T23" fmla="*/ 12 h 112"/>
                    <a:gd name="T24" fmla="*/ 80 w 96"/>
                    <a:gd name="T25" fmla="*/ 27 h 112"/>
                    <a:gd name="T26" fmla="*/ 57 w 96"/>
                    <a:gd name="T27" fmla="*/ 2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6" h="112">
                      <a:moveTo>
                        <a:pt x="48" y="0"/>
                      </a:moveTo>
                      <a:cubicBezTo>
                        <a:pt x="21" y="0"/>
                        <a:pt x="0" y="21"/>
                        <a:pt x="0" y="48"/>
                      </a:cubicBezTo>
                      <a:cubicBezTo>
                        <a:pt x="0" y="72"/>
                        <a:pt x="24" y="92"/>
                        <a:pt x="24" y="100"/>
                      </a:cubicBezTo>
                      <a:cubicBezTo>
                        <a:pt x="24" y="104"/>
                        <a:pt x="32" y="112"/>
                        <a:pt x="48" y="112"/>
                      </a:cubicBezTo>
                      <a:cubicBezTo>
                        <a:pt x="64" y="112"/>
                        <a:pt x="72" y="104"/>
                        <a:pt x="72" y="100"/>
                      </a:cubicBezTo>
                      <a:cubicBezTo>
                        <a:pt x="72" y="92"/>
                        <a:pt x="96" y="72"/>
                        <a:pt x="96" y="48"/>
                      </a:cubicBezTo>
                      <a:cubicBezTo>
                        <a:pt x="96" y="21"/>
                        <a:pt x="75" y="0"/>
                        <a:pt x="48" y="0"/>
                      </a:cubicBezTo>
                      <a:close/>
                      <a:moveTo>
                        <a:pt x="57" y="20"/>
                      </a:moveTo>
                      <a:cubicBezTo>
                        <a:pt x="34" y="20"/>
                        <a:pt x="16" y="38"/>
                        <a:pt x="16" y="60"/>
                      </a:cubicBezTo>
                      <a:cubicBezTo>
                        <a:pt x="16" y="62"/>
                        <a:pt x="16" y="63"/>
                        <a:pt x="16" y="64"/>
                      </a:cubicBezTo>
                      <a:cubicBezTo>
                        <a:pt x="14" y="59"/>
                        <a:pt x="12" y="54"/>
                        <a:pt x="12" y="49"/>
                      </a:cubicBezTo>
                      <a:cubicBezTo>
                        <a:pt x="12" y="29"/>
                        <a:pt x="29" y="12"/>
                        <a:pt x="50" y="12"/>
                      </a:cubicBezTo>
                      <a:cubicBezTo>
                        <a:pt x="62" y="12"/>
                        <a:pt x="73" y="18"/>
                        <a:pt x="80" y="27"/>
                      </a:cubicBezTo>
                      <a:cubicBezTo>
                        <a:pt x="73" y="23"/>
                        <a:pt x="65" y="20"/>
                        <a:pt x="57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1219170"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9" name="组合 8"/>
            <p:cNvGrpSpPr>
              <a:grpSpLocks/>
            </p:cNvGrpSpPr>
            <p:nvPr/>
          </p:nvGrpSpPr>
          <p:grpSpPr bwMode="auto">
            <a:xfrm>
              <a:off x="8092834" y="1874962"/>
              <a:ext cx="1673466" cy="1673466"/>
              <a:chOff x="6453082" y="956733"/>
              <a:chExt cx="1789871" cy="1789871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6453082" y="956733"/>
                <a:ext cx="1789871" cy="1789871"/>
              </a:xfrm>
              <a:prstGeom prst="ellipse">
                <a:avLst/>
              </a:prstGeom>
              <a:solidFill>
                <a:srgbClr val="FF78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Freeform 12"/>
              <p:cNvSpPr>
                <a:spLocks/>
              </p:cNvSpPr>
              <p:nvPr/>
            </p:nvSpPr>
            <p:spPr bwMode="auto">
              <a:xfrm>
                <a:off x="6977753" y="1461017"/>
                <a:ext cx="740528" cy="692532"/>
              </a:xfrm>
              <a:custGeom>
                <a:avLst/>
                <a:gdLst>
                  <a:gd name="T0" fmla="*/ 2147483646 w 137"/>
                  <a:gd name="T1" fmla="*/ 1405082503 h 128"/>
                  <a:gd name="T2" fmla="*/ 2147483646 w 137"/>
                  <a:gd name="T3" fmla="*/ 1258714783 h 128"/>
                  <a:gd name="T4" fmla="*/ 2147483646 w 137"/>
                  <a:gd name="T5" fmla="*/ 1083082175 h 128"/>
                  <a:gd name="T6" fmla="*/ 2147483646 w 137"/>
                  <a:gd name="T7" fmla="*/ 146362310 h 128"/>
                  <a:gd name="T8" fmla="*/ 2016003698 w 137"/>
                  <a:gd name="T9" fmla="*/ 0 h 128"/>
                  <a:gd name="T10" fmla="*/ 1782261710 w 137"/>
                  <a:gd name="T11" fmla="*/ 146362310 h 128"/>
                  <a:gd name="T12" fmla="*/ 1314783140 w 137"/>
                  <a:gd name="T13" fmla="*/ 1083082175 h 128"/>
                  <a:gd name="T14" fmla="*/ 233741988 w 137"/>
                  <a:gd name="T15" fmla="*/ 1258714783 h 128"/>
                  <a:gd name="T16" fmla="*/ 29215721 w 137"/>
                  <a:gd name="T17" fmla="*/ 1405082503 h 128"/>
                  <a:gd name="T18" fmla="*/ 116868291 w 137"/>
                  <a:gd name="T19" fmla="*/ 1668531415 h 128"/>
                  <a:gd name="T20" fmla="*/ 876520292 w 137"/>
                  <a:gd name="T21" fmla="*/ 2147483646 h 128"/>
                  <a:gd name="T22" fmla="*/ 701220558 w 137"/>
                  <a:gd name="T23" fmla="*/ 2147483646 h 128"/>
                  <a:gd name="T24" fmla="*/ 788867722 w 137"/>
                  <a:gd name="T25" fmla="*/ 2147483646 h 128"/>
                  <a:gd name="T26" fmla="*/ 934957140 w 137"/>
                  <a:gd name="T27" fmla="*/ 2147483646 h 128"/>
                  <a:gd name="T28" fmla="*/ 1051825431 w 137"/>
                  <a:gd name="T29" fmla="*/ 2147483646 h 128"/>
                  <a:gd name="T30" fmla="*/ 2016003698 w 137"/>
                  <a:gd name="T31" fmla="*/ 2147483646 h 128"/>
                  <a:gd name="T32" fmla="*/ 2147483646 w 137"/>
                  <a:gd name="T33" fmla="*/ 2147483646 h 128"/>
                  <a:gd name="T34" fmla="*/ 2147483646 w 137"/>
                  <a:gd name="T35" fmla="*/ 2147483646 h 128"/>
                  <a:gd name="T36" fmla="*/ 2147483646 w 137"/>
                  <a:gd name="T37" fmla="*/ 2147483646 h 128"/>
                  <a:gd name="T38" fmla="*/ 2147483646 w 137"/>
                  <a:gd name="T39" fmla="*/ 2147483646 h 128"/>
                  <a:gd name="T40" fmla="*/ 2147483646 w 137"/>
                  <a:gd name="T41" fmla="*/ 2147483646 h 128"/>
                  <a:gd name="T42" fmla="*/ 2147483646 w 137"/>
                  <a:gd name="T43" fmla="*/ 1668531415 h 128"/>
                  <a:gd name="T44" fmla="*/ 2147483646 w 137"/>
                  <a:gd name="T45" fmla="*/ 1405082503 h 12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37" h="128">
                    <a:moveTo>
                      <a:pt x="136" y="48"/>
                    </a:moveTo>
                    <a:cubicBezTo>
                      <a:pt x="135" y="45"/>
                      <a:pt x="133" y="43"/>
                      <a:pt x="129" y="43"/>
                    </a:cubicBezTo>
                    <a:cubicBezTo>
                      <a:pt x="93" y="37"/>
                      <a:pt x="93" y="37"/>
                      <a:pt x="93" y="37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5" y="2"/>
                      <a:pt x="72" y="0"/>
                      <a:pt x="69" y="0"/>
                    </a:cubicBezTo>
                    <a:cubicBezTo>
                      <a:pt x="66" y="0"/>
                      <a:pt x="63" y="2"/>
                      <a:pt x="61" y="5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5" y="43"/>
                      <a:pt x="2" y="45"/>
                      <a:pt x="1" y="48"/>
                    </a:cubicBezTo>
                    <a:cubicBezTo>
                      <a:pt x="0" y="51"/>
                      <a:pt x="1" y="55"/>
                      <a:pt x="4" y="57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4" y="118"/>
                      <a:pt x="24" y="118"/>
                      <a:pt x="24" y="118"/>
                    </a:cubicBezTo>
                    <a:cubicBezTo>
                      <a:pt x="23" y="121"/>
                      <a:pt x="25" y="125"/>
                      <a:pt x="27" y="126"/>
                    </a:cubicBezTo>
                    <a:cubicBezTo>
                      <a:pt x="29" y="127"/>
                      <a:pt x="30" y="128"/>
                      <a:pt x="32" y="128"/>
                    </a:cubicBezTo>
                    <a:cubicBezTo>
                      <a:pt x="34" y="128"/>
                      <a:pt x="35" y="128"/>
                      <a:pt x="36" y="127"/>
                    </a:cubicBezTo>
                    <a:cubicBezTo>
                      <a:pt x="69" y="110"/>
                      <a:pt x="69" y="110"/>
                      <a:pt x="69" y="110"/>
                    </a:cubicBezTo>
                    <a:cubicBezTo>
                      <a:pt x="102" y="127"/>
                      <a:pt x="102" y="127"/>
                      <a:pt x="102" y="127"/>
                    </a:cubicBezTo>
                    <a:cubicBezTo>
                      <a:pt x="103" y="128"/>
                      <a:pt x="104" y="128"/>
                      <a:pt x="106" y="128"/>
                    </a:cubicBezTo>
                    <a:cubicBezTo>
                      <a:pt x="107" y="128"/>
                      <a:pt x="109" y="127"/>
                      <a:pt x="111" y="126"/>
                    </a:cubicBezTo>
                    <a:cubicBezTo>
                      <a:pt x="113" y="125"/>
                      <a:pt x="115" y="121"/>
                      <a:pt x="114" y="118"/>
                    </a:cubicBezTo>
                    <a:cubicBezTo>
                      <a:pt x="108" y="82"/>
                      <a:pt x="108" y="82"/>
                      <a:pt x="108" y="82"/>
                    </a:cubicBezTo>
                    <a:cubicBezTo>
                      <a:pt x="134" y="57"/>
                      <a:pt x="134" y="57"/>
                      <a:pt x="134" y="57"/>
                    </a:cubicBezTo>
                    <a:cubicBezTo>
                      <a:pt x="136" y="55"/>
                      <a:pt x="137" y="51"/>
                      <a:pt x="136" y="4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12" name="组合 11"/>
            <p:cNvGrpSpPr>
              <a:grpSpLocks/>
            </p:cNvGrpSpPr>
            <p:nvPr/>
          </p:nvGrpSpPr>
          <p:grpSpPr bwMode="auto">
            <a:xfrm>
              <a:off x="2248147" y="1874962"/>
              <a:ext cx="1726953" cy="1726952"/>
              <a:chOff x="901047" y="956733"/>
              <a:chExt cx="1789871" cy="1789871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901047" y="956733"/>
                <a:ext cx="1789871" cy="1789871"/>
              </a:xfrm>
              <a:prstGeom prst="ellipse">
                <a:avLst/>
              </a:prstGeom>
              <a:solidFill>
                <a:srgbClr val="FF78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4" name="Group 17"/>
              <p:cNvGrpSpPr>
                <a:grpSpLocks noChangeAspect="1"/>
              </p:cNvGrpSpPr>
              <p:nvPr/>
            </p:nvGrpSpPr>
            <p:grpSpPr bwMode="auto">
              <a:xfrm>
                <a:off x="1407433" y="1402934"/>
                <a:ext cx="777098" cy="777097"/>
                <a:chOff x="961" y="963"/>
                <a:chExt cx="340" cy="340"/>
              </a:xfrm>
              <a:solidFill>
                <a:schemeClr val="bg1"/>
              </a:solidFill>
            </p:grpSpPr>
            <p:sp>
              <p:nvSpPr>
                <p:cNvPr id="15" name="Freeform 18"/>
                <p:cNvSpPr>
                  <a:spLocks/>
                </p:cNvSpPr>
                <p:nvPr/>
              </p:nvSpPr>
              <p:spPr bwMode="auto">
                <a:xfrm>
                  <a:off x="1037" y="963"/>
                  <a:ext cx="188" cy="76"/>
                </a:xfrm>
                <a:custGeom>
                  <a:avLst/>
                  <a:gdLst>
                    <a:gd name="T0" fmla="*/ 12 w 80"/>
                    <a:gd name="T1" fmla="*/ 12 h 32"/>
                    <a:gd name="T2" fmla="*/ 68 w 80"/>
                    <a:gd name="T3" fmla="*/ 12 h 32"/>
                    <a:gd name="T4" fmla="*/ 68 w 80"/>
                    <a:gd name="T5" fmla="*/ 32 h 32"/>
                    <a:gd name="T6" fmla="*/ 80 w 80"/>
                    <a:gd name="T7" fmla="*/ 32 h 32"/>
                    <a:gd name="T8" fmla="*/ 80 w 80"/>
                    <a:gd name="T9" fmla="*/ 16 h 32"/>
                    <a:gd name="T10" fmla="*/ 64 w 80"/>
                    <a:gd name="T11" fmla="*/ 0 h 32"/>
                    <a:gd name="T12" fmla="*/ 16 w 80"/>
                    <a:gd name="T13" fmla="*/ 0 h 32"/>
                    <a:gd name="T14" fmla="*/ 0 w 80"/>
                    <a:gd name="T15" fmla="*/ 16 h 32"/>
                    <a:gd name="T16" fmla="*/ 0 w 80"/>
                    <a:gd name="T17" fmla="*/ 32 h 32"/>
                    <a:gd name="T18" fmla="*/ 12 w 80"/>
                    <a:gd name="T19" fmla="*/ 32 h 32"/>
                    <a:gd name="T20" fmla="*/ 12 w 80"/>
                    <a:gd name="T21" fmla="*/ 1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0" h="32">
                      <a:moveTo>
                        <a:pt x="12" y="12"/>
                      </a:moveTo>
                      <a:cubicBezTo>
                        <a:pt x="68" y="12"/>
                        <a:pt x="68" y="12"/>
                        <a:pt x="68" y="12"/>
                      </a:cubicBezTo>
                      <a:cubicBezTo>
                        <a:pt x="68" y="32"/>
                        <a:pt x="68" y="32"/>
                        <a:pt x="68" y="32"/>
                      </a:cubicBezTo>
                      <a:cubicBezTo>
                        <a:pt x="80" y="32"/>
                        <a:pt x="80" y="32"/>
                        <a:pt x="80" y="32"/>
                      </a:cubicBezTo>
                      <a:cubicBezTo>
                        <a:pt x="80" y="16"/>
                        <a:pt x="80" y="16"/>
                        <a:pt x="80" y="16"/>
                      </a:cubicBezTo>
                      <a:cubicBezTo>
                        <a:pt x="80" y="7"/>
                        <a:pt x="73" y="0"/>
                        <a:pt x="64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lnTo>
                        <a:pt x="12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1219170"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" name="Freeform 19"/>
                <p:cNvSpPr>
                  <a:spLocks/>
                </p:cNvSpPr>
                <p:nvPr/>
              </p:nvSpPr>
              <p:spPr bwMode="auto">
                <a:xfrm>
                  <a:off x="961" y="1152"/>
                  <a:ext cx="340" cy="151"/>
                </a:xfrm>
                <a:custGeom>
                  <a:avLst/>
                  <a:gdLst>
                    <a:gd name="T0" fmla="*/ 92 w 144"/>
                    <a:gd name="T1" fmla="*/ 8 h 64"/>
                    <a:gd name="T2" fmla="*/ 88 w 144"/>
                    <a:gd name="T3" fmla="*/ 12 h 64"/>
                    <a:gd name="T4" fmla="*/ 56 w 144"/>
                    <a:gd name="T5" fmla="*/ 12 h 64"/>
                    <a:gd name="T6" fmla="*/ 52 w 144"/>
                    <a:gd name="T7" fmla="*/ 8 h 64"/>
                    <a:gd name="T8" fmla="*/ 52 w 144"/>
                    <a:gd name="T9" fmla="*/ 0 h 64"/>
                    <a:gd name="T10" fmla="*/ 0 w 144"/>
                    <a:gd name="T11" fmla="*/ 0 h 64"/>
                    <a:gd name="T12" fmla="*/ 0 w 144"/>
                    <a:gd name="T13" fmla="*/ 56 h 64"/>
                    <a:gd name="T14" fmla="*/ 8 w 144"/>
                    <a:gd name="T15" fmla="*/ 64 h 64"/>
                    <a:gd name="T16" fmla="*/ 136 w 144"/>
                    <a:gd name="T17" fmla="*/ 64 h 64"/>
                    <a:gd name="T18" fmla="*/ 144 w 144"/>
                    <a:gd name="T19" fmla="*/ 56 h 64"/>
                    <a:gd name="T20" fmla="*/ 144 w 144"/>
                    <a:gd name="T21" fmla="*/ 0 h 64"/>
                    <a:gd name="T22" fmla="*/ 92 w 144"/>
                    <a:gd name="T23" fmla="*/ 0 h 64"/>
                    <a:gd name="T24" fmla="*/ 92 w 144"/>
                    <a:gd name="T25" fmla="*/ 8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4" h="64">
                      <a:moveTo>
                        <a:pt x="92" y="8"/>
                      </a:moveTo>
                      <a:cubicBezTo>
                        <a:pt x="88" y="12"/>
                        <a:pt x="88" y="12"/>
                        <a:pt x="88" y="12"/>
                      </a:cubicBezTo>
                      <a:cubicBezTo>
                        <a:pt x="56" y="12"/>
                        <a:pt x="56" y="12"/>
                        <a:pt x="56" y="12"/>
                      </a:cubicBezTo>
                      <a:cubicBezTo>
                        <a:pt x="52" y="8"/>
                        <a:pt x="52" y="8"/>
                        <a:pt x="52" y="8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60"/>
                        <a:pt x="4" y="64"/>
                        <a:pt x="8" y="64"/>
                      </a:cubicBezTo>
                      <a:cubicBezTo>
                        <a:pt x="136" y="64"/>
                        <a:pt x="136" y="64"/>
                        <a:pt x="136" y="64"/>
                      </a:cubicBezTo>
                      <a:cubicBezTo>
                        <a:pt x="140" y="64"/>
                        <a:pt x="144" y="60"/>
                        <a:pt x="144" y="56"/>
                      </a:cubicBezTo>
                      <a:cubicBezTo>
                        <a:pt x="144" y="0"/>
                        <a:pt x="144" y="0"/>
                        <a:pt x="144" y="0"/>
                      </a:cubicBezTo>
                      <a:cubicBezTo>
                        <a:pt x="92" y="0"/>
                        <a:pt x="92" y="0"/>
                        <a:pt x="92" y="0"/>
                      </a:cubicBezTo>
                      <a:lnTo>
                        <a:pt x="92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1219170"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" name="Freeform 20"/>
                <p:cNvSpPr>
                  <a:spLocks/>
                </p:cNvSpPr>
                <p:nvPr/>
              </p:nvSpPr>
              <p:spPr bwMode="auto">
                <a:xfrm>
                  <a:off x="961" y="1057"/>
                  <a:ext cx="340" cy="76"/>
                </a:xfrm>
                <a:custGeom>
                  <a:avLst/>
                  <a:gdLst>
                    <a:gd name="T0" fmla="*/ 136 w 144"/>
                    <a:gd name="T1" fmla="*/ 0 h 32"/>
                    <a:gd name="T2" fmla="*/ 72 w 144"/>
                    <a:gd name="T3" fmla="*/ 0 h 32"/>
                    <a:gd name="T4" fmla="*/ 8 w 144"/>
                    <a:gd name="T5" fmla="*/ 0 h 32"/>
                    <a:gd name="T6" fmla="*/ 0 w 144"/>
                    <a:gd name="T7" fmla="*/ 8 h 32"/>
                    <a:gd name="T8" fmla="*/ 0 w 144"/>
                    <a:gd name="T9" fmla="*/ 32 h 32"/>
                    <a:gd name="T10" fmla="*/ 144 w 144"/>
                    <a:gd name="T11" fmla="*/ 32 h 32"/>
                    <a:gd name="T12" fmla="*/ 144 w 144"/>
                    <a:gd name="T13" fmla="*/ 8 h 32"/>
                    <a:gd name="T14" fmla="*/ 136 w 144"/>
                    <a:gd name="T15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4" h="32">
                      <a:moveTo>
                        <a:pt x="136" y="0"/>
                      </a:move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144" y="32"/>
                        <a:pt x="144" y="32"/>
                        <a:pt x="144" y="32"/>
                      </a:cubicBezTo>
                      <a:cubicBezTo>
                        <a:pt x="144" y="8"/>
                        <a:pt x="144" y="8"/>
                        <a:pt x="144" y="8"/>
                      </a:cubicBezTo>
                      <a:cubicBezTo>
                        <a:pt x="144" y="4"/>
                        <a:pt x="140" y="0"/>
                        <a:pt x="13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1219170">
                    <a:defRPr/>
                  </a:pPr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670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4236105" y="2180465"/>
            <a:ext cx="2408108" cy="2487925"/>
            <a:chOff x="4236105" y="2006297"/>
            <a:chExt cx="2408108" cy="2487925"/>
          </a:xfrm>
        </p:grpSpPr>
        <p:sp>
          <p:nvSpPr>
            <p:cNvPr id="4" name="泪滴形 3"/>
            <p:cNvSpPr/>
            <p:nvPr/>
          </p:nvSpPr>
          <p:spPr bwMode="auto">
            <a:xfrm rot="6444283">
              <a:off x="4196196" y="2046206"/>
              <a:ext cx="2487925" cy="2408108"/>
            </a:xfrm>
            <a:prstGeom prst="teardrop">
              <a:avLst/>
            </a:prstGeom>
            <a:solidFill>
              <a:srgbClr val="FF7878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5107375" y="3648388"/>
              <a:ext cx="6655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7" eaLnBrk="1" hangingPunct="1"/>
              <a:r>
                <a:rPr lang="en-US" altLang="zh-CN" dirty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76%</a:t>
              </a:r>
              <a:endParaRPr lang="zh-CN" altLang="en-US" dirty="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grpSp>
          <p:nvGrpSpPr>
            <p:cNvPr id="8" name="组合 7"/>
            <p:cNvGrpSpPr>
              <a:grpSpLocks/>
            </p:cNvGrpSpPr>
            <p:nvPr/>
          </p:nvGrpSpPr>
          <p:grpSpPr bwMode="auto">
            <a:xfrm>
              <a:off x="5004464" y="2767737"/>
              <a:ext cx="789020" cy="814401"/>
              <a:chOff x="3232150" y="2953027"/>
              <a:chExt cx="404683" cy="404238"/>
            </a:xfrm>
          </p:grpSpPr>
          <p:sp>
            <p:nvSpPr>
              <p:cNvPr id="9" name="Oval 31"/>
              <p:cNvSpPr>
                <a:spLocks noChangeArrowheads="1"/>
              </p:cNvSpPr>
              <p:nvPr/>
            </p:nvSpPr>
            <p:spPr bwMode="auto">
              <a:xfrm>
                <a:off x="3232150" y="2953027"/>
                <a:ext cx="404683" cy="4042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76200" dist="76200" dir="18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grpSp>
            <p:nvGrpSpPr>
              <p:cNvPr id="10" name="组合 31"/>
              <p:cNvGrpSpPr>
                <a:grpSpLocks/>
              </p:cNvGrpSpPr>
              <p:nvPr/>
            </p:nvGrpSpPr>
            <p:grpSpPr bwMode="auto">
              <a:xfrm>
                <a:off x="3306763" y="3038177"/>
                <a:ext cx="258763" cy="236538"/>
                <a:chOff x="3306763" y="2363788"/>
                <a:chExt cx="258763" cy="236538"/>
              </a:xfrm>
            </p:grpSpPr>
            <p:sp>
              <p:nvSpPr>
                <p:cNvPr id="11" name="Freeform 35"/>
                <p:cNvSpPr>
                  <a:spLocks/>
                </p:cNvSpPr>
                <p:nvPr/>
              </p:nvSpPr>
              <p:spPr bwMode="auto">
                <a:xfrm>
                  <a:off x="3345602" y="2453886"/>
                  <a:ext cx="178949" cy="64258"/>
                </a:xfrm>
                <a:custGeom>
                  <a:avLst/>
                  <a:gdLst>
                    <a:gd name="T0" fmla="*/ 2147483646 w 48"/>
                    <a:gd name="T1" fmla="*/ 0 h 17"/>
                    <a:gd name="T2" fmla="*/ 2147483646 w 48"/>
                    <a:gd name="T3" fmla="*/ 2147483646 h 17"/>
                    <a:gd name="T4" fmla="*/ 2147483646 w 48"/>
                    <a:gd name="T5" fmla="*/ 2147483646 h 17"/>
                    <a:gd name="T6" fmla="*/ 2147483646 w 48"/>
                    <a:gd name="T7" fmla="*/ 2147483646 h 17"/>
                    <a:gd name="T8" fmla="*/ 2147483646 w 48"/>
                    <a:gd name="T9" fmla="*/ 0 h 17"/>
                    <a:gd name="T10" fmla="*/ 2147483646 w 48"/>
                    <a:gd name="T11" fmla="*/ 0 h 1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48" h="17">
                      <a:moveTo>
                        <a:pt x="1" y="0"/>
                      </a:moveTo>
                      <a:cubicBezTo>
                        <a:pt x="0" y="3"/>
                        <a:pt x="1" y="6"/>
                        <a:pt x="2" y="8"/>
                      </a:cubicBezTo>
                      <a:cubicBezTo>
                        <a:pt x="7" y="16"/>
                        <a:pt x="21" y="17"/>
                        <a:pt x="24" y="17"/>
                      </a:cubicBezTo>
                      <a:cubicBezTo>
                        <a:pt x="28" y="17"/>
                        <a:pt x="42" y="16"/>
                        <a:pt x="47" y="8"/>
                      </a:cubicBezTo>
                      <a:cubicBezTo>
                        <a:pt x="48" y="6"/>
                        <a:pt x="48" y="3"/>
                        <a:pt x="48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7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4377">
                    <a:defRPr/>
                  </a:pPr>
                  <a:endParaRPr lang="zh-CN" altLang="en-US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  <p:sp>
              <p:nvSpPr>
                <p:cNvPr id="12" name="Freeform 36"/>
                <p:cNvSpPr>
                  <a:spLocks noEditPoints="1"/>
                </p:cNvSpPr>
                <p:nvPr/>
              </p:nvSpPr>
              <p:spPr bwMode="auto">
                <a:xfrm>
                  <a:off x="3307005" y="2363926"/>
                  <a:ext cx="258483" cy="236000"/>
                </a:xfrm>
                <a:custGeom>
                  <a:avLst/>
                  <a:gdLst>
                    <a:gd name="T0" fmla="*/ 2147483646 w 69"/>
                    <a:gd name="T1" fmla="*/ 0 h 63"/>
                    <a:gd name="T2" fmla="*/ 2147483646 w 69"/>
                    <a:gd name="T3" fmla="*/ 0 h 63"/>
                    <a:gd name="T4" fmla="*/ 2147483646 w 69"/>
                    <a:gd name="T5" fmla="*/ 2147483646 h 63"/>
                    <a:gd name="T6" fmla="*/ 2147483646 w 69"/>
                    <a:gd name="T7" fmla="*/ 2147483646 h 63"/>
                    <a:gd name="T8" fmla="*/ 2147483646 w 69"/>
                    <a:gd name="T9" fmla="*/ 2147483646 h 63"/>
                    <a:gd name="T10" fmla="*/ 2147483646 w 69"/>
                    <a:gd name="T11" fmla="*/ 2147483646 h 63"/>
                    <a:gd name="T12" fmla="*/ 2147483646 w 69"/>
                    <a:gd name="T13" fmla="*/ 2147483646 h 63"/>
                    <a:gd name="T14" fmla="*/ 2147483646 w 69"/>
                    <a:gd name="T15" fmla="*/ 2147483646 h 63"/>
                    <a:gd name="T16" fmla="*/ 2147483646 w 69"/>
                    <a:gd name="T17" fmla="*/ 2147483646 h 63"/>
                    <a:gd name="T18" fmla="*/ 2147483646 w 69"/>
                    <a:gd name="T19" fmla="*/ 2147483646 h 63"/>
                    <a:gd name="T20" fmla="*/ 2147483646 w 69"/>
                    <a:gd name="T21" fmla="*/ 2147483646 h 63"/>
                    <a:gd name="T22" fmla="*/ 2147483646 w 69"/>
                    <a:gd name="T23" fmla="*/ 2147483646 h 63"/>
                    <a:gd name="T24" fmla="*/ 2147483646 w 69"/>
                    <a:gd name="T25" fmla="*/ 2147483646 h 63"/>
                    <a:gd name="T26" fmla="*/ 2147483646 w 69"/>
                    <a:gd name="T27" fmla="*/ 2147483646 h 63"/>
                    <a:gd name="T28" fmla="*/ 2147483646 w 69"/>
                    <a:gd name="T29" fmla="*/ 2147483646 h 63"/>
                    <a:gd name="T30" fmla="*/ 2147483646 w 69"/>
                    <a:gd name="T31" fmla="*/ 2147483646 h 63"/>
                    <a:gd name="T32" fmla="*/ 2147483646 w 69"/>
                    <a:gd name="T33" fmla="*/ 0 h 63"/>
                    <a:gd name="T34" fmla="*/ 2147483646 w 69"/>
                    <a:gd name="T35" fmla="*/ 2147483646 h 63"/>
                    <a:gd name="T36" fmla="*/ 2147483646 w 69"/>
                    <a:gd name="T37" fmla="*/ 2147483646 h 63"/>
                    <a:gd name="T38" fmla="*/ 2147483646 w 69"/>
                    <a:gd name="T39" fmla="*/ 2147483646 h 63"/>
                    <a:gd name="T40" fmla="*/ 2147483646 w 69"/>
                    <a:gd name="T41" fmla="*/ 2147483646 h 63"/>
                    <a:gd name="T42" fmla="*/ 2147483646 w 69"/>
                    <a:gd name="T43" fmla="*/ 2147483646 h 63"/>
                    <a:gd name="T44" fmla="*/ 2147483646 w 69"/>
                    <a:gd name="T45" fmla="*/ 2147483646 h 6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9" h="63">
                      <a:moveTo>
                        <a:pt x="58" y="0"/>
                      </a:move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2" y="14"/>
                        <a:pt x="0" y="26"/>
                        <a:pt x="5" y="34"/>
                      </a:cubicBezTo>
                      <a:cubicBezTo>
                        <a:pt x="10" y="44"/>
                        <a:pt x="24" y="47"/>
                        <a:pt x="31" y="48"/>
                      </a:cubicBezTo>
                      <a:cubicBezTo>
                        <a:pt x="31" y="59"/>
                        <a:pt x="31" y="59"/>
                        <a:pt x="31" y="59"/>
                      </a:cubicBezTo>
                      <a:cubicBezTo>
                        <a:pt x="15" y="59"/>
                        <a:pt x="15" y="59"/>
                        <a:pt x="15" y="59"/>
                      </a:cubicBezTo>
                      <a:cubicBezTo>
                        <a:pt x="14" y="59"/>
                        <a:pt x="13" y="60"/>
                        <a:pt x="13" y="61"/>
                      </a:cubicBezTo>
                      <a:cubicBezTo>
                        <a:pt x="13" y="62"/>
                        <a:pt x="14" y="63"/>
                        <a:pt x="15" y="63"/>
                      </a:cubicBezTo>
                      <a:cubicBezTo>
                        <a:pt x="54" y="63"/>
                        <a:pt x="54" y="63"/>
                        <a:pt x="54" y="63"/>
                      </a:cubicBezTo>
                      <a:cubicBezTo>
                        <a:pt x="55" y="63"/>
                        <a:pt x="56" y="62"/>
                        <a:pt x="56" y="61"/>
                      </a:cubicBezTo>
                      <a:cubicBezTo>
                        <a:pt x="56" y="60"/>
                        <a:pt x="55" y="59"/>
                        <a:pt x="54" y="59"/>
                      </a:cubicBezTo>
                      <a:cubicBezTo>
                        <a:pt x="38" y="59"/>
                        <a:pt x="38" y="59"/>
                        <a:pt x="38" y="59"/>
                      </a:cubicBezTo>
                      <a:cubicBezTo>
                        <a:pt x="38" y="48"/>
                        <a:pt x="38" y="48"/>
                        <a:pt x="38" y="48"/>
                      </a:cubicBezTo>
                      <a:cubicBezTo>
                        <a:pt x="45" y="47"/>
                        <a:pt x="58" y="44"/>
                        <a:pt x="64" y="34"/>
                      </a:cubicBezTo>
                      <a:cubicBezTo>
                        <a:pt x="69" y="26"/>
                        <a:pt x="67" y="14"/>
                        <a:pt x="58" y="1"/>
                      </a:cubicBezTo>
                      <a:lnTo>
                        <a:pt x="58" y="0"/>
                      </a:lnTo>
                      <a:close/>
                      <a:moveTo>
                        <a:pt x="60" y="32"/>
                      </a:moveTo>
                      <a:cubicBezTo>
                        <a:pt x="55" y="42"/>
                        <a:pt x="38" y="43"/>
                        <a:pt x="34" y="43"/>
                      </a:cubicBezTo>
                      <a:cubicBezTo>
                        <a:pt x="31" y="43"/>
                        <a:pt x="14" y="42"/>
                        <a:pt x="9" y="32"/>
                      </a:cubicBezTo>
                      <a:cubicBezTo>
                        <a:pt x="5" y="25"/>
                        <a:pt x="7" y="16"/>
                        <a:pt x="14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62" y="16"/>
                        <a:pt x="64" y="25"/>
                        <a:pt x="60" y="32"/>
                      </a:cubicBezTo>
                      <a:close/>
                    </a:path>
                  </a:pathLst>
                </a:custGeom>
                <a:solidFill>
                  <a:srgbClr val="FF7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4377">
                    <a:defRPr/>
                  </a:pPr>
                  <a:endParaRPr lang="zh-CN" altLang="en-US">
                    <a:solidFill>
                      <a:schemeClr val="bg1"/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endParaRPr>
                </a:p>
              </p:txBody>
            </p:sp>
          </p:grpSp>
        </p:grpSp>
      </p:grpSp>
      <p:grpSp>
        <p:nvGrpSpPr>
          <p:cNvPr id="17" name="组合 16"/>
          <p:cNvGrpSpPr/>
          <p:nvPr/>
        </p:nvGrpSpPr>
        <p:grpSpPr>
          <a:xfrm>
            <a:off x="2164538" y="2164782"/>
            <a:ext cx="2369341" cy="2805683"/>
            <a:chOff x="2164538" y="2179296"/>
            <a:chExt cx="2369341" cy="2805683"/>
          </a:xfrm>
        </p:grpSpPr>
        <p:sp>
          <p:nvSpPr>
            <p:cNvPr id="5" name="椭圆 14"/>
            <p:cNvSpPr/>
            <p:nvPr/>
          </p:nvSpPr>
          <p:spPr bwMode="auto">
            <a:xfrm rot="179020">
              <a:off x="2164538" y="2179296"/>
              <a:ext cx="2369341" cy="2805683"/>
            </a:xfrm>
            <a:custGeom>
              <a:avLst/>
              <a:gdLst/>
              <a:ahLst/>
              <a:cxnLst/>
              <a:rect l="l" t="t" r="r" b="b"/>
              <a:pathLst>
                <a:path w="1256568" h="1440160">
                  <a:moveTo>
                    <a:pt x="720080" y="0"/>
                  </a:moveTo>
                  <a:cubicBezTo>
                    <a:pt x="866168" y="0"/>
                    <a:pt x="1002096" y="43504"/>
                    <a:pt x="1115188" y="118910"/>
                  </a:cubicBezTo>
                  <a:cubicBezTo>
                    <a:pt x="1047740" y="192020"/>
                    <a:pt x="995824" y="281163"/>
                    <a:pt x="964137" y="382246"/>
                  </a:cubicBezTo>
                  <a:cubicBezTo>
                    <a:pt x="865775" y="696028"/>
                    <a:pt x="993145" y="1026618"/>
                    <a:pt x="1256568" y="1196148"/>
                  </a:cubicBezTo>
                  <a:cubicBezTo>
                    <a:pt x="1126777" y="1346565"/>
                    <a:pt x="934359" y="1440160"/>
                    <a:pt x="720080" y="1440160"/>
                  </a:cubicBezTo>
                  <a:cubicBezTo>
                    <a:pt x="322391" y="1440160"/>
                    <a:pt x="0" y="1117769"/>
                    <a:pt x="0" y="720080"/>
                  </a:cubicBezTo>
                  <a:cubicBezTo>
                    <a:pt x="0" y="322391"/>
                    <a:pt x="322391" y="0"/>
                    <a:pt x="720080" y="0"/>
                  </a:cubicBezTo>
                  <a:close/>
                </a:path>
              </a:pathLst>
            </a:custGeom>
            <a:solidFill>
              <a:srgbClr val="F9B458"/>
            </a:solidFill>
            <a:ln>
              <a:noFill/>
            </a:ln>
            <a:effectLst>
              <a:outerShdw blurRad="76200" dist="76200" dir="18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914377"/>
              <a:endParaRPr lang="zh-CN" altLang="en-US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956295" y="3809895"/>
              <a:ext cx="6639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377" eaLnBrk="1" hangingPunct="1"/>
              <a:r>
                <a:rPr lang="en-US" altLang="zh-CN" dirty="0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rPr>
                <a:t>52%</a:t>
              </a:r>
              <a:endParaRPr lang="zh-CN" altLang="en-US" dirty="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endParaRPr>
            </a:p>
          </p:txBody>
        </p:sp>
        <p:grpSp>
          <p:nvGrpSpPr>
            <p:cNvPr id="13" name="组合 12"/>
            <p:cNvGrpSpPr>
              <a:grpSpLocks/>
            </p:cNvGrpSpPr>
            <p:nvPr/>
          </p:nvGrpSpPr>
          <p:grpSpPr bwMode="auto">
            <a:xfrm>
              <a:off x="2936138" y="2873657"/>
              <a:ext cx="684121" cy="708481"/>
              <a:chOff x="7548563" y="2952452"/>
              <a:chExt cx="404813" cy="404813"/>
            </a:xfrm>
          </p:grpSpPr>
          <p:sp>
            <p:nvSpPr>
              <p:cNvPr id="14" name="Oval 34"/>
              <p:cNvSpPr>
                <a:spLocks noChangeArrowheads="1"/>
              </p:cNvSpPr>
              <p:nvPr/>
            </p:nvSpPr>
            <p:spPr bwMode="auto">
              <a:xfrm>
                <a:off x="7548563" y="2952452"/>
                <a:ext cx="404813" cy="4048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914377" eaLnBrk="1" hangingPunct="1"/>
                <a:endParaRPr lang="zh-CN" altLang="en-US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  <p:sp>
            <p:nvSpPr>
              <p:cNvPr id="15" name="Freeform 52"/>
              <p:cNvSpPr>
                <a:spLocks/>
              </p:cNvSpPr>
              <p:nvPr/>
            </p:nvSpPr>
            <p:spPr bwMode="auto">
              <a:xfrm>
                <a:off x="7609285" y="3022387"/>
                <a:ext cx="284719" cy="266289"/>
              </a:xfrm>
              <a:custGeom>
                <a:avLst/>
                <a:gdLst>
                  <a:gd name="T0" fmla="*/ 2147483646 w 76"/>
                  <a:gd name="T1" fmla="*/ 2147483646 h 71"/>
                  <a:gd name="T2" fmla="*/ 2147483646 w 76"/>
                  <a:gd name="T3" fmla="*/ 2147483646 h 71"/>
                  <a:gd name="T4" fmla="*/ 2147483646 w 76"/>
                  <a:gd name="T5" fmla="*/ 2147483646 h 71"/>
                  <a:gd name="T6" fmla="*/ 2147483646 w 76"/>
                  <a:gd name="T7" fmla="*/ 2147483646 h 71"/>
                  <a:gd name="T8" fmla="*/ 2147483646 w 76"/>
                  <a:gd name="T9" fmla="*/ 2147483646 h 71"/>
                  <a:gd name="T10" fmla="*/ 2147483646 w 76"/>
                  <a:gd name="T11" fmla="*/ 2147483646 h 71"/>
                  <a:gd name="T12" fmla="*/ 2147483646 w 76"/>
                  <a:gd name="T13" fmla="*/ 2147483646 h 71"/>
                  <a:gd name="T14" fmla="*/ 2147483646 w 76"/>
                  <a:gd name="T15" fmla="*/ 2147483646 h 71"/>
                  <a:gd name="T16" fmla="*/ 2147483646 w 76"/>
                  <a:gd name="T17" fmla="*/ 2147483646 h 71"/>
                  <a:gd name="T18" fmla="*/ 2147483646 w 76"/>
                  <a:gd name="T19" fmla="*/ 2147483646 h 71"/>
                  <a:gd name="T20" fmla="*/ 2147483646 w 76"/>
                  <a:gd name="T21" fmla="*/ 2147483646 h 71"/>
                  <a:gd name="T22" fmla="*/ 2147483646 w 76"/>
                  <a:gd name="T23" fmla="*/ 2147483646 h 71"/>
                  <a:gd name="T24" fmla="*/ 2147483646 w 76"/>
                  <a:gd name="T25" fmla="*/ 2147483646 h 71"/>
                  <a:gd name="T26" fmla="*/ 2147483646 w 76"/>
                  <a:gd name="T27" fmla="*/ 2147483646 h 71"/>
                  <a:gd name="T28" fmla="*/ 2147483646 w 76"/>
                  <a:gd name="T29" fmla="*/ 2147483646 h 71"/>
                  <a:gd name="T30" fmla="*/ 2147483646 w 76"/>
                  <a:gd name="T31" fmla="*/ 2147483646 h 71"/>
                  <a:gd name="T32" fmla="*/ 2147483646 w 76"/>
                  <a:gd name="T33" fmla="*/ 2147483646 h 71"/>
                  <a:gd name="T34" fmla="*/ 2147483646 w 76"/>
                  <a:gd name="T35" fmla="*/ 2147483646 h 71"/>
                  <a:gd name="T36" fmla="*/ 2147483646 w 76"/>
                  <a:gd name="T37" fmla="*/ 2147483646 h 71"/>
                  <a:gd name="T38" fmla="*/ 2147483646 w 76"/>
                  <a:gd name="T39" fmla="*/ 2147483646 h 71"/>
                  <a:gd name="T40" fmla="*/ 2147483646 w 76"/>
                  <a:gd name="T41" fmla="*/ 2147483646 h 71"/>
                  <a:gd name="T42" fmla="*/ 2147483646 w 76"/>
                  <a:gd name="T43" fmla="*/ 2147483646 h 71"/>
                  <a:gd name="T44" fmla="*/ 2147483646 w 76"/>
                  <a:gd name="T45" fmla="*/ 2147483646 h 71"/>
                  <a:gd name="T46" fmla="*/ 2147483646 w 76"/>
                  <a:gd name="T47" fmla="*/ 2147483646 h 71"/>
                  <a:gd name="T48" fmla="*/ 2147483646 w 76"/>
                  <a:gd name="T49" fmla="*/ 2147483646 h 71"/>
                  <a:gd name="T50" fmla="*/ 2147483646 w 76"/>
                  <a:gd name="T51" fmla="*/ 2147483646 h 71"/>
                  <a:gd name="T52" fmla="*/ 2147483646 w 76"/>
                  <a:gd name="T53" fmla="*/ 2147483646 h 71"/>
                  <a:gd name="T54" fmla="*/ 2147483646 w 76"/>
                  <a:gd name="T55" fmla="*/ 2147483646 h 71"/>
                  <a:gd name="T56" fmla="*/ 2147483646 w 76"/>
                  <a:gd name="T57" fmla="*/ 2147483646 h 71"/>
                  <a:gd name="T58" fmla="*/ 2147483646 w 76"/>
                  <a:gd name="T59" fmla="*/ 2147483646 h 71"/>
                  <a:gd name="T60" fmla="*/ 2147483646 w 76"/>
                  <a:gd name="T61" fmla="*/ 2147483646 h 71"/>
                  <a:gd name="T62" fmla="*/ 2147483646 w 76"/>
                  <a:gd name="T63" fmla="*/ 2147483646 h 71"/>
                  <a:gd name="T64" fmla="*/ 2147483646 w 76"/>
                  <a:gd name="T65" fmla="*/ 2147483646 h 71"/>
                  <a:gd name="T66" fmla="*/ 2147483646 w 76"/>
                  <a:gd name="T67" fmla="*/ 2147483646 h 71"/>
                  <a:gd name="T68" fmla="*/ 2147483646 w 76"/>
                  <a:gd name="T69" fmla="*/ 2147483646 h 71"/>
                  <a:gd name="T70" fmla="*/ 2147483646 w 76"/>
                  <a:gd name="T71" fmla="*/ 2147483646 h 71"/>
                  <a:gd name="T72" fmla="*/ 2147483646 w 76"/>
                  <a:gd name="T73" fmla="*/ 2147483646 h 71"/>
                  <a:gd name="T74" fmla="*/ 0 w 76"/>
                  <a:gd name="T75" fmla="*/ 2147483646 h 71"/>
                  <a:gd name="T76" fmla="*/ 2147483646 w 76"/>
                  <a:gd name="T77" fmla="*/ 2147483646 h 71"/>
                  <a:gd name="T78" fmla="*/ 2147483646 w 76"/>
                  <a:gd name="T79" fmla="*/ 2147483646 h 71"/>
                  <a:gd name="T80" fmla="*/ 2147483646 w 76"/>
                  <a:gd name="T81" fmla="*/ 2147483646 h 71"/>
                  <a:gd name="T82" fmla="*/ 2147483646 w 76"/>
                  <a:gd name="T83" fmla="*/ 2147483646 h 71"/>
                  <a:gd name="T84" fmla="*/ 2147483646 w 76"/>
                  <a:gd name="T85" fmla="*/ 2147483646 h 71"/>
                  <a:gd name="T86" fmla="*/ 2147483646 w 76"/>
                  <a:gd name="T87" fmla="*/ 2147483646 h 71"/>
                  <a:gd name="T88" fmla="*/ 2147483646 w 76"/>
                  <a:gd name="T89" fmla="*/ 0 h 71"/>
                  <a:gd name="T90" fmla="*/ 2147483646 w 76"/>
                  <a:gd name="T91" fmla="*/ 2147483646 h 7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76" h="71">
                    <a:moveTo>
                      <a:pt x="28" y="6"/>
                    </a:moveTo>
                    <a:cubicBezTo>
                      <a:pt x="32" y="4"/>
                      <a:pt x="32" y="4"/>
                      <a:pt x="32" y="4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72" y="14"/>
                      <a:pt x="74" y="16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6" y="18"/>
                      <a:pt x="76" y="22"/>
                      <a:pt x="70" y="25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6" y="40"/>
                      <a:pt x="56" y="40"/>
                      <a:pt x="56" y="40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8" y="52"/>
                      <a:pt x="58" y="52"/>
                      <a:pt x="58" y="52"/>
                    </a:cubicBezTo>
                    <a:cubicBezTo>
                      <a:pt x="60" y="56"/>
                      <a:pt x="60" y="56"/>
                      <a:pt x="60" y="56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0" y="38"/>
                      <a:pt x="39" y="38"/>
                      <a:pt x="39" y="38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0"/>
                      <a:pt x="36" y="30"/>
                      <a:pt x="38" y="2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9" y="0"/>
                      <a:pt x="19" y="0"/>
                      <a:pt x="19" y="0"/>
                    </a:cubicBezTo>
                    <a:lnTo>
                      <a:pt x="28" y="6"/>
                    </a:lnTo>
                    <a:close/>
                  </a:path>
                </a:pathLst>
              </a:custGeom>
              <a:solidFill>
                <a:srgbClr val="F9B458"/>
              </a:solidFill>
              <a:ln>
                <a:noFill/>
              </a:ln>
              <a:effectLst>
                <a:outerShdw blurRad="76200" dist="76200" dir="18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/>
              <a:lstStyle/>
              <a:p>
                <a:pPr defTabSz="914377"/>
                <a:endParaRPr lang="zh-CN" altLang="en-US">
                  <a:solidFill>
                    <a:schemeClr val="bg1"/>
                  </a:solidFill>
                  <a:latin typeface="方正中倩简体" panose="03000509000000000000" pitchFamily="65" charset="-122"/>
                  <a:ea typeface="方正中倩简体" panose="03000509000000000000" pitchFamily="65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24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53</Words>
  <Application>Microsoft Office PowerPoint</Application>
  <PresentationFormat>全屏显示(4:3)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Arial</vt:lpstr>
      <vt:lpstr>宋体</vt:lpstr>
      <vt:lpstr>Calibri</vt:lpstr>
      <vt:lpstr>方正中倩简体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xuan shi</dc:creator>
  <cp:lastModifiedBy>pc</cp:lastModifiedBy>
  <cp:revision>15</cp:revision>
  <dcterms:created xsi:type="dcterms:W3CDTF">2015-05-06T07:36:49Z</dcterms:created>
  <dcterms:modified xsi:type="dcterms:W3CDTF">2015-07-12T11:52:21Z</dcterms:modified>
</cp:coreProperties>
</file>