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62" r:id="rId5"/>
    <p:sldId id="263" r:id="rId6"/>
    <p:sldId id="264" r:id="rId7"/>
    <p:sldId id="266" r:id="rId8"/>
    <p:sldId id="265" r:id="rId9"/>
    <p:sldId id="259" r:id="rId10"/>
    <p:sldId id="267" r:id="rId11"/>
    <p:sldId id="268" r:id="rId12"/>
    <p:sldId id="269" r:id="rId13"/>
    <p:sldId id="270" r:id="rId14"/>
    <p:sldId id="271" r:id="rId15"/>
    <p:sldId id="260" r:id="rId16"/>
    <p:sldId id="272" r:id="rId17"/>
    <p:sldId id="273" r:id="rId18"/>
    <p:sldId id="274" r:id="rId19"/>
    <p:sldId id="275" r:id="rId20"/>
    <p:sldId id="276" r:id="rId21"/>
    <p:sldId id="261" r:id="rId22"/>
    <p:sldId id="277" r:id="rId23"/>
    <p:sldId id="278" r:id="rId24"/>
    <p:sldId id="279" r:id="rId25"/>
    <p:sldId id="280" r:id="rId26"/>
    <p:sldId id="281" r:id="rId27"/>
    <p:sldId id="282" r:id="rId28"/>
    <p:sldId id="284"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B80"/>
    <a:srgbClr val="AECAE8"/>
    <a:srgbClr val="303C71"/>
    <a:srgbClr val="417CC3"/>
    <a:srgbClr val="4D84C7"/>
    <a:srgbClr val="729DD3"/>
    <a:srgbClr val="759ED5"/>
    <a:srgbClr val="78A2D7"/>
    <a:srgbClr val="212858"/>
    <a:srgbClr val="151C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09" autoAdjust="0"/>
    <p:restoredTop sz="86434" autoAdjust="0"/>
  </p:normalViewPr>
  <p:slideViewPr>
    <p:cSldViewPr snapToGrid="0">
      <p:cViewPr varScale="1">
        <p:scale>
          <a:sx n="95" d="100"/>
          <a:sy n="95" d="100"/>
        </p:scale>
        <p:origin x="-858" y="-90"/>
      </p:cViewPr>
      <p:guideLst>
        <p:guide orient="horz" pos="2160"/>
        <p:guide pos="3840"/>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C6EB35-D7DF-4C5D-9A72-AE1A58404305}"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F72E48-E1F5-45AE-B909-32413A014928}" type="slidenum">
              <a:rPr lang="zh-CN" altLang="en-US" smtClean="0"/>
              <a:t>‹#›</a:t>
            </a:fld>
            <a:endParaRPr lang="zh-CN" altLang="en-US"/>
          </a:p>
        </p:txBody>
      </p:sp>
    </p:spTree>
    <p:extLst>
      <p:ext uri="{BB962C8B-B14F-4D97-AF65-F5344CB8AC3E}">
        <p14:creationId xmlns:p14="http://schemas.microsoft.com/office/powerpoint/2010/main" val="2221340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F72E48-E1F5-45AE-B909-32413A014928}"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1"/>
            <a:ext cx="12192000" cy="6858000"/>
          </a:xfrm>
          <a:prstGeom prst="rect">
            <a:avLst/>
          </a:prstGeom>
          <a:gradFill flip="none" rotWithShape="1">
            <a:gsLst>
              <a:gs pos="77000">
                <a:schemeClr val="accent5">
                  <a:lumMod val="0"/>
                  <a:lumOff val="100000"/>
                </a:schemeClr>
              </a:gs>
              <a:gs pos="36000">
                <a:schemeClr val="accent5">
                  <a:lumMod val="100000"/>
                </a:schemeClr>
              </a:gs>
            </a:gsLst>
            <a:path path="circle">
              <a:fillToRect t="100000" r="100000"/>
            </a:path>
            <a:tileRect l="-100000" b="-100000"/>
          </a:gradFill>
        </p:spPr>
      </p:pic>
      <p:sp>
        <p:nvSpPr>
          <p:cNvPr id="14" name="文本框 13"/>
          <p:cNvSpPr txBox="1"/>
          <p:nvPr/>
        </p:nvSpPr>
        <p:spPr>
          <a:xfrm>
            <a:off x="7109075" y="5942265"/>
            <a:ext cx="3600678" cy="352425"/>
          </a:xfrm>
          <a:prstGeom prst="rect">
            <a:avLst/>
          </a:prstGeom>
          <a:noFill/>
        </p:spPr>
        <p:txBody>
          <a:bodyPr wrap="square" rtlCol="0">
            <a:spAutoFit/>
          </a:bodyPr>
          <a:lstStyle/>
          <a:p>
            <a:pPr algn="ctr"/>
            <a:r>
              <a:rPr lang="zh-CN" altLang="en-US" sz="1600" dirty="0">
                <a:solidFill>
                  <a:srgbClr val="141A4B"/>
                </a:solidFill>
                <a:latin typeface="微软雅黑" pitchFamily="34" charset="-122"/>
                <a:ea typeface="微软雅黑" pitchFamily="34" charset="-122"/>
              </a:rPr>
              <a:t>姓名 </a:t>
            </a:r>
            <a:r>
              <a:rPr lang="en-US" altLang="zh-CN" sz="1600" dirty="0">
                <a:solidFill>
                  <a:srgbClr val="141A4B"/>
                </a:solidFill>
                <a:latin typeface="微软雅黑" pitchFamily="34" charset="-122"/>
                <a:ea typeface="微软雅黑" pitchFamily="34" charset="-122"/>
              </a:rPr>
              <a:t>: xxxxx</a:t>
            </a:r>
            <a:r>
              <a:rPr lang="zh-CN" altLang="en-US" sz="1600" dirty="0">
                <a:solidFill>
                  <a:srgbClr val="141A4B"/>
                </a:solidFill>
                <a:latin typeface="微软雅黑" pitchFamily="34" charset="-122"/>
                <a:ea typeface="微软雅黑" pitchFamily="34" charset="-122"/>
              </a:rPr>
              <a:t>   </a:t>
            </a:r>
            <a:r>
              <a:rPr lang="en-US" altLang="zh-CN" sz="1600" dirty="0">
                <a:solidFill>
                  <a:srgbClr val="141A4B"/>
                </a:solidFill>
                <a:latin typeface="微软雅黑" pitchFamily="34" charset="-122"/>
                <a:ea typeface="微软雅黑" pitchFamily="34" charset="-122"/>
              </a:rPr>
              <a:t>   </a:t>
            </a:r>
            <a:r>
              <a:rPr lang="zh-CN" altLang="en-US" sz="1600" dirty="0">
                <a:solidFill>
                  <a:srgbClr val="141A4B"/>
                </a:solidFill>
                <a:latin typeface="微软雅黑" pitchFamily="34" charset="-122"/>
                <a:ea typeface="微软雅黑" pitchFamily="34" charset="-122"/>
              </a:rPr>
              <a:t>导师 </a:t>
            </a:r>
            <a:r>
              <a:rPr lang="en-US" altLang="zh-CN" sz="1600" dirty="0">
                <a:solidFill>
                  <a:srgbClr val="141A4B"/>
                </a:solidFill>
                <a:latin typeface="微软雅黑" pitchFamily="34" charset="-122"/>
                <a:ea typeface="微软雅黑" pitchFamily="34" charset="-122"/>
              </a:rPr>
              <a:t>: xxxxxxx</a:t>
            </a:r>
          </a:p>
        </p:txBody>
      </p:sp>
      <p:grpSp>
        <p:nvGrpSpPr>
          <p:cNvPr id="16" name="组合 15"/>
          <p:cNvGrpSpPr/>
          <p:nvPr/>
        </p:nvGrpSpPr>
        <p:grpSpPr>
          <a:xfrm>
            <a:off x="6322102" y="1702720"/>
            <a:ext cx="4872910" cy="1176887"/>
            <a:chOff x="6322102" y="1702720"/>
            <a:chExt cx="4872910" cy="1176887"/>
          </a:xfrm>
        </p:grpSpPr>
        <p:sp>
          <p:nvSpPr>
            <p:cNvPr id="5" name="文本框 4"/>
            <p:cNvSpPr txBox="1"/>
            <p:nvPr/>
          </p:nvSpPr>
          <p:spPr>
            <a:xfrm>
              <a:off x="6322102" y="1702720"/>
              <a:ext cx="4872910" cy="1015663"/>
            </a:xfrm>
            <a:prstGeom prst="rect">
              <a:avLst/>
            </a:prstGeom>
            <a:noFill/>
          </p:spPr>
          <p:txBody>
            <a:bodyPr wrap="square" rtlCol="0">
              <a:spAutoFit/>
            </a:bodyPr>
            <a:lstStyle/>
            <a:p>
              <a:r>
                <a:rPr lang="zh-CN" altLang="en-US" sz="6000"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方正粗倩简体" pitchFamily="65" charset="-122"/>
                  <a:ea typeface="方正粗倩简体" pitchFamily="65" charset="-122"/>
                </a:rPr>
                <a:t>毕业论文答辩</a:t>
              </a:r>
            </a:p>
          </p:txBody>
        </p:sp>
        <p:sp>
          <p:nvSpPr>
            <p:cNvPr id="15" name="文本框 14"/>
            <p:cNvSpPr txBox="1"/>
            <p:nvPr/>
          </p:nvSpPr>
          <p:spPr>
            <a:xfrm>
              <a:off x="6411757" y="2571830"/>
              <a:ext cx="4633275" cy="307777"/>
            </a:xfrm>
            <a:prstGeom prst="rect">
              <a:avLst/>
            </a:prstGeom>
            <a:noFill/>
          </p:spPr>
          <p:txBody>
            <a:bodyPr wrap="square" rtlCol="0">
              <a:spAutoFit/>
            </a:bodyPr>
            <a:lstStyle/>
            <a:p>
              <a:pPr algn="dist"/>
              <a:r>
                <a:rPr lang="en-US" altLang="zh-CN" sz="1400" dirty="0">
                  <a:solidFill>
                    <a:srgbClr val="141A4B"/>
                  </a:solidFill>
                  <a:latin typeface="微软雅黑" pitchFamily="34" charset="-122"/>
                  <a:ea typeface="微软雅黑" pitchFamily="34" charset="-122"/>
                </a:rPr>
                <a:t>AMOY UNIVERSITY OF TECHNOLOGY </a:t>
              </a:r>
              <a:endParaRPr lang="zh-CN" altLang="en-US" sz="1400" dirty="0">
                <a:solidFill>
                  <a:srgbClr val="141A4B"/>
                </a:solidFill>
                <a:latin typeface="微软雅黑" pitchFamily="34" charset="-122"/>
                <a:ea typeface="微软雅黑" pitchFamily="34" charset="-122"/>
              </a:endParaRPr>
            </a:p>
          </p:txBody>
        </p:sp>
      </p:grpSp>
      <p:grpSp>
        <p:nvGrpSpPr>
          <p:cNvPr id="17" name="组合 16"/>
          <p:cNvGrpSpPr/>
          <p:nvPr/>
        </p:nvGrpSpPr>
        <p:grpSpPr>
          <a:xfrm>
            <a:off x="5294634" y="1822831"/>
            <a:ext cx="936664" cy="936664"/>
            <a:chOff x="2758440" y="548640"/>
            <a:chExt cx="1051560" cy="1051560"/>
          </a:xfrm>
        </p:grpSpPr>
        <p:sp>
          <p:nvSpPr>
            <p:cNvPr id="18" name="椭圆 17"/>
            <p:cNvSpPr/>
            <p:nvPr/>
          </p:nvSpPr>
          <p:spPr>
            <a:xfrm>
              <a:off x="2758440" y="548640"/>
              <a:ext cx="1051560" cy="1051560"/>
            </a:xfrm>
            <a:prstGeom prst="ellipse">
              <a:avLst/>
            </a:prstGeom>
            <a:noFill/>
            <a:ln w="28575">
              <a:solidFill>
                <a:srgbClr val="151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01"/>
            <p:cNvSpPr>
              <a:spLocks noChangeArrowheads="1"/>
            </p:cNvSpPr>
            <p:nvPr/>
          </p:nvSpPr>
          <p:spPr bwMode="auto">
            <a:xfrm>
              <a:off x="2939281" y="808848"/>
              <a:ext cx="689879" cy="531145"/>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141A4B"/>
            </a:solidFill>
            <a:ln>
              <a:noFill/>
            </a:ln>
            <a:effectLst/>
          </p:spPr>
          <p:txBody>
            <a:bodyPr wrap="none" anchor="ctr"/>
            <a:lstStyle/>
            <a:p>
              <a:pPr defTabSz="534670" eaLnBrk="1" fontAlgn="auto" hangingPunct="1">
                <a:spcBef>
                  <a:spcPts val="0"/>
                </a:spcBef>
                <a:spcAft>
                  <a:spcPts val="0"/>
                </a:spcAft>
              </a:pPr>
              <a:endParaRPr kumimoji="0" lang="en-US" sz="2105" dirty="0">
                <a:solidFill>
                  <a:prstClr val="black"/>
                </a:solidFill>
                <a:latin typeface="Calibri"/>
                <a:ea typeface="+mn-e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
          <p:cNvGrpSpPr/>
          <p:nvPr/>
        </p:nvGrpSpPr>
        <p:grpSpPr>
          <a:xfrm>
            <a:off x="5631547" y="1850826"/>
            <a:ext cx="2480826" cy="4092773"/>
            <a:chOff x="10185400" y="3552825"/>
            <a:chExt cx="4006850" cy="6610350"/>
          </a:xfrm>
        </p:grpSpPr>
        <p:sp>
          <p:nvSpPr>
            <p:cNvPr id="4" name="Freeform 5"/>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5" name="Freeform 6"/>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6" name="Freeform 7"/>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7" name="Freeform 8"/>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8" name="Freeform 9"/>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9" name="Freeform 10"/>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0" name="Freeform 11"/>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1" name="Freeform 12"/>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2" name="Freeform 13"/>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3" name="Freeform 14"/>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417C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4" name="Freeform 15"/>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rgbClr val="303C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5" name="Freeform 16"/>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6" name="Freeform 17"/>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rgbClr val="417C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7" name="Freeform 18"/>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303C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8" name="Freeform 19"/>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9" name="Freeform 20"/>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0" name="Freeform 21"/>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rgbClr val="303C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21" name="Freeform 22"/>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rgbClr val="303C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2" name="Freeform 23"/>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grpSp>
      <p:sp>
        <p:nvSpPr>
          <p:cNvPr id="23" name="TextBox 27"/>
          <p:cNvSpPr txBox="1"/>
          <p:nvPr/>
        </p:nvSpPr>
        <p:spPr>
          <a:xfrm>
            <a:off x="799473" y="2562907"/>
            <a:ext cx="1722397" cy="707886"/>
          </a:xfrm>
          <a:prstGeom prst="rect">
            <a:avLst/>
          </a:prstGeom>
          <a:noFill/>
        </p:spPr>
        <p:txBody>
          <a:bodyPr wrap="square" rtlCol="0">
            <a:spAutoFit/>
          </a:bodyPr>
          <a:lstStyle/>
          <a:p>
            <a:r>
              <a:rPr lang="id-ID" sz="4000" dirty="0">
                <a:solidFill>
                  <a:srgbClr val="2A566D"/>
                </a:solidFill>
                <a:cs typeface="+mn-ea"/>
                <a:sym typeface="+mn-lt"/>
              </a:rPr>
              <a:t>79%</a:t>
            </a:r>
          </a:p>
        </p:txBody>
      </p:sp>
      <p:grpSp>
        <p:nvGrpSpPr>
          <p:cNvPr id="24" name="Group 29"/>
          <p:cNvGrpSpPr/>
          <p:nvPr/>
        </p:nvGrpSpPr>
        <p:grpSpPr>
          <a:xfrm flipH="1" flipV="1">
            <a:off x="8308732" y="1876496"/>
            <a:ext cx="500420" cy="427840"/>
            <a:chOff x="1985980" y="2906793"/>
            <a:chExt cx="999502" cy="854537"/>
          </a:xfrm>
        </p:grpSpPr>
        <p:sp>
          <p:nvSpPr>
            <p:cNvPr id="25"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6"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7" name="Oval 32"/>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28" name="Group 33"/>
          <p:cNvGrpSpPr/>
          <p:nvPr/>
        </p:nvGrpSpPr>
        <p:grpSpPr>
          <a:xfrm flipH="1">
            <a:off x="8300868" y="4920123"/>
            <a:ext cx="500420" cy="427840"/>
            <a:chOff x="1985980" y="2906793"/>
            <a:chExt cx="999502" cy="854537"/>
          </a:xfrm>
        </p:grpSpPr>
        <p:sp>
          <p:nvSpPr>
            <p:cNvPr id="29"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0"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1" name="Oval 36"/>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2" name="Group 37"/>
          <p:cNvGrpSpPr/>
          <p:nvPr/>
        </p:nvGrpSpPr>
        <p:grpSpPr>
          <a:xfrm flipH="1">
            <a:off x="8313407" y="3037985"/>
            <a:ext cx="505213" cy="47534"/>
            <a:chOff x="3647186" y="3784583"/>
            <a:chExt cx="1009075" cy="94940"/>
          </a:xfrm>
        </p:grpSpPr>
        <p:cxnSp>
          <p:nvCxnSpPr>
            <p:cNvPr id="33" name="Straight Connector 38"/>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 name="Oval 39"/>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5" name="Group 40"/>
          <p:cNvGrpSpPr/>
          <p:nvPr/>
        </p:nvGrpSpPr>
        <p:grpSpPr>
          <a:xfrm flipH="1">
            <a:off x="8308732" y="4102260"/>
            <a:ext cx="505213" cy="47534"/>
            <a:chOff x="3647186" y="3784583"/>
            <a:chExt cx="1009075" cy="94940"/>
          </a:xfrm>
        </p:grpSpPr>
        <p:cxnSp>
          <p:nvCxnSpPr>
            <p:cNvPr id="36" name="Straight Connector 41"/>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7" name="Oval 42"/>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sp>
        <p:nvSpPr>
          <p:cNvPr id="38" name="TextBox 5"/>
          <p:cNvSpPr txBox="1"/>
          <p:nvPr/>
        </p:nvSpPr>
        <p:spPr>
          <a:xfrm>
            <a:off x="768281" y="1890626"/>
            <a:ext cx="3837123"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点击输入标题内容点击输入标题内容</a:t>
            </a:r>
          </a:p>
          <a:p>
            <a:pPr defTabSz="1828165"/>
            <a:endParaRPr lang="zh-CN" altLang="en-US" sz="1600" b="1" dirty="0">
              <a:solidFill>
                <a:schemeClr val="tx1">
                  <a:lumMod val="85000"/>
                  <a:lumOff val="15000"/>
                </a:schemeClr>
              </a:solidFill>
              <a:cs typeface="+mn-ea"/>
              <a:sym typeface="+mn-lt"/>
            </a:endParaRPr>
          </a:p>
        </p:txBody>
      </p:sp>
      <p:sp>
        <p:nvSpPr>
          <p:cNvPr id="39" name="TextBox 217"/>
          <p:cNvSpPr txBox="1"/>
          <p:nvPr/>
        </p:nvSpPr>
        <p:spPr>
          <a:xfrm>
            <a:off x="2429665" y="2562907"/>
            <a:ext cx="2746966"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建议您在展示时采用微软雅黑字体，本模版所有图形线条及其相应素材均可自由编辑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0" name="TextBox 217"/>
          <p:cNvSpPr txBox="1"/>
          <p:nvPr/>
        </p:nvSpPr>
        <p:spPr>
          <a:xfrm>
            <a:off x="799473" y="3483195"/>
            <a:ext cx="4576522" cy="95410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400" dirty="0">
              <a:solidFill>
                <a:schemeClr val="tx1">
                  <a:lumMod val="85000"/>
                  <a:lumOff val="15000"/>
                </a:schemeClr>
              </a:solidFill>
              <a:cs typeface="+mn-ea"/>
              <a:sym typeface="+mn-lt"/>
            </a:endParaRPr>
          </a:p>
        </p:txBody>
      </p:sp>
      <p:sp>
        <p:nvSpPr>
          <p:cNvPr id="41" name="TextBox 217"/>
          <p:cNvSpPr txBox="1"/>
          <p:nvPr/>
        </p:nvSpPr>
        <p:spPr>
          <a:xfrm>
            <a:off x="799473" y="4755563"/>
            <a:ext cx="4562982"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a:t>
            </a:r>
            <a:endParaRPr lang="en-US" altLang="zh-CN" sz="1400" dirty="0">
              <a:solidFill>
                <a:schemeClr val="tx1">
                  <a:lumMod val="85000"/>
                  <a:lumOff val="15000"/>
                </a:schemeClr>
              </a:solidFill>
              <a:cs typeface="+mn-ea"/>
              <a:sym typeface="+mn-lt"/>
            </a:endParaRPr>
          </a:p>
        </p:txBody>
      </p:sp>
      <p:sp>
        <p:nvSpPr>
          <p:cNvPr id="42" name="TextBox 216"/>
          <p:cNvSpPr txBox="1"/>
          <p:nvPr/>
        </p:nvSpPr>
        <p:spPr>
          <a:xfrm>
            <a:off x="9045645" y="153518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3" name="TextBox 217"/>
          <p:cNvSpPr txBox="1"/>
          <p:nvPr/>
        </p:nvSpPr>
        <p:spPr>
          <a:xfrm>
            <a:off x="9045646" y="191602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4" name="TextBox 216"/>
          <p:cNvSpPr txBox="1"/>
          <p:nvPr/>
        </p:nvSpPr>
        <p:spPr>
          <a:xfrm>
            <a:off x="9045645" y="265493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5" name="TextBox 217"/>
          <p:cNvSpPr txBox="1"/>
          <p:nvPr/>
        </p:nvSpPr>
        <p:spPr>
          <a:xfrm>
            <a:off x="9045646" y="303577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6" name="TextBox 216"/>
          <p:cNvSpPr txBox="1"/>
          <p:nvPr/>
        </p:nvSpPr>
        <p:spPr>
          <a:xfrm>
            <a:off x="9045645" y="3843795"/>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7" name="TextBox 217"/>
          <p:cNvSpPr txBox="1"/>
          <p:nvPr/>
        </p:nvSpPr>
        <p:spPr>
          <a:xfrm>
            <a:off x="9045646" y="4224632"/>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8" name="TextBox 216"/>
          <p:cNvSpPr txBox="1"/>
          <p:nvPr/>
        </p:nvSpPr>
        <p:spPr>
          <a:xfrm>
            <a:off x="9045645" y="5039388"/>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9" name="TextBox 217"/>
          <p:cNvSpPr txBox="1"/>
          <p:nvPr/>
        </p:nvSpPr>
        <p:spPr>
          <a:xfrm>
            <a:off x="9045646" y="5420225"/>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grpSp>
        <p:nvGrpSpPr>
          <p:cNvPr id="58" name="组合 57"/>
          <p:cNvGrpSpPr/>
          <p:nvPr/>
        </p:nvGrpSpPr>
        <p:grpSpPr>
          <a:xfrm>
            <a:off x="4165600" y="277508"/>
            <a:ext cx="3860800" cy="461665"/>
            <a:chOff x="4165600" y="226708"/>
            <a:chExt cx="3860800" cy="461665"/>
          </a:xfrm>
        </p:grpSpPr>
        <p:sp>
          <p:nvSpPr>
            <p:cNvPr id="59" name="文本框 58"/>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论文综述</a:t>
              </a:r>
            </a:p>
          </p:txBody>
        </p:sp>
        <p:cxnSp>
          <p:nvCxnSpPr>
            <p:cNvPr id="60" name="直接连接符 59"/>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flipH="1">
            <a:off x="916289" y="1564971"/>
            <a:ext cx="6711904" cy="1848257"/>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 name="Freeform 212"/>
          <p:cNvSpPr/>
          <p:nvPr/>
        </p:nvSpPr>
        <p:spPr bwMode="auto">
          <a:xfrm flipH="1">
            <a:off x="913923" y="1553633"/>
            <a:ext cx="6533346" cy="1610572"/>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 name="Freeform 5"/>
          <p:cNvSpPr/>
          <p:nvPr/>
        </p:nvSpPr>
        <p:spPr bwMode="auto">
          <a:xfrm>
            <a:off x="4563808" y="3964110"/>
            <a:ext cx="6711904" cy="1848257"/>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212"/>
          <p:cNvSpPr/>
          <p:nvPr/>
        </p:nvSpPr>
        <p:spPr bwMode="auto">
          <a:xfrm>
            <a:off x="4744731" y="3960562"/>
            <a:ext cx="6533346" cy="1610572"/>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文本框 6"/>
          <p:cNvSpPr txBox="1"/>
          <p:nvPr/>
        </p:nvSpPr>
        <p:spPr>
          <a:xfrm>
            <a:off x="5382440" y="2181192"/>
            <a:ext cx="2105265" cy="338554"/>
          </a:xfrm>
          <a:prstGeom prst="rect">
            <a:avLst/>
          </a:prstGeom>
          <a:noFill/>
        </p:spPr>
        <p:txBody>
          <a:bodyPr wrap="square" rtlCol="0">
            <a:spAutoFit/>
          </a:bodyPr>
          <a:lstStyle/>
          <a:p>
            <a:pPr algn="ctr"/>
            <a:r>
              <a:rPr lang="zh-CN" altLang="en-US" sz="1600" b="1" dirty="0">
                <a:solidFill>
                  <a:srgbClr val="F1EFD7"/>
                </a:solidFill>
                <a:cs typeface="+mn-ea"/>
                <a:sym typeface="+mn-lt"/>
              </a:rPr>
              <a:t>点击添加分标题</a:t>
            </a:r>
          </a:p>
        </p:txBody>
      </p:sp>
      <p:sp>
        <p:nvSpPr>
          <p:cNvPr id="8" name="文本框 7"/>
          <p:cNvSpPr txBox="1"/>
          <p:nvPr/>
        </p:nvSpPr>
        <p:spPr>
          <a:xfrm>
            <a:off x="4704295" y="4588122"/>
            <a:ext cx="2105265" cy="338554"/>
          </a:xfrm>
          <a:prstGeom prst="rect">
            <a:avLst/>
          </a:prstGeom>
          <a:noFill/>
        </p:spPr>
        <p:txBody>
          <a:bodyPr wrap="square" rtlCol="0">
            <a:spAutoFit/>
          </a:bodyPr>
          <a:lstStyle/>
          <a:p>
            <a:pPr algn="ctr"/>
            <a:r>
              <a:rPr lang="zh-CN" altLang="en-US" sz="1600" b="1" dirty="0">
                <a:solidFill>
                  <a:srgbClr val="F1EFD7"/>
                </a:solidFill>
                <a:cs typeface="+mn-ea"/>
                <a:sym typeface="+mn-lt"/>
              </a:rPr>
              <a:t>点击添加分标题</a:t>
            </a:r>
          </a:p>
        </p:txBody>
      </p:sp>
      <p:sp>
        <p:nvSpPr>
          <p:cNvPr id="9" name="文本框 8"/>
          <p:cNvSpPr txBox="1"/>
          <p:nvPr/>
        </p:nvSpPr>
        <p:spPr>
          <a:xfrm>
            <a:off x="1222743" y="1924751"/>
            <a:ext cx="3643302" cy="1200329"/>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单击此处添加您的标题文字单击此处添加您的标题文字单击此处添加您的标题文字单击此处添加您的标题</a:t>
            </a:r>
          </a:p>
        </p:txBody>
      </p:sp>
      <p:sp>
        <p:nvSpPr>
          <p:cNvPr id="10" name="文本框 9"/>
          <p:cNvSpPr txBox="1"/>
          <p:nvPr/>
        </p:nvSpPr>
        <p:spPr>
          <a:xfrm>
            <a:off x="7220984" y="4330878"/>
            <a:ext cx="3643302" cy="1200329"/>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单击此处添加您的标题文字单击此处添加您的标题文字单击此处添加您的标题文字单击此处添加您的标题</a:t>
            </a:r>
          </a:p>
        </p:txBody>
      </p:sp>
      <p:sp>
        <p:nvSpPr>
          <p:cNvPr id="11" name="文本框 10"/>
          <p:cNvSpPr txBox="1"/>
          <p:nvPr/>
        </p:nvSpPr>
        <p:spPr>
          <a:xfrm>
            <a:off x="8054576" y="2060090"/>
            <a:ext cx="3454497"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2" name="文本框 11"/>
          <p:cNvSpPr txBox="1"/>
          <p:nvPr/>
        </p:nvSpPr>
        <p:spPr>
          <a:xfrm>
            <a:off x="8054576" y="1618826"/>
            <a:ext cx="2242585" cy="461665"/>
          </a:xfrm>
          <a:prstGeom prst="rect">
            <a:avLst/>
          </a:prstGeom>
          <a:noFill/>
        </p:spPr>
        <p:txBody>
          <a:bodyPr wrap="square" rtlCol="0">
            <a:spAutoFit/>
          </a:bodyPr>
          <a:lstStyle/>
          <a:p>
            <a:r>
              <a:rPr lang="zh-CN" altLang="en-US" sz="2400" b="1" dirty="0">
                <a:solidFill>
                  <a:schemeClr val="tx1">
                    <a:lumMod val="85000"/>
                    <a:lumOff val="15000"/>
                  </a:schemeClr>
                </a:solidFill>
                <a:cs typeface="+mn-ea"/>
                <a:sym typeface="+mn-lt"/>
              </a:rPr>
              <a:t>添加标题</a:t>
            </a:r>
          </a:p>
        </p:txBody>
      </p:sp>
      <p:sp>
        <p:nvSpPr>
          <p:cNvPr id="13" name="文本框 12"/>
          <p:cNvSpPr txBox="1"/>
          <p:nvPr/>
        </p:nvSpPr>
        <p:spPr>
          <a:xfrm>
            <a:off x="793732" y="4544507"/>
            <a:ext cx="3454497" cy="1200329"/>
          </a:xfrm>
          <a:prstGeom prst="rect">
            <a:avLst/>
          </a:prstGeom>
          <a:noFill/>
        </p:spPr>
        <p:txBody>
          <a:bodyPr wrap="square" rtlCol="0">
            <a:spAutoFit/>
          </a:bodyPr>
          <a:lstStyle/>
          <a:p>
            <a:pPr algn="r">
              <a:lnSpc>
                <a:spcPct val="150000"/>
              </a:lnSpc>
            </a:pPr>
            <a:r>
              <a:rPr lang="zh-CN" altLang="en-US" sz="16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4" name="文本框 13"/>
          <p:cNvSpPr txBox="1"/>
          <p:nvPr/>
        </p:nvSpPr>
        <p:spPr>
          <a:xfrm>
            <a:off x="2005644" y="4103243"/>
            <a:ext cx="2242585" cy="461665"/>
          </a:xfrm>
          <a:prstGeom prst="rect">
            <a:avLst/>
          </a:prstGeom>
          <a:noFill/>
        </p:spPr>
        <p:txBody>
          <a:bodyPr wrap="square" rtlCol="0">
            <a:spAutoFit/>
          </a:bodyPr>
          <a:lstStyle/>
          <a:p>
            <a:pPr algn="r"/>
            <a:r>
              <a:rPr lang="zh-CN" altLang="en-US" sz="2400" b="1" dirty="0">
                <a:solidFill>
                  <a:schemeClr val="tx1">
                    <a:lumMod val="85000"/>
                    <a:lumOff val="15000"/>
                  </a:schemeClr>
                </a:solidFill>
                <a:cs typeface="+mn-ea"/>
                <a:sym typeface="+mn-lt"/>
              </a:rPr>
              <a:t>添加标题</a:t>
            </a:r>
          </a:p>
        </p:txBody>
      </p:sp>
      <p:grpSp>
        <p:nvGrpSpPr>
          <p:cNvPr id="23" name="组合 22"/>
          <p:cNvGrpSpPr/>
          <p:nvPr/>
        </p:nvGrpSpPr>
        <p:grpSpPr>
          <a:xfrm>
            <a:off x="4165600" y="277508"/>
            <a:ext cx="3860800" cy="461665"/>
            <a:chOff x="4165600" y="226708"/>
            <a:chExt cx="3860800" cy="461665"/>
          </a:xfrm>
        </p:grpSpPr>
        <p:sp>
          <p:nvSpPr>
            <p:cNvPr id="24" name="文本框 23"/>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论文综述</a:t>
              </a:r>
            </a:p>
          </p:txBody>
        </p:sp>
        <p:cxnSp>
          <p:nvCxnSpPr>
            <p:cNvPr id="25" name="直接连接符 24"/>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165600" y="277508"/>
            <a:ext cx="3860800" cy="461665"/>
            <a:chOff x="4165600" y="226708"/>
            <a:chExt cx="3860800" cy="461665"/>
          </a:xfrm>
        </p:grpSpPr>
        <p:sp>
          <p:nvSpPr>
            <p:cNvPr id="24" name="文本框 23"/>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论文综述</a:t>
              </a:r>
            </a:p>
          </p:txBody>
        </p:sp>
        <p:cxnSp>
          <p:nvCxnSpPr>
            <p:cNvPr id="25" name="直接连接符 24"/>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27" name="Quad Arrow 15"/>
          <p:cNvSpPr/>
          <p:nvPr/>
        </p:nvSpPr>
        <p:spPr>
          <a:xfrm>
            <a:off x="3986801" y="1577355"/>
            <a:ext cx="4065322" cy="4065322"/>
          </a:xfrm>
          <a:prstGeom prst="quadArrow">
            <a:avLst>
              <a:gd name="adj1" fmla="val 937"/>
              <a:gd name="adj2" fmla="val 1969"/>
              <a:gd name="adj3" fmla="val 5000"/>
            </a:avLst>
          </a:prstGeom>
          <a:solidFill>
            <a:schemeClr val="bg1">
              <a:lumMod val="85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sp>
      <p:sp>
        <p:nvSpPr>
          <p:cNvPr id="28" name="Freeform 16"/>
          <p:cNvSpPr/>
          <p:nvPr/>
        </p:nvSpPr>
        <p:spPr>
          <a:xfrm>
            <a:off x="4251047" y="1841601"/>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29" name="Freeform 17"/>
          <p:cNvSpPr/>
          <p:nvPr/>
        </p:nvSpPr>
        <p:spPr>
          <a:xfrm>
            <a:off x="6161748" y="1841601"/>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0" name="Freeform 18"/>
          <p:cNvSpPr/>
          <p:nvPr/>
        </p:nvSpPr>
        <p:spPr>
          <a:xfrm>
            <a:off x="4251047" y="3752302"/>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1" name="Freeform 19"/>
          <p:cNvSpPr/>
          <p:nvPr/>
        </p:nvSpPr>
        <p:spPr>
          <a:xfrm>
            <a:off x="6161748" y="3752302"/>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2" name="TextBox 58"/>
          <p:cNvSpPr txBox="1"/>
          <p:nvPr/>
        </p:nvSpPr>
        <p:spPr>
          <a:xfrm>
            <a:off x="1509302" y="2309343"/>
            <a:ext cx="2597419" cy="1126462"/>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3" name="Rectangle 59"/>
          <p:cNvSpPr/>
          <p:nvPr/>
        </p:nvSpPr>
        <p:spPr>
          <a:xfrm>
            <a:off x="2571028" y="2017193"/>
            <a:ext cx="1415773" cy="338554"/>
          </a:xfrm>
          <a:prstGeom prst="rect">
            <a:avLst/>
          </a:prstGeom>
        </p:spPr>
        <p:txBody>
          <a:bodyPr wrap="none">
            <a:spAutoFit/>
          </a:bodyPr>
          <a:lstStyle/>
          <a:p>
            <a:pPr algn="r"/>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4" name="TextBox 62"/>
          <p:cNvSpPr txBox="1"/>
          <p:nvPr/>
        </p:nvSpPr>
        <p:spPr>
          <a:xfrm>
            <a:off x="8011129" y="2309343"/>
            <a:ext cx="2619699" cy="1126462"/>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5" name="Rectangle 63"/>
          <p:cNvSpPr/>
          <p:nvPr/>
        </p:nvSpPr>
        <p:spPr>
          <a:xfrm>
            <a:off x="8005412" y="2017193"/>
            <a:ext cx="1415772" cy="338554"/>
          </a:xfrm>
          <a:prstGeom prst="rect">
            <a:avLst/>
          </a:prstGeom>
        </p:spPr>
        <p:txBody>
          <a:bodyPr wrap="none">
            <a:spAutoFit/>
          </a:bodyPr>
          <a:lstStyle/>
          <a:p>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6" name="TextBox 58"/>
          <p:cNvSpPr txBox="1"/>
          <p:nvPr/>
        </p:nvSpPr>
        <p:spPr>
          <a:xfrm>
            <a:off x="1509302" y="4355432"/>
            <a:ext cx="2597419" cy="1126462"/>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7" name="Rectangle 59"/>
          <p:cNvSpPr/>
          <p:nvPr/>
        </p:nvSpPr>
        <p:spPr>
          <a:xfrm>
            <a:off x="2571028" y="4063282"/>
            <a:ext cx="1415773" cy="338554"/>
          </a:xfrm>
          <a:prstGeom prst="rect">
            <a:avLst/>
          </a:prstGeom>
        </p:spPr>
        <p:txBody>
          <a:bodyPr wrap="none">
            <a:spAutoFit/>
          </a:bodyPr>
          <a:lstStyle/>
          <a:p>
            <a:pPr algn="r"/>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8" name="TextBox 62"/>
          <p:cNvSpPr txBox="1"/>
          <p:nvPr/>
        </p:nvSpPr>
        <p:spPr>
          <a:xfrm>
            <a:off x="8011129" y="4355432"/>
            <a:ext cx="2619699" cy="1126462"/>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9" name="Rectangle 63"/>
          <p:cNvSpPr/>
          <p:nvPr/>
        </p:nvSpPr>
        <p:spPr>
          <a:xfrm>
            <a:off x="8005412" y="4063282"/>
            <a:ext cx="1415772" cy="338554"/>
          </a:xfrm>
          <a:prstGeom prst="rect">
            <a:avLst/>
          </a:prstGeom>
        </p:spPr>
        <p:txBody>
          <a:bodyPr wrap="none">
            <a:spAutoFit/>
          </a:bodyPr>
          <a:lstStyle/>
          <a:p>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grpSp>
        <p:nvGrpSpPr>
          <p:cNvPr id="40" name="组合 39"/>
          <p:cNvGrpSpPr/>
          <p:nvPr/>
        </p:nvGrpSpPr>
        <p:grpSpPr>
          <a:xfrm>
            <a:off x="4788332" y="2355747"/>
            <a:ext cx="561343" cy="560384"/>
            <a:chOff x="4788332" y="2355747"/>
            <a:chExt cx="561343" cy="560384"/>
          </a:xfrm>
        </p:grpSpPr>
        <p:sp>
          <p:nvSpPr>
            <p:cNvPr id="41" name="AutoShape 128"/>
            <p:cNvSpPr/>
            <p:nvPr/>
          </p:nvSpPr>
          <p:spPr bwMode="auto">
            <a:xfrm>
              <a:off x="4788332" y="235574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2" name="AutoShape 129"/>
            <p:cNvSpPr/>
            <p:nvPr/>
          </p:nvSpPr>
          <p:spPr bwMode="auto">
            <a:xfrm>
              <a:off x="5138932" y="242567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3" name="组合 42"/>
          <p:cNvGrpSpPr/>
          <p:nvPr/>
        </p:nvGrpSpPr>
        <p:grpSpPr>
          <a:xfrm>
            <a:off x="6657058" y="2379116"/>
            <a:ext cx="560384" cy="560384"/>
            <a:chOff x="6657058" y="2379116"/>
            <a:chExt cx="560384" cy="560384"/>
          </a:xfrm>
        </p:grpSpPr>
        <p:sp>
          <p:nvSpPr>
            <p:cNvPr id="44" name="AutoShape 126"/>
            <p:cNvSpPr/>
            <p:nvPr/>
          </p:nvSpPr>
          <p:spPr bwMode="auto">
            <a:xfrm>
              <a:off x="6657058" y="2379116"/>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5" name="AutoShape 127"/>
            <p:cNvSpPr/>
            <p:nvPr/>
          </p:nvSpPr>
          <p:spPr bwMode="auto">
            <a:xfrm>
              <a:off x="6884086" y="2466286"/>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6" name="组合 45"/>
          <p:cNvGrpSpPr/>
          <p:nvPr/>
        </p:nvGrpSpPr>
        <p:grpSpPr>
          <a:xfrm>
            <a:off x="4855625" y="4295472"/>
            <a:ext cx="420528" cy="561343"/>
            <a:chOff x="4855625" y="4295472"/>
            <a:chExt cx="420528" cy="561343"/>
          </a:xfrm>
        </p:grpSpPr>
        <p:sp>
          <p:nvSpPr>
            <p:cNvPr id="47" name="AutoShape 108"/>
            <p:cNvSpPr/>
            <p:nvPr/>
          </p:nvSpPr>
          <p:spPr bwMode="auto">
            <a:xfrm>
              <a:off x="4960038" y="4400843"/>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8" name="AutoShape 109"/>
            <p:cNvSpPr/>
            <p:nvPr/>
          </p:nvSpPr>
          <p:spPr bwMode="auto">
            <a:xfrm>
              <a:off x="4855625" y="4295472"/>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9" name="组合 48"/>
          <p:cNvGrpSpPr/>
          <p:nvPr/>
        </p:nvGrpSpPr>
        <p:grpSpPr>
          <a:xfrm>
            <a:off x="6657058" y="4295472"/>
            <a:ext cx="560384" cy="560384"/>
            <a:chOff x="6657058" y="4295472"/>
            <a:chExt cx="560384" cy="560384"/>
          </a:xfrm>
        </p:grpSpPr>
        <p:sp>
          <p:nvSpPr>
            <p:cNvPr id="50" name="AutoShape 123"/>
            <p:cNvSpPr/>
            <p:nvPr/>
          </p:nvSpPr>
          <p:spPr bwMode="auto">
            <a:xfrm>
              <a:off x="6657058" y="4295472"/>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51" name="AutoShape 124"/>
            <p:cNvSpPr/>
            <p:nvPr/>
          </p:nvSpPr>
          <p:spPr bwMode="auto">
            <a:xfrm>
              <a:off x="6815114" y="4452571"/>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52" name="AutoShape 125"/>
            <p:cNvSpPr/>
            <p:nvPr/>
          </p:nvSpPr>
          <p:spPr bwMode="auto">
            <a:xfrm>
              <a:off x="6866843" y="4505257"/>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165600" y="277508"/>
            <a:ext cx="3860800" cy="461665"/>
            <a:chOff x="4165600" y="226708"/>
            <a:chExt cx="3860800" cy="461665"/>
          </a:xfrm>
        </p:grpSpPr>
        <p:sp>
          <p:nvSpPr>
            <p:cNvPr id="40" name="文本框 39"/>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论文综述</a:t>
              </a:r>
            </a:p>
          </p:txBody>
        </p:sp>
        <p:cxnSp>
          <p:nvCxnSpPr>
            <p:cNvPr id="41" name="直接连接符 40"/>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3" name="Rectangle 2409"/>
          <p:cNvSpPr/>
          <p:nvPr/>
        </p:nvSpPr>
        <p:spPr>
          <a:xfrm>
            <a:off x="1408112"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44" name="Rectangle 2410"/>
          <p:cNvSpPr/>
          <p:nvPr/>
        </p:nvSpPr>
        <p:spPr>
          <a:xfrm>
            <a:off x="1408112"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65000"/>
                  <a:lumOff val="35000"/>
                </a:schemeClr>
              </a:solidFill>
              <a:latin typeface="微软雅黑" pitchFamily="34" charset="-122"/>
              <a:ea typeface="微软雅黑" pitchFamily="34" charset="-122"/>
            </a:endParaRPr>
          </a:p>
        </p:txBody>
      </p:sp>
      <p:sp>
        <p:nvSpPr>
          <p:cNvPr id="45" name="Rectangle 2413"/>
          <p:cNvSpPr/>
          <p:nvPr/>
        </p:nvSpPr>
        <p:spPr>
          <a:xfrm rot="2700000">
            <a:off x="2234883" y="4272775"/>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414"/>
          <p:cNvSpPr/>
          <p:nvPr/>
        </p:nvSpPr>
        <p:spPr>
          <a:xfrm>
            <a:off x="3318827" y="4394587"/>
            <a:ext cx="1910717"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47" name="Rectangle 2417"/>
          <p:cNvSpPr/>
          <p:nvPr/>
        </p:nvSpPr>
        <p:spPr>
          <a:xfrm>
            <a:off x="5229544"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48" name="Rectangle 2420"/>
          <p:cNvSpPr/>
          <p:nvPr/>
        </p:nvSpPr>
        <p:spPr>
          <a:xfrm>
            <a:off x="7140254" y="4394587"/>
            <a:ext cx="1910717"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49" name="Rectangle 2423"/>
          <p:cNvSpPr/>
          <p:nvPr/>
        </p:nvSpPr>
        <p:spPr>
          <a:xfrm>
            <a:off x="9050968"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50" name="Rectangle 2415"/>
          <p:cNvSpPr/>
          <p:nvPr/>
        </p:nvSpPr>
        <p:spPr>
          <a:xfrm>
            <a:off x="3318827" y="30177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1" name="Rectangle 2427"/>
          <p:cNvSpPr/>
          <p:nvPr/>
        </p:nvSpPr>
        <p:spPr>
          <a:xfrm rot="2700000">
            <a:off x="4145594" y="4272774"/>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2418"/>
          <p:cNvSpPr/>
          <p:nvPr/>
        </p:nvSpPr>
        <p:spPr>
          <a:xfrm>
            <a:off x="5229544"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3" name="Rectangle 2429"/>
          <p:cNvSpPr/>
          <p:nvPr/>
        </p:nvSpPr>
        <p:spPr>
          <a:xfrm rot="2700000">
            <a:off x="6056303" y="4272773"/>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2421"/>
          <p:cNvSpPr/>
          <p:nvPr/>
        </p:nvSpPr>
        <p:spPr>
          <a:xfrm>
            <a:off x="7140254" y="30177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5" name="Rectangle 2432"/>
          <p:cNvSpPr/>
          <p:nvPr/>
        </p:nvSpPr>
        <p:spPr>
          <a:xfrm rot="2700000">
            <a:off x="7967026" y="4272773"/>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2424"/>
          <p:cNvSpPr/>
          <p:nvPr/>
        </p:nvSpPr>
        <p:spPr>
          <a:xfrm>
            <a:off x="9050968"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7" name="Rectangle 2433"/>
          <p:cNvSpPr/>
          <p:nvPr/>
        </p:nvSpPr>
        <p:spPr>
          <a:xfrm rot="2700000">
            <a:off x="9877732" y="4272772"/>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2411"/>
          <p:cNvSpPr/>
          <p:nvPr/>
        </p:nvSpPr>
        <p:spPr>
          <a:xfrm>
            <a:off x="1408115"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59" name="Rectangle 2412"/>
          <p:cNvSpPr/>
          <p:nvPr/>
        </p:nvSpPr>
        <p:spPr>
          <a:xfrm rot="2700000">
            <a:off x="2234882" y="2889151"/>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0" name="Rectangle 2416"/>
          <p:cNvSpPr/>
          <p:nvPr/>
        </p:nvSpPr>
        <p:spPr>
          <a:xfrm>
            <a:off x="3318830" y="1459039"/>
            <a:ext cx="1910717" cy="156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61" name="Rectangle 2426"/>
          <p:cNvSpPr/>
          <p:nvPr/>
        </p:nvSpPr>
        <p:spPr>
          <a:xfrm rot="2700000">
            <a:off x="4145593" y="2889150"/>
            <a:ext cx="25717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bg1"/>
              </a:solidFill>
              <a:latin typeface="FontAwesome" pitchFamily="2" charset="0"/>
            </a:endParaRPr>
          </a:p>
        </p:txBody>
      </p:sp>
      <p:sp>
        <p:nvSpPr>
          <p:cNvPr id="62" name="Rectangle 2419"/>
          <p:cNvSpPr/>
          <p:nvPr/>
        </p:nvSpPr>
        <p:spPr>
          <a:xfrm>
            <a:off x="5229547"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63" name="Rectangle 2428"/>
          <p:cNvSpPr/>
          <p:nvPr/>
        </p:nvSpPr>
        <p:spPr>
          <a:xfrm rot="2700000">
            <a:off x="6056302" y="2889149"/>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4" name="Rectangle 2422"/>
          <p:cNvSpPr/>
          <p:nvPr/>
        </p:nvSpPr>
        <p:spPr>
          <a:xfrm>
            <a:off x="7140257" y="1459039"/>
            <a:ext cx="1910717" cy="156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65" name="Rectangle 2430"/>
          <p:cNvSpPr/>
          <p:nvPr/>
        </p:nvSpPr>
        <p:spPr>
          <a:xfrm rot="2700000">
            <a:off x="7967025" y="2889149"/>
            <a:ext cx="25717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bg1"/>
              </a:solidFill>
              <a:latin typeface="FontAwesome" pitchFamily="2" charset="0"/>
            </a:endParaRPr>
          </a:p>
        </p:txBody>
      </p:sp>
      <p:sp>
        <p:nvSpPr>
          <p:cNvPr id="66" name="Rectangle 2425"/>
          <p:cNvSpPr/>
          <p:nvPr/>
        </p:nvSpPr>
        <p:spPr>
          <a:xfrm>
            <a:off x="9050971"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67" name="Rectangle 2431"/>
          <p:cNvSpPr/>
          <p:nvPr/>
        </p:nvSpPr>
        <p:spPr>
          <a:xfrm rot="2700000">
            <a:off x="9877739" y="2889148"/>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8" name="Freeform 110"/>
          <p:cNvSpPr>
            <a:spLocks noChangeArrowheads="1"/>
          </p:cNvSpPr>
          <p:nvPr/>
        </p:nvSpPr>
        <p:spPr bwMode="auto">
          <a:xfrm>
            <a:off x="2016233" y="1958612"/>
            <a:ext cx="694480" cy="56220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45"/>
          <p:cNvSpPr>
            <a:spLocks noChangeArrowheads="1"/>
          </p:cNvSpPr>
          <p:nvPr/>
        </p:nvSpPr>
        <p:spPr bwMode="auto">
          <a:xfrm>
            <a:off x="3964782" y="1930308"/>
            <a:ext cx="618813" cy="618813"/>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46"/>
          <p:cNvSpPr>
            <a:spLocks noChangeArrowheads="1"/>
          </p:cNvSpPr>
          <p:nvPr/>
        </p:nvSpPr>
        <p:spPr bwMode="auto">
          <a:xfrm>
            <a:off x="5884912" y="1938244"/>
            <a:ext cx="599986" cy="60294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8"/>
          <p:cNvSpPr>
            <a:spLocks noChangeArrowheads="1"/>
          </p:cNvSpPr>
          <p:nvPr/>
        </p:nvSpPr>
        <p:spPr bwMode="auto">
          <a:xfrm>
            <a:off x="7799680" y="1940490"/>
            <a:ext cx="591870" cy="59844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nvGrpSpPr>
          <p:cNvPr id="72" name="组合 71"/>
          <p:cNvGrpSpPr/>
          <p:nvPr/>
        </p:nvGrpSpPr>
        <p:grpSpPr>
          <a:xfrm>
            <a:off x="9705675" y="1944784"/>
            <a:ext cx="601309" cy="589861"/>
            <a:chOff x="3159575" y="4432096"/>
            <a:chExt cx="243134" cy="238505"/>
          </a:xfrm>
          <a:solidFill>
            <a:srgbClr val="FFFFFF"/>
          </a:solidFill>
        </p:grpSpPr>
        <p:sp>
          <p:nvSpPr>
            <p:cNvPr id="73" name="Freeform 31"/>
            <p:cNvSpPr>
              <a:spLocks noChangeArrowheads="1"/>
            </p:cNvSpPr>
            <p:nvPr/>
          </p:nvSpPr>
          <p:spPr bwMode="auto">
            <a:xfrm>
              <a:off x="3159575" y="4432096"/>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32"/>
            <p:cNvSpPr>
              <a:spLocks noChangeArrowheads="1"/>
            </p:cNvSpPr>
            <p:nvPr/>
          </p:nvSpPr>
          <p:spPr bwMode="auto">
            <a:xfrm>
              <a:off x="3270722" y="4483039"/>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sp>
        <p:nvSpPr>
          <p:cNvPr id="75" name="文本框 74"/>
          <p:cNvSpPr txBox="1"/>
          <p:nvPr/>
        </p:nvSpPr>
        <p:spPr>
          <a:xfrm>
            <a:off x="1645920"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6" name="文本框 75"/>
          <p:cNvSpPr txBox="1"/>
          <p:nvPr/>
        </p:nvSpPr>
        <p:spPr>
          <a:xfrm>
            <a:off x="3556635"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7" name="文本框 76"/>
          <p:cNvSpPr txBox="1"/>
          <p:nvPr/>
        </p:nvSpPr>
        <p:spPr>
          <a:xfrm>
            <a:off x="5467352"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8" name="文本框 77"/>
          <p:cNvSpPr txBox="1"/>
          <p:nvPr/>
        </p:nvSpPr>
        <p:spPr>
          <a:xfrm>
            <a:off x="7378062"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9" name="文本框 78"/>
          <p:cNvSpPr txBox="1"/>
          <p:nvPr/>
        </p:nvSpPr>
        <p:spPr>
          <a:xfrm>
            <a:off x="9288776"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80" name="Rectangle 17"/>
          <p:cNvSpPr/>
          <p:nvPr/>
        </p:nvSpPr>
        <p:spPr bwMode="auto">
          <a:xfrm>
            <a:off x="1708468"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1" name="Rectangle 17"/>
          <p:cNvSpPr/>
          <p:nvPr/>
        </p:nvSpPr>
        <p:spPr bwMode="auto">
          <a:xfrm>
            <a:off x="3651285"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2" name="Rectangle 17"/>
          <p:cNvSpPr/>
          <p:nvPr/>
        </p:nvSpPr>
        <p:spPr bwMode="auto">
          <a:xfrm>
            <a:off x="5547493"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3" name="Rectangle 17"/>
          <p:cNvSpPr/>
          <p:nvPr/>
        </p:nvSpPr>
        <p:spPr bwMode="auto">
          <a:xfrm>
            <a:off x="7440609"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4" name="Rectangle 17"/>
          <p:cNvSpPr/>
          <p:nvPr/>
        </p:nvSpPr>
        <p:spPr bwMode="auto">
          <a:xfrm>
            <a:off x="9394277"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1"/>
          <p:cNvSpPr/>
          <p:nvPr/>
        </p:nvSpPr>
        <p:spPr>
          <a:xfrm>
            <a:off x="612776" y="1266825"/>
            <a:ext cx="2730500" cy="2438400"/>
          </a:xfrm>
          <a:prstGeom prst="rect">
            <a:avLst/>
          </a:prstGeom>
          <a:solidFill>
            <a:srgbClr val="2A566D"/>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4" name="Rectangle 12"/>
          <p:cNvSpPr/>
          <p:nvPr/>
        </p:nvSpPr>
        <p:spPr>
          <a:xfrm>
            <a:off x="6092826" y="1266825"/>
            <a:ext cx="2730500" cy="2438400"/>
          </a:xfrm>
          <a:prstGeom prst="rect">
            <a:avLst/>
          </a:prstGeom>
          <a:solidFill>
            <a:srgbClr val="2A566D"/>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5" name="Rectangle 13"/>
          <p:cNvSpPr/>
          <p:nvPr/>
        </p:nvSpPr>
        <p:spPr>
          <a:xfrm>
            <a:off x="3352801" y="3687763"/>
            <a:ext cx="2730500" cy="2438400"/>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6" name="Rectangle 14"/>
          <p:cNvSpPr/>
          <p:nvPr/>
        </p:nvSpPr>
        <p:spPr>
          <a:xfrm>
            <a:off x="8829676" y="3687763"/>
            <a:ext cx="2730500" cy="2438400"/>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7" name="Title 20"/>
          <p:cNvSpPr txBox="1"/>
          <p:nvPr/>
        </p:nvSpPr>
        <p:spPr bwMode="auto">
          <a:xfrm>
            <a:off x="749302" y="2019300"/>
            <a:ext cx="2554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pic>
        <p:nvPicPr>
          <p:cNvPr id="8" name="图片占位符 1"/>
          <p:cNvPicPr>
            <a:picLocks noChangeAspect="1"/>
          </p:cNvPicPr>
          <p:nvPr/>
        </p:nvPicPr>
        <p:blipFill>
          <a:blip r:embed="rId2">
            <a:extLst>
              <a:ext uri="{28A0092B-C50C-407E-A947-70E740481C1C}">
                <a14:useLocalDpi xmlns:a14="http://schemas.microsoft.com/office/drawing/2010/main" val="0"/>
              </a:ext>
            </a:extLst>
          </a:blip>
          <a:srcRect t="20262" b="20262"/>
          <a:stretch>
            <a:fillRect/>
          </a:stretch>
        </p:blipFill>
        <p:spPr>
          <a:xfrm>
            <a:off x="3360739" y="1263651"/>
            <a:ext cx="2722563" cy="2428875"/>
          </a:xfrm>
          <a:prstGeom prst="rect">
            <a:avLst/>
          </a:prstGeom>
        </p:spPr>
      </p:pic>
      <p:pic>
        <p:nvPicPr>
          <p:cNvPr id="9" name="图片占位符 2"/>
          <p:cNvPicPr>
            <a:picLocks noChangeAspect="1"/>
          </p:cNvPicPr>
          <p:nvPr/>
        </p:nvPicPr>
        <p:blipFill>
          <a:blip r:embed="rId3">
            <a:extLst>
              <a:ext uri="{28A0092B-C50C-407E-A947-70E740481C1C}">
                <a14:useLocalDpi xmlns:a14="http://schemas.microsoft.com/office/drawing/2010/main" val="0"/>
              </a:ext>
            </a:extLst>
          </a:blip>
          <a:srcRect l="12674" r="12674"/>
          <a:stretch>
            <a:fillRect/>
          </a:stretch>
        </p:blipFill>
        <p:spPr>
          <a:xfrm>
            <a:off x="8829871" y="1263651"/>
            <a:ext cx="2720975" cy="2428875"/>
          </a:xfrm>
          <a:prstGeom prst="rect">
            <a:avLst/>
          </a:prstGeom>
        </p:spPr>
      </p:pic>
      <p:pic>
        <p:nvPicPr>
          <p:cNvPr id="10" name="图片占位符 3"/>
          <p:cNvPicPr>
            <a:picLocks noChangeAspect="1"/>
          </p:cNvPicPr>
          <p:nvPr/>
        </p:nvPicPr>
        <p:blipFill>
          <a:blip r:embed="rId4">
            <a:extLst>
              <a:ext uri="{28A0092B-C50C-407E-A947-70E740481C1C}">
                <a14:useLocalDpi xmlns:a14="http://schemas.microsoft.com/office/drawing/2010/main" val="0"/>
              </a:ext>
            </a:extLst>
          </a:blip>
          <a:srcRect l="12659" r="12659"/>
          <a:stretch>
            <a:fillRect/>
          </a:stretch>
        </p:blipFill>
        <p:spPr>
          <a:xfrm>
            <a:off x="638177" y="3708401"/>
            <a:ext cx="2720975" cy="2428875"/>
          </a:xfrm>
          <a:prstGeom prst="rect">
            <a:avLst/>
          </a:prstGeom>
        </p:spPr>
      </p:pic>
      <p:pic>
        <p:nvPicPr>
          <p:cNvPr id="11" name="图片占位符 4"/>
          <p:cNvPicPr>
            <a:picLocks noChangeAspect="1"/>
          </p:cNvPicPr>
          <p:nvPr/>
        </p:nvPicPr>
        <p:blipFill>
          <a:blip r:embed="rId5">
            <a:extLst>
              <a:ext uri="{28A0092B-C50C-407E-A947-70E740481C1C}">
                <a14:useLocalDpi xmlns:a14="http://schemas.microsoft.com/office/drawing/2010/main" val="0"/>
              </a:ext>
            </a:extLst>
          </a:blip>
          <a:srcRect l="12659" r="12659"/>
          <a:stretch>
            <a:fillRect/>
          </a:stretch>
        </p:blipFill>
        <p:spPr>
          <a:xfrm>
            <a:off x="6099177" y="3708401"/>
            <a:ext cx="2720975" cy="2428875"/>
          </a:xfrm>
          <a:prstGeom prst="rect">
            <a:avLst/>
          </a:prstGeom>
        </p:spPr>
      </p:pic>
      <p:sp>
        <p:nvSpPr>
          <p:cNvPr id="12" name="TextBox 30"/>
          <p:cNvSpPr txBox="1">
            <a:spLocks noChangeArrowheads="1"/>
          </p:cNvSpPr>
          <p:nvPr/>
        </p:nvSpPr>
        <p:spPr bwMode="auto">
          <a:xfrm>
            <a:off x="744539"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3" name="Title 20"/>
          <p:cNvSpPr txBox="1"/>
          <p:nvPr/>
        </p:nvSpPr>
        <p:spPr bwMode="auto">
          <a:xfrm>
            <a:off x="6184901" y="2019300"/>
            <a:ext cx="255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4" name="TextBox 30"/>
          <p:cNvSpPr txBox="1">
            <a:spLocks noChangeArrowheads="1"/>
          </p:cNvSpPr>
          <p:nvPr/>
        </p:nvSpPr>
        <p:spPr bwMode="auto">
          <a:xfrm>
            <a:off x="6184902"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sp>
        <p:nvSpPr>
          <p:cNvPr id="15" name="Title 20"/>
          <p:cNvSpPr txBox="1"/>
          <p:nvPr/>
        </p:nvSpPr>
        <p:spPr bwMode="auto">
          <a:xfrm>
            <a:off x="8874127" y="4346575"/>
            <a:ext cx="2554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6" name="TextBox 30"/>
          <p:cNvSpPr txBox="1">
            <a:spLocks noChangeArrowheads="1"/>
          </p:cNvSpPr>
          <p:nvPr/>
        </p:nvSpPr>
        <p:spPr bwMode="auto">
          <a:xfrm>
            <a:off x="8874127"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7" name="Title 20"/>
          <p:cNvSpPr txBox="1"/>
          <p:nvPr/>
        </p:nvSpPr>
        <p:spPr bwMode="auto">
          <a:xfrm>
            <a:off x="3519488" y="4346575"/>
            <a:ext cx="2554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8" name="TextBox 30"/>
          <p:cNvSpPr txBox="1">
            <a:spLocks noChangeArrowheads="1"/>
          </p:cNvSpPr>
          <p:nvPr/>
        </p:nvSpPr>
        <p:spPr bwMode="auto">
          <a:xfrm>
            <a:off x="3519489"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grpSp>
        <p:nvGrpSpPr>
          <p:cNvPr id="27" name="组合 26"/>
          <p:cNvGrpSpPr/>
          <p:nvPr/>
        </p:nvGrpSpPr>
        <p:grpSpPr>
          <a:xfrm>
            <a:off x="4165600" y="277508"/>
            <a:ext cx="3860800" cy="461665"/>
            <a:chOff x="4165600" y="226708"/>
            <a:chExt cx="3860800" cy="461665"/>
          </a:xfrm>
        </p:grpSpPr>
        <p:sp>
          <p:nvSpPr>
            <p:cNvPr id="28" name="文本框 27"/>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论文综述</a:t>
              </a:r>
            </a:p>
          </p:txBody>
        </p:sp>
        <p:cxnSp>
          <p:nvCxnSpPr>
            <p:cNvPr id="29" name="直接连接符 28"/>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25096" y="2560216"/>
            <a:ext cx="3860800" cy="400110"/>
          </a:xfrm>
          <a:prstGeom prst="rect">
            <a:avLst/>
          </a:prstGeom>
          <a:noFill/>
        </p:spPr>
        <p:txBody>
          <a:bodyPr wrap="square" rtlCol="0">
            <a:spAutoFit/>
          </a:bodyPr>
          <a:lstStyle/>
          <a:p>
            <a:r>
              <a:rPr lang="en-US" altLang="zh-CN" sz="2000" b="1" dirty="0">
                <a:latin typeface="+mj-ea"/>
                <a:ea typeface="+mj-ea"/>
              </a:rPr>
              <a:t>03.</a:t>
            </a:r>
            <a:r>
              <a:rPr lang="zh-CN" altLang="en-US" sz="2000" b="1" dirty="0">
                <a:latin typeface="+mj-ea"/>
                <a:ea typeface="+mj-ea"/>
              </a:rPr>
              <a:t>研究过程及方法</a:t>
            </a:r>
          </a:p>
        </p:txBody>
      </p:sp>
      <p:cxnSp>
        <p:nvCxnSpPr>
          <p:cNvPr id="5" name="直接连接符 4"/>
          <p:cNvCxnSpPr/>
          <p:nvPr/>
        </p:nvCxnSpPr>
        <p:spPr>
          <a:xfrm>
            <a:off x="6168391" y="2745031"/>
            <a:ext cx="0" cy="1758236"/>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49541" y="3167830"/>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 name="矩形 10"/>
          <p:cNvSpPr/>
          <p:nvPr/>
        </p:nvSpPr>
        <p:spPr>
          <a:xfrm>
            <a:off x="6949541" y="4050523"/>
            <a:ext cx="3680748" cy="517065"/>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098824" y="1175686"/>
            <a:ext cx="3113304" cy="44478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2"/>
          <p:cNvSpPr/>
          <p:nvPr/>
        </p:nvSpPr>
        <p:spPr bwMode="auto">
          <a:xfrm>
            <a:off x="7071032" y="1961177"/>
            <a:ext cx="883248" cy="1456921"/>
          </a:xfrm>
          <a:custGeom>
            <a:avLst/>
            <a:gdLst>
              <a:gd name="T0" fmla="*/ 554 w 554"/>
              <a:gd name="T1" fmla="*/ 915 h 915"/>
              <a:gd name="T2" fmla="*/ 0 w 554"/>
              <a:gd name="T3" fmla="*/ 0 h 915"/>
            </a:gdLst>
            <a:ahLst/>
            <a:cxnLst>
              <a:cxn ang="0">
                <a:pos x="T0" y="T1"/>
              </a:cxn>
              <a:cxn ang="0">
                <a:pos x="T2" y="T3"/>
              </a:cxn>
            </a:cxnLst>
            <a:rect l="0" t="0" r="r" b="b"/>
            <a:pathLst>
              <a:path w="554" h="915">
                <a:moveTo>
                  <a:pt x="554" y="915"/>
                </a:moveTo>
                <a:cubicBezTo>
                  <a:pt x="523" y="530"/>
                  <a:pt x="309" y="197"/>
                  <a:pt x="0"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4" name="Freeform 13"/>
          <p:cNvSpPr/>
          <p:nvPr/>
        </p:nvSpPr>
        <p:spPr bwMode="auto">
          <a:xfrm>
            <a:off x="5516168" y="1663846"/>
            <a:ext cx="1554866" cy="297331"/>
          </a:xfrm>
          <a:custGeom>
            <a:avLst/>
            <a:gdLst>
              <a:gd name="T0" fmla="*/ 976 w 976"/>
              <a:gd name="T1" fmla="*/ 187 h 187"/>
              <a:gd name="T2" fmla="*/ 332 w 976"/>
              <a:gd name="T3" fmla="*/ 0 h 187"/>
              <a:gd name="T4" fmla="*/ 0 w 976"/>
              <a:gd name="T5" fmla="*/ 46 h 187"/>
            </a:gdLst>
            <a:ahLst/>
            <a:cxnLst>
              <a:cxn ang="0">
                <a:pos x="T0" y="T1"/>
              </a:cxn>
              <a:cxn ang="0">
                <a:pos x="T2" y="T3"/>
              </a:cxn>
              <a:cxn ang="0">
                <a:pos x="T4" y="T5"/>
              </a:cxn>
            </a:cxnLst>
            <a:rect l="0" t="0" r="r" b="b"/>
            <a:pathLst>
              <a:path w="976" h="187">
                <a:moveTo>
                  <a:pt x="976" y="187"/>
                </a:moveTo>
                <a:cubicBezTo>
                  <a:pt x="790" y="69"/>
                  <a:pt x="569" y="0"/>
                  <a:pt x="332" y="0"/>
                </a:cubicBezTo>
                <a:cubicBezTo>
                  <a:pt x="217" y="0"/>
                  <a:pt x="106" y="16"/>
                  <a:pt x="0" y="46"/>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5" name="Freeform 14"/>
          <p:cNvSpPr/>
          <p:nvPr/>
        </p:nvSpPr>
        <p:spPr bwMode="auto">
          <a:xfrm>
            <a:off x="7333384" y="3418097"/>
            <a:ext cx="627893" cy="1577602"/>
          </a:xfrm>
          <a:custGeom>
            <a:avLst/>
            <a:gdLst>
              <a:gd name="T0" fmla="*/ 0 w 394"/>
              <a:gd name="T1" fmla="*/ 991 h 991"/>
              <a:gd name="T2" fmla="*/ 394 w 394"/>
              <a:gd name="T3" fmla="*/ 101 h 991"/>
              <a:gd name="T4" fmla="*/ 389 w 394"/>
              <a:gd name="T5" fmla="*/ 0 h 991"/>
            </a:gdLst>
            <a:ahLst/>
            <a:cxnLst>
              <a:cxn ang="0">
                <a:pos x="T0" y="T1"/>
              </a:cxn>
              <a:cxn ang="0">
                <a:pos x="T2" y="T3"/>
              </a:cxn>
              <a:cxn ang="0">
                <a:pos x="T4" y="T5"/>
              </a:cxn>
            </a:cxnLst>
            <a:rect l="0" t="0" r="r" b="b"/>
            <a:pathLst>
              <a:path w="394" h="991">
                <a:moveTo>
                  <a:pt x="0" y="991"/>
                </a:moveTo>
                <a:cubicBezTo>
                  <a:pt x="242" y="771"/>
                  <a:pt x="394" y="454"/>
                  <a:pt x="394" y="101"/>
                </a:cubicBezTo>
                <a:cubicBezTo>
                  <a:pt x="394" y="67"/>
                  <a:pt x="392" y="34"/>
                  <a:pt x="389"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6" name="Freeform 15"/>
          <p:cNvSpPr/>
          <p:nvPr/>
        </p:nvSpPr>
        <p:spPr bwMode="auto">
          <a:xfrm>
            <a:off x="5273056" y="4995698"/>
            <a:ext cx="2060327" cy="498466"/>
          </a:xfrm>
          <a:custGeom>
            <a:avLst/>
            <a:gdLst>
              <a:gd name="T0" fmla="*/ 0 w 1294"/>
              <a:gd name="T1" fmla="*/ 211 h 313"/>
              <a:gd name="T2" fmla="*/ 485 w 1294"/>
              <a:gd name="T3" fmla="*/ 313 h 313"/>
              <a:gd name="T4" fmla="*/ 1294 w 1294"/>
              <a:gd name="T5" fmla="*/ 0 h 313"/>
            </a:gdLst>
            <a:ahLst/>
            <a:cxnLst>
              <a:cxn ang="0">
                <a:pos x="T0" y="T1"/>
              </a:cxn>
              <a:cxn ang="0">
                <a:pos x="T2" y="T3"/>
              </a:cxn>
              <a:cxn ang="0">
                <a:pos x="T4" y="T5"/>
              </a:cxn>
            </a:cxnLst>
            <a:rect l="0" t="0" r="r" b="b"/>
            <a:pathLst>
              <a:path w="1294" h="313">
                <a:moveTo>
                  <a:pt x="0" y="211"/>
                </a:moveTo>
                <a:cubicBezTo>
                  <a:pt x="148" y="277"/>
                  <a:pt x="312" y="313"/>
                  <a:pt x="485" y="313"/>
                </a:cubicBezTo>
                <a:cubicBezTo>
                  <a:pt x="797" y="313"/>
                  <a:pt x="1081" y="194"/>
                  <a:pt x="1294"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7" name="Rectangle 10"/>
          <p:cNvSpPr/>
          <p:nvPr/>
        </p:nvSpPr>
        <p:spPr bwMode="auto">
          <a:xfrm>
            <a:off x="1847933" y="2712457"/>
            <a:ext cx="4125355" cy="1792369"/>
          </a:xfrm>
          <a:prstGeom prst="rect">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sp>
        <p:nvSpPr>
          <p:cNvPr id="8" name="Oval 11"/>
          <p:cNvSpPr/>
          <p:nvPr/>
        </p:nvSpPr>
        <p:spPr bwMode="auto">
          <a:xfrm>
            <a:off x="5362459" y="2832777"/>
            <a:ext cx="1576424" cy="1576424"/>
          </a:xfrm>
          <a:prstGeom prst="ellipse">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9" name="Group 9"/>
          <p:cNvGrpSpPr/>
          <p:nvPr/>
        </p:nvGrpSpPr>
        <p:grpSpPr>
          <a:xfrm>
            <a:off x="5204762" y="2581250"/>
            <a:ext cx="1843287" cy="2021346"/>
            <a:chOff x="2378075" y="182563"/>
            <a:chExt cx="4387851" cy="4811712"/>
          </a:xfrm>
          <a:solidFill>
            <a:schemeClr val="accent2"/>
          </a:solidFill>
        </p:grpSpPr>
        <p:sp>
          <p:nvSpPr>
            <p:cNvPr id="10"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7"/>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cs typeface="+mn-ea"/>
                <a:sym typeface="+mn-lt"/>
              </a:endParaRPr>
            </a:p>
          </p:txBody>
        </p:sp>
      </p:grpSp>
      <p:grpSp>
        <p:nvGrpSpPr>
          <p:cNvPr id="12" name="Group 16"/>
          <p:cNvGrpSpPr/>
          <p:nvPr/>
        </p:nvGrpSpPr>
        <p:grpSpPr>
          <a:xfrm>
            <a:off x="4854626" y="4792252"/>
            <a:ext cx="1040315" cy="1040315"/>
            <a:chOff x="3628646" y="3593590"/>
            <a:chExt cx="944252" cy="944251"/>
          </a:xfrm>
        </p:grpSpPr>
        <p:sp>
          <p:nvSpPr>
            <p:cNvPr id="13" name="Oval 68"/>
            <p:cNvSpPr/>
            <p:nvPr/>
          </p:nvSpPr>
          <p:spPr bwMode="auto">
            <a:xfrm rot="10800000">
              <a:off x="3628646" y="3593590"/>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14" name="Group 7"/>
            <p:cNvGrpSpPr/>
            <p:nvPr/>
          </p:nvGrpSpPr>
          <p:grpSpPr>
            <a:xfrm>
              <a:off x="3736531" y="3706012"/>
              <a:ext cx="709431" cy="709430"/>
              <a:chOff x="3736531" y="3706012"/>
              <a:chExt cx="709431" cy="709430"/>
            </a:xfrm>
          </p:grpSpPr>
          <p:sp>
            <p:nvSpPr>
              <p:cNvPr id="15" name="Oval 205"/>
              <p:cNvSpPr/>
              <p:nvPr/>
            </p:nvSpPr>
            <p:spPr bwMode="auto">
              <a:xfrm rot="10800000">
                <a:off x="3736531" y="3706012"/>
                <a:ext cx="709431" cy="709430"/>
              </a:xfrm>
              <a:prstGeom prst="ellipse">
                <a:avLst/>
              </a:prstGeom>
              <a:solidFill>
                <a:schemeClr val="accent1"/>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lang="en-US" sz="5600" dirty="0">
                  <a:solidFill>
                    <a:srgbClr val="000000"/>
                  </a:solidFill>
                  <a:cs typeface="+mn-ea"/>
                  <a:sym typeface="+mn-lt"/>
                </a:endParaRPr>
              </a:p>
            </p:txBody>
          </p:sp>
          <p:sp>
            <p:nvSpPr>
              <p:cNvPr id="16" name="Freeform 20"/>
              <p:cNvSpPr>
                <a:spLocks noEditPoints="1"/>
              </p:cNvSpPr>
              <p:nvPr/>
            </p:nvSpPr>
            <p:spPr bwMode="auto">
              <a:xfrm>
                <a:off x="3885205" y="3885769"/>
                <a:ext cx="370730" cy="368808"/>
              </a:xfrm>
              <a:custGeom>
                <a:avLst/>
                <a:gdLst>
                  <a:gd name="T0" fmla="*/ 37 w 50"/>
                  <a:gd name="T1" fmla="*/ 24 h 50"/>
                  <a:gd name="T2" fmla="*/ 31 w 50"/>
                  <a:gd name="T3" fmla="*/ 23 h 50"/>
                  <a:gd name="T4" fmla="*/ 32 w 50"/>
                  <a:gd name="T5" fmla="*/ 18 h 50"/>
                  <a:gd name="T6" fmla="*/ 37 w 50"/>
                  <a:gd name="T7" fmla="*/ 18 h 50"/>
                  <a:gd name="T8" fmla="*/ 36 w 50"/>
                  <a:gd name="T9" fmla="*/ 18 h 50"/>
                  <a:gd name="T10" fmla="*/ 35 w 50"/>
                  <a:gd name="T11" fmla="*/ 20 h 50"/>
                  <a:gd name="T12" fmla="*/ 36 w 50"/>
                  <a:gd name="T13" fmla="*/ 21 h 50"/>
                  <a:gd name="T14" fmla="*/ 37 w 50"/>
                  <a:gd name="T15" fmla="*/ 21 h 50"/>
                  <a:gd name="T16" fmla="*/ 38 w 50"/>
                  <a:gd name="T17" fmla="*/ 20 h 50"/>
                  <a:gd name="T18" fmla="*/ 37 w 50"/>
                  <a:gd name="T19" fmla="*/ 24 h 50"/>
                  <a:gd name="T20" fmla="*/ 48 w 50"/>
                  <a:gd name="T21" fmla="*/ 1 h 50"/>
                  <a:gd name="T22" fmla="*/ 46 w 50"/>
                  <a:gd name="T23" fmla="*/ 0 h 50"/>
                  <a:gd name="T24" fmla="*/ 45 w 50"/>
                  <a:gd name="T25" fmla="*/ 2 h 50"/>
                  <a:gd name="T26" fmla="*/ 39 w 50"/>
                  <a:gd name="T27" fmla="*/ 16 h 50"/>
                  <a:gd name="T28" fmla="*/ 38 w 50"/>
                  <a:gd name="T29" fmla="*/ 14 h 50"/>
                  <a:gd name="T30" fmla="*/ 35 w 50"/>
                  <a:gd name="T31" fmla="*/ 13 h 50"/>
                  <a:gd name="T32" fmla="*/ 27 w 50"/>
                  <a:gd name="T33" fmla="*/ 13 h 50"/>
                  <a:gd name="T34" fmla="*/ 25 w 50"/>
                  <a:gd name="T35" fmla="*/ 14 h 50"/>
                  <a:gd name="T36" fmla="*/ 1 w 50"/>
                  <a:gd name="T37" fmla="*/ 30 h 50"/>
                  <a:gd name="T38" fmla="*/ 1 w 50"/>
                  <a:gd name="T39" fmla="*/ 34 h 50"/>
                  <a:gd name="T40" fmla="*/ 11 w 50"/>
                  <a:gd name="T41" fmla="*/ 49 h 50"/>
                  <a:gd name="T42" fmla="*/ 14 w 50"/>
                  <a:gd name="T43" fmla="*/ 49 h 50"/>
                  <a:gd name="T44" fmla="*/ 38 w 50"/>
                  <a:gd name="T45" fmla="*/ 33 h 50"/>
                  <a:gd name="T46" fmla="*/ 40 w 50"/>
                  <a:gd name="T47" fmla="*/ 30 h 50"/>
                  <a:gd name="T48" fmla="*/ 42 w 50"/>
                  <a:gd name="T49" fmla="*/ 23 h 50"/>
                  <a:gd name="T50" fmla="*/ 42 w 50"/>
                  <a:gd name="T51" fmla="*/ 20 h 50"/>
                  <a:gd name="T52" fmla="*/ 41 w 50"/>
                  <a:gd name="T53" fmla="*/ 19 h 50"/>
                  <a:gd name="T54" fmla="*/ 48 w 50"/>
                  <a:gd name="T5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 h="50">
                    <a:moveTo>
                      <a:pt x="37" y="24"/>
                    </a:moveTo>
                    <a:cubicBezTo>
                      <a:pt x="35" y="25"/>
                      <a:pt x="32" y="25"/>
                      <a:pt x="31" y="23"/>
                    </a:cubicBezTo>
                    <a:cubicBezTo>
                      <a:pt x="30" y="21"/>
                      <a:pt x="30" y="19"/>
                      <a:pt x="32" y="18"/>
                    </a:cubicBezTo>
                    <a:cubicBezTo>
                      <a:pt x="34" y="17"/>
                      <a:pt x="35" y="17"/>
                      <a:pt x="37" y="18"/>
                    </a:cubicBezTo>
                    <a:cubicBezTo>
                      <a:pt x="36" y="18"/>
                      <a:pt x="36" y="18"/>
                      <a:pt x="36" y="18"/>
                    </a:cubicBezTo>
                    <a:cubicBezTo>
                      <a:pt x="35" y="19"/>
                      <a:pt x="35" y="20"/>
                      <a:pt x="35" y="20"/>
                    </a:cubicBezTo>
                    <a:cubicBezTo>
                      <a:pt x="35" y="21"/>
                      <a:pt x="36" y="21"/>
                      <a:pt x="36" y="21"/>
                    </a:cubicBezTo>
                    <a:cubicBezTo>
                      <a:pt x="36" y="21"/>
                      <a:pt x="37" y="21"/>
                      <a:pt x="37" y="21"/>
                    </a:cubicBezTo>
                    <a:cubicBezTo>
                      <a:pt x="37" y="21"/>
                      <a:pt x="38" y="21"/>
                      <a:pt x="38" y="20"/>
                    </a:cubicBezTo>
                    <a:cubicBezTo>
                      <a:pt x="39" y="22"/>
                      <a:pt x="38" y="23"/>
                      <a:pt x="37" y="24"/>
                    </a:cubicBezTo>
                    <a:close/>
                    <a:moveTo>
                      <a:pt x="48" y="1"/>
                    </a:moveTo>
                    <a:cubicBezTo>
                      <a:pt x="47" y="0"/>
                      <a:pt x="46" y="0"/>
                      <a:pt x="46" y="0"/>
                    </a:cubicBezTo>
                    <a:cubicBezTo>
                      <a:pt x="45" y="0"/>
                      <a:pt x="45" y="1"/>
                      <a:pt x="45" y="2"/>
                    </a:cubicBezTo>
                    <a:cubicBezTo>
                      <a:pt x="47" y="8"/>
                      <a:pt x="43" y="13"/>
                      <a:pt x="39" y="16"/>
                    </a:cubicBezTo>
                    <a:cubicBezTo>
                      <a:pt x="38" y="14"/>
                      <a:pt x="38" y="14"/>
                      <a:pt x="38" y="14"/>
                    </a:cubicBezTo>
                    <a:cubicBezTo>
                      <a:pt x="37" y="13"/>
                      <a:pt x="36" y="13"/>
                      <a:pt x="35" y="13"/>
                    </a:cubicBezTo>
                    <a:cubicBezTo>
                      <a:pt x="27" y="13"/>
                      <a:pt x="27" y="13"/>
                      <a:pt x="27" y="13"/>
                    </a:cubicBezTo>
                    <a:cubicBezTo>
                      <a:pt x="27" y="13"/>
                      <a:pt x="25" y="13"/>
                      <a:pt x="25" y="14"/>
                    </a:cubicBezTo>
                    <a:cubicBezTo>
                      <a:pt x="1" y="30"/>
                      <a:pt x="1" y="30"/>
                      <a:pt x="1" y="30"/>
                    </a:cubicBezTo>
                    <a:cubicBezTo>
                      <a:pt x="0" y="31"/>
                      <a:pt x="0" y="33"/>
                      <a:pt x="1" y="34"/>
                    </a:cubicBezTo>
                    <a:cubicBezTo>
                      <a:pt x="11" y="49"/>
                      <a:pt x="11" y="49"/>
                      <a:pt x="11" y="49"/>
                    </a:cubicBezTo>
                    <a:cubicBezTo>
                      <a:pt x="12" y="50"/>
                      <a:pt x="13" y="50"/>
                      <a:pt x="14" y="49"/>
                    </a:cubicBezTo>
                    <a:cubicBezTo>
                      <a:pt x="38" y="33"/>
                      <a:pt x="38" y="33"/>
                      <a:pt x="38" y="33"/>
                    </a:cubicBezTo>
                    <a:cubicBezTo>
                      <a:pt x="38" y="32"/>
                      <a:pt x="39" y="31"/>
                      <a:pt x="40" y="30"/>
                    </a:cubicBezTo>
                    <a:cubicBezTo>
                      <a:pt x="42" y="23"/>
                      <a:pt x="42" y="23"/>
                      <a:pt x="42" y="23"/>
                    </a:cubicBezTo>
                    <a:cubicBezTo>
                      <a:pt x="42" y="22"/>
                      <a:pt x="42" y="21"/>
                      <a:pt x="42" y="20"/>
                    </a:cubicBezTo>
                    <a:cubicBezTo>
                      <a:pt x="41" y="19"/>
                      <a:pt x="41" y="19"/>
                      <a:pt x="41" y="19"/>
                    </a:cubicBezTo>
                    <a:cubicBezTo>
                      <a:pt x="45" y="15"/>
                      <a:pt x="50" y="9"/>
                      <a:pt x="48" y="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17" name="Group 15"/>
          <p:cNvGrpSpPr/>
          <p:nvPr/>
        </p:nvGrpSpPr>
        <p:grpSpPr>
          <a:xfrm>
            <a:off x="6707031" y="4548436"/>
            <a:ext cx="1040315" cy="1040315"/>
            <a:chOff x="5309998" y="3372289"/>
            <a:chExt cx="944252" cy="944251"/>
          </a:xfrm>
        </p:grpSpPr>
        <p:sp>
          <p:nvSpPr>
            <p:cNvPr id="18" name="Oval 69"/>
            <p:cNvSpPr/>
            <p:nvPr/>
          </p:nvSpPr>
          <p:spPr bwMode="auto">
            <a:xfrm rot="10800000">
              <a:off x="5309998" y="337228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19" name="Group 5"/>
            <p:cNvGrpSpPr/>
            <p:nvPr/>
          </p:nvGrpSpPr>
          <p:grpSpPr>
            <a:xfrm>
              <a:off x="5417883" y="3484711"/>
              <a:ext cx="709431" cy="709430"/>
              <a:chOff x="5417883" y="3484711"/>
              <a:chExt cx="709431" cy="709430"/>
            </a:xfrm>
          </p:grpSpPr>
          <p:sp>
            <p:nvSpPr>
              <p:cNvPr id="20" name="Oval 204"/>
              <p:cNvSpPr/>
              <p:nvPr/>
            </p:nvSpPr>
            <p:spPr bwMode="auto">
              <a:xfrm rot="10800000">
                <a:off x="5417883" y="3484711"/>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a:solidFill>
                    <a:srgbClr val="000000"/>
                  </a:solidFill>
                  <a:cs typeface="+mn-ea"/>
                  <a:sym typeface="+mn-lt"/>
                </a:endParaRPr>
              </a:p>
            </p:txBody>
          </p:sp>
          <p:sp>
            <p:nvSpPr>
              <p:cNvPr id="21" name="Freeform 21"/>
              <p:cNvSpPr>
                <a:spLocks noEditPoints="1"/>
              </p:cNvSpPr>
              <p:nvPr/>
            </p:nvSpPr>
            <p:spPr bwMode="auto">
              <a:xfrm>
                <a:off x="5598457" y="3661104"/>
                <a:ext cx="365543" cy="371881"/>
              </a:xfrm>
              <a:custGeom>
                <a:avLst/>
                <a:gdLst>
                  <a:gd name="T0" fmla="*/ 3 w 45"/>
                  <a:gd name="T1" fmla="*/ 8 h 46"/>
                  <a:gd name="T2" fmla="*/ 10 w 45"/>
                  <a:gd name="T3" fmla="*/ 8 h 46"/>
                  <a:gd name="T4" fmla="*/ 12 w 45"/>
                  <a:gd name="T5" fmla="*/ 21 h 46"/>
                  <a:gd name="T6" fmla="*/ 3 w 45"/>
                  <a:gd name="T7" fmla="*/ 8 h 46"/>
                  <a:gd name="T8" fmla="*/ 22 w 45"/>
                  <a:gd name="T9" fmla="*/ 3 h 46"/>
                  <a:gd name="T10" fmla="*/ 32 w 45"/>
                  <a:gd name="T11" fmla="*/ 7 h 46"/>
                  <a:gd name="T12" fmla="*/ 22 w 45"/>
                  <a:gd name="T13" fmla="*/ 10 h 46"/>
                  <a:gd name="T14" fmla="*/ 13 w 45"/>
                  <a:gd name="T15" fmla="*/ 7 h 46"/>
                  <a:gd name="T16" fmla="*/ 22 w 45"/>
                  <a:gd name="T17" fmla="*/ 3 h 46"/>
                  <a:gd name="T18" fmla="*/ 32 w 45"/>
                  <a:gd name="T19" fmla="*/ 21 h 46"/>
                  <a:gd name="T20" fmla="*/ 35 w 45"/>
                  <a:gd name="T21" fmla="*/ 8 h 46"/>
                  <a:gd name="T22" fmla="*/ 41 w 45"/>
                  <a:gd name="T23" fmla="*/ 8 h 46"/>
                  <a:gd name="T24" fmla="*/ 32 w 45"/>
                  <a:gd name="T25" fmla="*/ 21 h 46"/>
                  <a:gd name="T26" fmla="*/ 25 w 45"/>
                  <a:gd name="T27" fmla="*/ 34 h 46"/>
                  <a:gd name="T28" fmla="*/ 32 w 45"/>
                  <a:gd name="T29" fmla="*/ 25 h 46"/>
                  <a:gd name="T30" fmla="*/ 45 w 45"/>
                  <a:gd name="T31" fmla="*/ 6 h 46"/>
                  <a:gd name="T32" fmla="*/ 43 w 45"/>
                  <a:gd name="T33" fmla="*/ 4 h 46"/>
                  <a:gd name="T34" fmla="*/ 34 w 45"/>
                  <a:gd name="T35" fmla="*/ 4 h 46"/>
                  <a:gd name="T36" fmla="*/ 22 w 45"/>
                  <a:gd name="T37" fmla="*/ 0 h 46"/>
                  <a:gd name="T38" fmla="*/ 10 w 45"/>
                  <a:gd name="T39" fmla="*/ 4 h 46"/>
                  <a:gd name="T40" fmla="*/ 1 w 45"/>
                  <a:gd name="T41" fmla="*/ 4 h 46"/>
                  <a:gd name="T42" fmla="*/ 0 w 45"/>
                  <a:gd name="T43" fmla="*/ 6 h 46"/>
                  <a:gd name="T44" fmla="*/ 12 w 45"/>
                  <a:gd name="T45" fmla="*/ 25 h 46"/>
                  <a:gd name="T46" fmla="*/ 19 w 45"/>
                  <a:gd name="T47" fmla="*/ 34 h 46"/>
                  <a:gd name="T48" fmla="*/ 19 w 45"/>
                  <a:gd name="T49" fmla="*/ 37 h 46"/>
                  <a:gd name="T50" fmla="*/ 11 w 45"/>
                  <a:gd name="T51" fmla="*/ 41 h 46"/>
                  <a:gd name="T52" fmla="*/ 22 w 45"/>
                  <a:gd name="T53" fmla="*/ 46 h 46"/>
                  <a:gd name="T54" fmla="*/ 33 w 45"/>
                  <a:gd name="T55" fmla="*/ 41 h 46"/>
                  <a:gd name="T56" fmla="*/ 25 w 45"/>
                  <a:gd name="T57" fmla="*/ 37 h 46"/>
                  <a:gd name="T58" fmla="*/ 25 w 45"/>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3" y="8"/>
                    </a:moveTo>
                    <a:cubicBezTo>
                      <a:pt x="10" y="8"/>
                      <a:pt x="10" y="8"/>
                      <a:pt x="10" y="8"/>
                    </a:cubicBezTo>
                    <a:cubicBezTo>
                      <a:pt x="10" y="14"/>
                      <a:pt x="11" y="18"/>
                      <a:pt x="12" y="21"/>
                    </a:cubicBezTo>
                    <a:cubicBezTo>
                      <a:pt x="8" y="18"/>
                      <a:pt x="4" y="15"/>
                      <a:pt x="3" y="8"/>
                    </a:cubicBezTo>
                    <a:close/>
                    <a:moveTo>
                      <a:pt x="22" y="3"/>
                    </a:moveTo>
                    <a:cubicBezTo>
                      <a:pt x="29" y="3"/>
                      <a:pt x="32" y="6"/>
                      <a:pt x="32" y="7"/>
                    </a:cubicBezTo>
                    <a:cubicBezTo>
                      <a:pt x="32" y="8"/>
                      <a:pt x="29" y="10"/>
                      <a:pt x="22" y="10"/>
                    </a:cubicBezTo>
                    <a:cubicBezTo>
                      <a:pt x="15" y="10"/>
                      <a:pt x="13" y="8"/>
                      <a:pt x="13" y="7"/>
                    </a:cubicBezTo>
                    <a:cubicBezTo>
                      <a:pt x="13" y="6"/>
                      <a:pt x="15" y="3"/>
                      <a:pt x="22" y="3"/>
                    </a:cubicBezTo>
                    <a:close/>
                    <a:moveTo>
                      <a:pt x="32" y="21"/>
                    </a:moveTo>
                    <a:cubicBezTo>
                      <a:pt x="34" y="18"/>
                      <a:pt x="35" y="14"/>
                      <a:pt x="35" y="8"/>
                    </a:cubicBezTo>
                    <a:cubicBezTo>
                      <a:pt x="41" y="8"/>
                      <a:pt x="41" y="8"/>
                      <a:pt x="41" y="8"/>
                    </a:cubicBezTo>
                    <a:cubicBezTo>
                      <a:pt x="41" y="15"/>
                      <a:pt x="37" y="18"/>
                      <a:pt x="32" y="21"/>
                    </a:cubicBezTo>
                    <a:close/>
                    <a:moveTo>
                      <a:pt x="25" y="34"/>
                    </a:moveTo>
                    <a:cubicBezTo>
                      <a:pt x="25" y="30"/>
                      <a:pt x="28" y="28"/>
                      <a:pt x="32" y="25"/>
                    </a:cubicBezTo>
                    <a:cubicBezTo>
                      <a:pt x="38" y="21"/>
                      <a:pt x="45" y="17"/>
                      <a:pt x="45" y="6"/>
                    </a:cubicBezTo>
                    <a:cubicBezTo>
                      <a:pt x="45" y="5"/>
                      <a:pt x="44" y="4"/>
                      <a:pt x="43" y="4"/>
                    </a:cubicBezTo>
                    <a:cubicBezTo>
                      <a:pt x="34" y="4"/>
                      <a:pt x="34" y="4"/>
                      <a:pt x="34" y="4"/>
                    </a:cubicBezTo>
                    <a:cubicBezTo>
                      <a:pt x="33" y="2"/>
                      <a:pt x="30" y="0"/>
                      <a:pt x="22" y="0"/>
                    </a:cubicBezTo>
                    <a:cubicBezTo>
                      <a:pt x="15" y="0"/>
                      <a:pt x="11" y="2"/>
                      <a:pt x="10" y="4"/>
                    </a:cubicBezTo>
                    <a:cubicBezTo>
                      <a:pt x="1" y="4"/>
                      <a:pt x="1" y="4"/>
                      <a:pt x="1" y="4"/>
                    </a:cubicBezTo>
                    <a:cubicBezTo>
                      <a:pt x="0" y="4"/>
                      <a:pt x="0" y="5"/>
                      <a:pt x="0" y="6"/>
                    </a:cubicBezTo>
                    <a:cubicBezTo>
                      <a:pt x="0" y="17"/>
                      <a:pt x="6" y="21"/>
                      <a:pt x="12" y="25"/>
                    </a:cubicBezTo>
                    <a:cubicBezTo>
                      <a:pt x="16" y="28"/>
                      <a:pt x="19" y="30"/>
                      <a:pt x="19" y="34"/>
                    </a:cubicBezTo>
                    <a:cubicBezTo>
                      <a:pt x="19" y="37"/>
                      <a:pt x="19" y="37"/>
                      <a:pt x="19" y="37"/>
                    </a:cubicBezTo>
                    <a:cubicBezTo>
                      <a:pt x="15" y="38"/>
                      <a:pt x="11" y="39"/>
                      <a:pt x="11" y="41"/>
                    </a:cubicBezTo>
                    <a:cubicBezTo>
                      <a:pt x="11" y="44"/>
                      <a:pt x="16" y="46"/>
                      <a:pt x="22" y="46"/>
                    </a:cubicBezTo>
                    <a:cubicBezTo>
                      <a:pt x="28" y="46"/>
                      <a:pt x="33" y="44"/>
                      <a:pt x="33" y="41"/>
                    </a:cubicBezTo>
                    <a:cubicBezTo>
                      <a:pt x="33" y="39"/>
                      <a:pt x="30" y="38"/>
                      <a:pt x="25" y="37"/>
                    </a:cubicBezTo>
                    <a:cubicBezTo>
                      <a:pt x="25" y="34"/>
                      <a:pt x="25" y="34"/>
                      <a:pt x="25" y="34"/>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2" name="Group 13"/>
          <p:cNvGrpSpPr/>
          <p:nvPr/>
        </p:nvGrpSpPr>
        <p:grpSpPr>
          <a:xfrm>
            <a:off x="6707031" y="1450662"/>
            <a:ext cx="1040315" cy="1040315"/>
            <a:chOff x="5309998" y="560565"/>
            <a:chExt cx="944252" cy="944251"/>
          </a:xfrm>
        </p:grpSpPr>
        <p:sp>
          <p:nvSpPr>
            <p:cNvPr id="23" name="Oval 206"/>
            <p:cNvSpPr/>
            <p:nvPr/>
          </p:nvSpPr>
          <p:spPr bwMode="auto">
            <a:xfrm rot="10800000">
              <a:off x="5309998" y="560565"/>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24" name="Group 3"/>
            <p:cNvGrpSpPr/>
            <p:nvPr/>
          </p:nvGrpSpPr>
          <p:grpSpPr>
            <a:xfrm>
              <a:off x="5417883" y="672987"/>
              <a:ext cx="709431" cy="709430"/>
              <a:chOff x="5417883" y="672987"/>
              <a:chExt cx="709431" cy="709430"/>
            </a:xfrm>
          </p:grpSpPr>
          <p:sp>
            <p:nvSpPr>
              <p:cNvPr id="25" name="Oval 207"/>
              <p:cNvSpPr/>
              <p:nvPr/>
            </p:nvSpPr>
            <p:spPr bwMode="auto">
              <a:xfrm rot="10800000">
                <a:off x="5417883" y="672987"/>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dirty="0">
                  <a:ln>
                    <a:noFill/>
                  </a:ln>
                  <a:solidFill>
                    <a:srgbClr val="000000"/>
                  </a:solidFill>
                  <a:effectLst/>
                  <a:cs typeface="+mn-ea"/>
                  <a:sym typeface="+mn-lt"/>
                </a:endParaRPr>
              </a:p>
            </p:txBody>
          </p:sp>
          <p:sp>
            <p:nvSpPr>
              <p:cNvPr id="26" name="Freeform 22"/>
              <p:cNvSpPr/>
              <p:nvPr/>
            </p:nvSpPr>
            <p:spPr bwMode="auto">
              <a:xfrm>
                <a:off x="5553789" y="817699"/>
                <a:ext cx="399351" cy="397238"/>
              </a:xfrm>
              <a:custGeom>
                <a:avLst/>
                <a:gdLst>
                  <a:gd name="T0" fmla="*/ 14 w 49"/>
                  <a:gd name="T1" fmla="*/ 49 h 49"/>
                  <a:gd name="T2" fmla="*/ 5 w 49"/>
                  <a:gd name="T3" fmla="*/ 46 h 49"/>
                  <a:gd name="T4" fmla="*/ 6 w 49"/>
                  <a:gd name="T5" fmla="*/ 28 h 49"/>
                  <a:gd name="T6" fmla="*/ 31 w 49"/>
                  <a:gd name="T7" fmla="*/ 3 h 49"/>
                  <a:gd name="T8" fmla="*/ 39 w 49"/>
                  <a:gd name="T9" fmla="*/ 0 h 49"/>
                  <a:gd name="T10" fmla="*/ 46 w 49"/>
                  <a:gd name="T11" fmla="*/ 7 h 49"/>
                  <a:gd name="T12" fmla="*/ 43 w 49"/>
                  <a:gd name="T13" fmla="*/ 15 h 49"/>
                  <a:gd name="T14" fmla="*/ 19 w 49"/>
                  <a:gd name="T15" fmla="*/ 39 h 49"/>
                  <a:gd name="T16" fmla="*/ 15 w 49"/>
                  <a:gd name="T17" fmla="*/ 42 h 49"/>
                  <a:gd name="T18" fmla="*/ 11 w 49"/>
                  <a:gd name="T19" fmla="*/ 40 h 49"/>
                  <a:gd name="T20" fmla="*/ 12 w 49"/>
                  <a:gd name="T21" fmla="*/ 32 h 49"/>
                  <a:gd name="T22" fmla="*/ 28 w 49"/>
                  <a:gd name="T23" fmla="*/ 15 h 49"/>
                  <a:gd name="T24" fmla="*/ 31 w 49"/>
                  <a:gd name="T25" fmla="*/ 15 h 49"/>
                  <a:gd name="T26" fmla="*/ 31 w 49"/>
                  <a:gd name="T27" fmla="*/ 18 h 49"/>
                  <a:gd name="T28" fmla="*/ 14 w 49"/>
                  <a:gd name="T29" fmla="*/ 34 h 49"/>
                  <a:gd name="T30" fmla="*/ 13 w 49"/>
                  <a:gd name="T31" fmla="*/ 38 h 49"/>
                  <a:gd name="T32" fmla="*/ 14 w 49"/>
                  <a:gd name="T33" fmla="*/ 38 h 49"/>
                  <a:gd name="T34" fmla="*/ 17 w 49"/>
                  <a:gd name="T35" fmla="*/ 37 h 49"/>
                  <a:gd name="T36" fmla="*/ 40 w 49"/>
                  <a:gd name="T37" fmla="*/ 13 h 49"/>
                  <a:gd name="T38" fmla="*/ 42 w 49"/>
                  <a:gd name="T39" fmla="*/ 8 h 49"/>
                  <a:gd name="T40" fmla="*/ 38 w 49"/>
                  <a:gd name="T41" fmla="*/ 4 h 49"/>
                  <a:gd name="T42" fmla="*/ 33 w 49"/>
                  <a:gd name="T43" fmla="*/ 6 h 49"/>
                  <a:gd name="T44" fmla="*/ 8 w 49"/>
                  <a:gd name="T45" fmla="*/ 30 h 49"/>
                  <a:gd name="T46" fmla="*/ 8 w 49"/>
                  <a:gd name="T47" fmla="*/ 43 h 49"/>
                  <a:gd name="T48" fmla="*/ 21 w 49"/>
                  <a:gd name="T49" fmla="*/ 43 h 49"/>
                  <a:gd name="T50" fmla="*/ 45 w 49"/>
                  <a:gd name="T51" fmla="*/ 18 h 49"/>
                  <a:gd name="T52" fmla="*/ 48 w 49"/>
                  <a:gd name="T53" fmla="*/ 18 h 49"/>
                  <a:gd name="T54" fmla="*/ 48 w 49"/>
                  <a:gd name="T55" fmla="*/ 20 h 49"/>
                  <a:gd name="T56" fmla="*/ 23 w 49"/>
                  <a:gd name="T57" fmla="*/ 45 h 49"/>
                  <a:gd name="T58" fmla="*/ 14 w 49"/>
                  <a:gd name="T5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49">
                    <a:moveTo>
                      <a:pt x="14" y="49"/>
                    </a:moveTo>
                    <a:cubicBezTo>
                      <a:pt x="10" y="49"/>
                      <a:pt x="7" y="48"/>
                      <a:pt x="5" y="46"/>
                    </a:cubicBezTo>
                    <a:cubicBezTo>
                      <a:pt x="1" y="42"/>
                      <a:pt x="0" y="34"/>
                      <a:pt x="6" y="28"/>
                    </a:cubicBezTo>
                    <a:cubicBezTo>
                      <a:pt x="9" y="24"/>
                      <a:pt x="23" y="10"/>
                      <a:pt x="31" y="3"/>
                    </a:cubicBezTo>
                    <a:cubicBezTo>
                      <a:pt x="33" y="1"/>
                      <a:pt x="36" y="0"/>
                      <a:pt x="39" y="0"/>
                    </a:cubicBezTo>
                    <a:cubicBezTo>
                      <a:pt x="42" y="1"/>
                      <a:pt x="45" y="4"/>
                      <a:pt x="46" y="7"/>
                    </a:cubicBezTo>
                    <a:cubicBezTo>
                      <a:pt x="46" y="10"/>
                      <a:pt x="45" y="13"/>
                      <a:pt x="43" y="15"/>
                    </a:cubicBezTo>
                    <a:cubicBezTo>
                      <a:pt x="19" y="39"/>
                      <a:pt x="19" y="39"/>
                      <a:pt x="19" y="39"/>
                    </a:cubicBezTo>
                    <a:cubicBezTo>
                      <a:pt x="18" y="41"/>
                      <a:pt x="16" y="41"/>
                      <a:pt x="15" y="42"/>
                    </a:cubicBezTo>
                    <a:cubicBezTo>
                      <a:pt x="13" y="42"/>
                      <a:pt x="12" y="41"/>
                      <a:pt x="11" y="40"/>
                    </a:cubicBezTo>
                    <a:cubicBezTo>
                      <a:pt x="9" y="38"/>
                      <a:pt x="9" y="35"/>
                      <a:pt x="12" y="32"/>
                    </a:cubicBezTo>
                    <a:cubicBezTo>
                      <a:pt x="28" y="15"/>
                      <a:pt x="28" y="15"/>
                      <a:pt x="28" y="15"/>
                    </a:cubicBezTo>
                    <a:cubicBezTo>
                      <a:pt x="29" y="14"/>
                      <a:pt x="30" y="14"/>
                      <a:pt x="31" y="15"/>
                    </a:cubicBezTo>
                    <a:cubicBezTo>
                      <a:pt x="32" y="16"/>
                      <a:pt x="32" y="17"/>
                      <a:pt x="31" y="18"/>
                    </a:cubicBezTo>
                    <a:cubicBezTo>
                      <a:pt x="14" y="34"/>
                      <a:pt x="14" y="34"/>
                      <a:pt x="14" y="34"/>
                    </a:cubicBezTo>
                    <a:cubicBezTo>
                      <a:pt x="13" y="36"/>
                      <a:pt x="13" y="37"/>
                      <a:pt x="13" y="38"/>
                    </a:cubicBezTo>
                    <a:cubicBezTo>
                      <a:pt x="13" y="38"/>
                      <a:pt x="14" y="38"/>
                      <a:pt x="14" y="38"/>
                    </a:cubicBezTo>
                    <a:cubicBezTo>
                      <a:pt x="15" y="38"/>
                      <a:pt x="16" y="38"/>
                      <a:pt x="17" y="37"/>
                    </a:cubicBezTo>
                    <a:cubicBezTo>
                      <a:pt x="40" y="13"/>
                      <a:pt x="40" y="13"/>
                      <a:pt x="40" y="13"/>
                    </a:cubicBezTo>
                    <a:cubicBezTo>
                      <a:pt x="42" y="11"/>
                      <a:pt x="43" y="9"/>
                      <a:pt x="42" y="8"/>
                    </a:cubicBezTo>
                    <a:cubicBezTo>
                      <a:pt x="42" y="6"/>
                      <a:pt x="40" y="4"/>
                      <a:pt x="38" y="4"/>
                    </a:cubicBezTo>
                    <a:cubicBezTo>
                      <a:pt x="37" y="3"/>
                      <a:pt x="35" y="4"/>
                      <a:pt x="33" y="6"/>
                    </a:cubicBezTo>
                    <a:cubicBezTo>
                      <a:pt x="26" y="13"/>
                      <a:pt x="12" y="27"/>
                      <a:pt x="8" y="30"/>
                    </a:cubicBezTo>
                    <a:cubicBezTo>
                      <a:pt x="3" y="35"/>
                      <a:pt x="5" y="40"/>
                      <a:pt x="8" y="43"/>
                    </a:cubicBezTo>
                    <a:cubicBezTo>
                      <a:pt x="11" y="46"/>
                      <a:pt x="16" y="47"/>
                      <a:pt x="21" y="43"/>
                    </a:cubicBezTo>
                    <a:cubicBezTo>
                      <a:pt x="45" y="18"/>
                      <a:pt x="45" y="18"/>
                      <a:pt x="45" y="18"/>
                    </a:cubicBezTo>
                    <a:cubicBezTo>
                      <a:pt x="46" y="17"/>
                      <a:pt x="47" y="17"/>
                      <a:pt x="48" y="18"/>
                    </a:cubicBezTo>
                    <a:cubicBezTo>
                      <a:pt x="49" y="19"/>
                      <a:pt x="49" y="20"/>
                      <a:pt x="48" y="20"/>
                    </a:cubicBezTo>
                    <a:cubicBezTo>
                      <a:pt x="23" y="45"/>
                      <a:pt x="23" y="45"/>
                      <a:pt x="23" y="45"/>
                    </a:cubicBezTo>
                    <a:cubicBezTo>
                      <a:pt x="20" y="48"/>
                      <a:pt x="17" y="49"/>
                      <a:pt x="14" y="4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7" name="Group 14"/>
          <p:cNvGrpSpPr/>
          <p:nvPr/>
        </p:nvGrpSpPr>
        <p:grpSpPr>
          <a:xfrm>
            <a:off x="7388012" y="2926549"/>
            <a:ext cx="1040315" cy="1040315"/>
            <a:chOff x="5928097" y="1900167"/>
            <a:chExt cx="944252" cy="944251"/>
          </a:xfrm>
        </p:grpSpPr>
        <p:sp>
          <p:nvSpPr>
            <p:cNvPr id="28" name="Oval 71"/>
            <p:cNvSpPr/>
            <p:nvPr/>
          </p:nvSpPr>
          <p:spPr bwMode="auto">
            <a:xfrm rot="10800000">
              <a:off x="5928097" y="1900167"/>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29" name="Group 4"/>
            <p:cNvGrpSpPr/>
            <p:nvPr/>
          </p:nvGrpSpPr>
          <p:grpSpPr>
            <a:xfrm>
              <a:off x="6035982" y="2012589"/>
              <a:ext cx="709431" cy="709430"/>
              <a:chOff x="6035982" y="2012589"/>
              <a:chExt cx="709431" cy="709430"/>
            </a:xfrm>
          </p:grpSpPr>
          <p:sp>
            <p:nvSpPr>
              <p:cNvPr id="30" name="Oval 203"/>
              <p:cNvSpPr/>
              <p:nvPr/>
            </p:nvSpPr>
            <p:spPr bwMode="auto">
              <a:xfrm rot="10800000">
                <a:off x="6035982" y="2012589"/>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a:solidFill>
                    <a:srgbClr val="000000"/>
                  </a:solidFill>
                  <a:cs typeface="+mn-ea"/>
                  <a:sym typeface="+mn-lt"/>
                </a:endParaRPr>
              </a:p>
            </p:txBody>
          </p:sp>
          <p:sp>
            <p:nvSpPr>
              <p:cNvPr id="31" name="Freeform 23"/>
              <p:cNvSpPr>
                <a:spLocks noEditPoints="1"/>
              </p:cNvSpPr>
              <p:nvPr/>
            </p:nvSpPr>
            <p:spPr bwMode="auto">
              <a:xfrm>
                <a:off x="6219321" y="2200102"/>
                <a:ext cx="327510" cy="325397"/>
              </a:xfrm>
              <a:custGeom>
                <a:avLst/>
                <a:gdLst>
                  <a:gd name="T0" fmla="*/ 5 w 40"/>
                  <a:gd name="T1" fmla="*/ 20 h 40"/>
                  <a:gd name="T2" fmla="*/ 0 w 40"/>
                  <a:gd name="T3" fmla="*/ 20 h 40"/>
                  <a:gd name="T4" fmla="*/ 0 w 40"/>
                  <a:gd name="T5" fmla="*/ 35 h 40"/>
                  <a:gd name="T6" fmla="*/ 5 w 40"/>
                  <a:gd name="T7" fmla="*/ 40 h 40"/>
                  <a:gd name="T8" fmla="*/ 20 w 40"/>
                  <a:gd name="T9" fmla="*/ 40 h 40"/>
                  <a:gd name="T10" fmla="*/ 20 w 40"/>
                  <a:gd name="T11" fmla="*/ 35 h 40"/>
                  <a:gd name="T12" fmla="*/ 5 w 40"/>
                  <a:gd name="T13" fmla="*/ 35 h 40"/>
                  <a:gd name="T14" fmla="*/ 5 w 40"/>
                  <a:gd name="T15" fmla="*/ 20 h 40"/>
                  <a:gd name="T16" fmla="*/ 35 w 40"/>
                  <a:gd name="T17" fmla="*/ 25 h 40"/>
                  <a:gd name="T18" fmla="*/ 15 w 40"/>
                  <a:gd name="T19" fmla="*/ 25 h 40"/>
                  <a:gd name="T20" fmla="*/ 15 w 40"/>
                  <a:gd name="T21" fmla="*/ 5 h 40"/>
                  <a:gd name="T22" fmla="*/ 35 w 40"/>
                  <a:gd name="T23" fmla="*/ 5 h 40"/>
                  <a:gd name="T24" fmla="*/ 35 w 40"/>
                  <a:gd name="T25" fmla="*/ 25 h 40"/>
                  <a:gd name="T26" fmla="*/ 35 w 40"/>
                  <a:gd name="T27" fmla="*/ 0 h 40"/>
                  <a:gd name="T28" fmla="*/ 15 w 40"/>
                  <a:gd name="T29" fmla="*/ 0 h 40"/>
                  <a:gd name="T30" fmla="*/ 10 w 40"/>
                  <a:gd name="T31" fmla="*/ 5 h 40"/>
                  <a:gd name="T32" fmla="*/ 10 w 40"/>
                  <a:gd name="T33" fmla="*/ 25 h 40"/>
                  <a:gd name="T34" fmla="*/ 15 w 40"/>
                  <a:gd name="T35" fmla="*/ 30 h 40"/>
                  <a:gd name="T36" fmla="*/ 35 w 40"/>
                  <a:gd name="T37" fmla="*/ 30 h 40"/>
                  <a:gd name="T38" fmla="*/ 40 w 40"/>
                  <a:gd name="T39" fmla="*/ 25 h 40"/>
                  <a:gd name="T40" fmla="*/ 40 w 40"/>
                  <a:gd name="T41" fmla="*/ 5 h 40"/>
                  <a:gd name="T42" fmla="*/ 35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5" y="20"/>
                    </a:moveTo>
                    <a:cubicBezTo>
                      <a:pt x="0" y="20"/>
                      <a:pt x="0" y="20"/>
                      <a:pt x="0" y="20"/>
                    </a:cubicBezTo>
                    <a:cubicBezTo>
                      <a:pt x="0" y="35"/>
                      <a:pt x="0" y="35"/>
                      <a:pt x="0" y="35"/>
                    </a:cubicBezTo>
                    <a:cubicBezTo>
                      <a:pt x="0" y="38"/>
                      <a:pt x="2" y="40"/>
                      <a:pt x="5" y="40"/>
                    </a:cubicBezTo>
                    <a:cubicBezTo>
                      <a:pt x="20" y="40"/>
                      <a:pt x="20" y="40"/>
                      <a:pt x="20" y="40"/>
                    </a:cubicBezTo>
                    <a:cubicBezTo>
                      <a:pt x="20" y="35"/>
                      <a:pt x="20" y="35"/>
                      <a:pt x="20" y="35"/>
                    </a:cubicBezTo>
                    <a:cubicBezTo>
                      <a:pt x="5" y="35"/>
                      <a:pt x="5" y="35"/>
                      <a:pt x="5" y="35"/>
                    </a:cubicBezTo>
                    <a:cubicBezTo>
                      <a:pt x="5" y="20"/>
                      <a:pt x="5" y="20"/>
                      <a:pt x="5" y="20"/>
                    </a:cubicBezTo>
                    <a:close/>
                    <a:moveTo>
                      <a:pt x="35" y="25"/>
                    </a:moveTo>
                    <a:cubicBezTo>
                      <a:pt x="15" y="25"/>
                      <a:pt x="15" y="25"/>
                      <a:pt x="15" y="25"/>
                    </a:cubicBezTo>
                    <a:cubicBezTo>
                      <a:pt x="15" y="5"/>
                      <a:pt x="15" y="5"/>
                      <a:pt x="15" y="5"/>
                    </a:cubicBezTo>
                    <a:cubicBezTo>
                      <a:pt x="35" y="5"/>
                      <a:pt x="35" y="5"/>
                      <a:pt x="35" y="5"/>
                    </a:cubicBezTo>
                    <a:cubicBezTo>
                      <a:pt x="35" y="25"/>
                      <a:pt x="35" y="25"/>
                      <a:pt x="35" y="25"/>
                    </a:cubicBezTo>
                    <a:close/>
                    <a:moveTo>
                      <a:pt x="35" y="0"/>
                    </a:moveTo>
                    <a:cubicBezTo>
                      <a:pt x="15" y="0"/>
                      <a:pt x="15" y="0"/>
                      <a:pt x="15" y="0"/>
                    </a:cubicBezTo>
                    <a:cubicBezTo>
                      <a:pt x="12" y="0"/>
                      <a:pt x="10" y="2"/>
                      <a:pt x="10" y="5"/>
                    </a:cubicBezTo>
                    <a:cubicBezTo>
                      <a:pt x="10" y="25"/>
                      <a:pt x="10" y="25"/>
                      <a:pt x="10" y="25"/>
                    </a:cubicBezTo>
                    <a:cubicBezTo>
                      <a:pt x="10" y="28"/>
                      <a:pt x="12" y="30"/>
                      <a:pt x="15" y="30"/>
                    </a:cubicBezTo>
                    <a:cubicBezTo>
                      <a:pt x="35" y="30"/>
                      <a:pt x="35" y="30"/>
                      <a:pt x="35" y="30"/>
                    </a:cubicBezTo>
                    <a:cubicBezTo>
                      <a:pt x="38" y="30"/>
                      <a:pt x="40" y="28"/>
                      <a:pt x="40" y="25"/>
                    </a:cubicBezTo>
                    <a:cubicBezTo>
                      <a:pt x="40" y="5"/>
                      <a:pt x="40" y="5"/>
                      <a:pt x="40" y="5"/>
                    </a:cubicBezTo>
                    <a:cubicBezTo>
                      <a:pt x="40" y="2"/>
                      <a:pt x="38" y="0"/>
                      <a:pt x="35"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32" name="Group 12"/>
          <p:cNvGrpSpPr/>
          <p:nvPr/>
        </p:nvGrpSpPr>
        <p:grpSpPr>
          <a:xfrm>
            <a:off x="4854626" y="1304785"/>
            <a:ext cx="1040315" cy="1040315"/>
            <a:chOff x="3628646" y="428159"/>
            <a:chExt cx="944252" cy="944251"/>
          </a:xfrm>
        </p:grpSpPr>
        <p:sp>
          <p:nvSpPr>
            <p:cNvPr id="33" name="Oval 208"/>
            <p:cNvSpPr/>
            <p:nvPr/>
          </p:nvSpPr>
          <p:spPr bwMode="auto">
            <a:xfrm rot="10800000">
              <a:off x="3628646" y="42815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34" name="Group 2"/>
            <p:cNvGrpSpPr/>
            <p:nvPr/>
          </p:nvGrpSpPr>
          <p:grpSpPr>
            <a:xfrm>
              <a:off x="3736531" y="540581"/>
              <a:ext cx="709431" cy="709430"/>
              <a:chOff x="3736531" y="540581"/>
              <a:chExt cx="709431" cy="709430"/>
            </a:xfrm>
          </p:grpSpPr>
          <p:sp>
            <p:nvSpPr>
              <p:cNvPr id="35" name="Oval 209"/>
              <p:cNvSpPr/>
              <p:nvPr/>
            </p:nvSpPr>
            <p:spPr bwMode="auto">
              <a:xfrm rot="10800000">
                <a:off x="3736531" y="540581"/>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dirty="0">
                  <a:solidFill>
                    <a:srgbClr val="000000"/>
                  </a:solidFill>
                  <a:cs typeface="+mn-ea"/>
                  <a:sym typeface="+mn-lt"/>
                </a:endParaRPr>
              </a:p>
            </p:txBody>
          </p:sp>
          <p:sp>
            <p:nvSpPr>
              <p:cNvPr id="36" name="Freeform 24"/>
              <p:cNvSpPr>
                <a:spLocks noEditPoints="1"/>
              </p:cNvSpPr>
              <p:nvPr/>
            </p:nvSpPr>
            <p:spPr bwMode="auto">
              <a:xfrm>
                <a:off x="3844874" y="745411"/>
                <a:ext cx="384560" cy="308493"/>
              </a:xfrm>
              <a:custGeom>
                <a:avLst/>
                <a:gdLst>
                  <a:gd name="T0" fmla="*/ 16 w 47"/>
                  <a:gd name="T1" fmla="*/ 37 h 38"/>
                  <a:gd name="T2" fmla="*/ 17 w 47"/>
                  <a:gd name="T3" fmla="*/ 37 h 38"/>
                  <a:gd name="T4" fmla="*/ 24 w 47"/>
                  <a:gd name="T5" fmla="*/ 31 h 38"/>
                  <a:gd name="T6" fmla="*/ 16 w 47"/>
                  <a:gd name="T7" fmla="*/ 27 h 38"/>
                  <a:gd name="T8" fmla="*/ 16 w 47"/>
                  <a:gd name="T9" fmla="*/ 37 h 38"/>
                  <a:gd name="T10" fmla="*/ 46 w 47"/>
                  <a:gd name="T11" fmla="*/ 0 h 38"/>
                  <a:gd name="T12" fmla="*/ 1 w 47"/>
                  <a:gd name="T13" fmla="*/ 16 h 38"/>
                  <a:gd name="T14" fmla="*/ 1 w 47"/>
                  <a:gd name="T15" fmla="*/ 17 h 38"/>
                  <a:gd name="T16" fmla="*/ 11 w 47"/>
                  <a:gd name="T17" fmla="*/ 21 h 38"/>
                  <a:gd name="T18" fmla="*/ 11 w 47"/>
                  <a:gd name="T19" fmla="*/ 21 h 38"/>
                  <a:gd name="T20" fmla="*/ 16 w 47"/>
                  <a:gd name="T21" fmla="*/ 23 h 38"/>
                  <a:gd name="T22" fmla="*/ 44 w 47"/>
                  <a:gd name="T23" fmla="*/ 3 h 38"/>
                  <a:gd name="T24" fmla="*/ 44 w 47"/>
                  <a:gd name="T25" fmla="*/ 3 h 38"/>
                  <a:gd name="T26" fmla="*/ 25 w 47"/>
                  <a:gd name="T27" fmla="*/ 25 h 38"/>
                  <a:gd name="T28" fmla="*/ 25 w 47"/>
                  <a:gd name="T29" fmla="*/ 25 h 38"/>
                  <a:gd name="T30" fmla="*/ 24 w 47"/>
                  <a:gd name="T31" fmla="*/ 26 h 38"/>
                  <a:gd name="T32" fmla="*/ 25 w 47"/>
                  <a:gd name="T33" fmla="*/ 27 h 38"/>
                  <a:gd name="T34" fmla="*/ 25 w 47"/>
                  <a:gd name="T35" fmla="*/ 27 h 38"/>
                  <a:gd name="T36" fmla="*/ 38 w 47"/>
                  <a:gd name="T37" fmla="*/ 34 h 38"/>
                  <a:gd name="T38" fmla="*/ 39 w 47"/>
                  <a:gd name="T39" fmla="*/ 33 h 38"/>
                  <a:gd name="T40" fmla="*/ 47 w 47"/>
                  <a:gd name="T41" fmla="*/ 1 h 38"/>
                  <a:gd name="T42" fmla="*/ 46 w 47"/>
                  <a:gd name="T4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8">
                    <a:moveTo>
                      <a:pt x="16" y="37"/>
                    </a:moveTo>
                    <a:cubicBezTo>
                      <a:pt x="16" y="37"/>
                      <a:pt x="17" y="38"/>
                      <a:pt x="17" y="37"/>
                    </a:cubicBezTo>
                    <a:cubicBezTo>
                      <a:pt x="18" y="37"/>
                      <a:pt x="24" y="31"/>
                      <a:pt x="24" y="31"/>
                    </a:cubicBezTo>
                    <a:cubicBezTo>
                      <a:pt x="16" y="27"/>
                      <a:pt x="16" y="27"/>
                      <a:pt x="16" y="27"/>
                    </a:cubicBezTo>
                    <a:cubicBezTo>
                      <a:pt x="16" y="37"/>
                      <a:pt x="16" y="37"/>
                      <a:pt x="16" y="37"/>
                    </a:cubicBezTo>
                    <a:close/>
                    <a:moveTo>
                      <a:pt x="46" y="0"/>
                    </a:moveTo>
                    <a:cubicBezTo>
                      <a:pt x="45" y="1"/>
                      <a:pt x="2" y="16"/>
                      <a:pt x="1" y="16"/>
                    </a:cubicBezTo>
                    <a:cubicBezTo>
                      <a:pt x="1" y="16"/>
                      <a:pt x="0" y="17"/>
                      <a:pt x="1" y="17"/>
                    </a:cubicBezTo>
                    <a:cubicBezTo>
                      <a:pt x="2" y="18"/>
                      <a:pt x="11" y="21"/>
                      <a:pt x="11" y="21"/>
                    </a:cubicBezTo>
                    <a:cubicBezTo>
                      <a:pt x="11" y="21"/>
                      <a:pt x="11" y="21"/>
                      <a:pt x="11" y="21"/>
                    </a:cubicBezTo>
                    <a:cubicBezTo>
                      <a:pt x="16" y="23"/>
                      <a:pt x="16" y="23"/>
                      <a:pt x="16" y="23"/>
                    </a:cubicBezTo>
                    <a:cubicBezTo>
                      <a:pt x="16" y="23"/>
                      <a:pt x="44" y="3"/>
                      <a:pt x="44" y="3"/>
                    </a:cubicBezTo>
                    <a:cubicBezTo>
                      <a:pt x="44" y="3"/>
                      <a:pt x="45" y="3"/>
                      <a:pt x="44" y="3"/>
                    </a:cubicBezTo>
                    <a:cubicBezTo>
                      <a:pt x="44" y="4"/>
                      <a:pt x="25" y="25"/>
                      <a:pt x="25" y="25"/>
                    </a:cubicBezTo>
                    <a:cubicBezTo>
                      <a:pt x="25" y="25"/>
                      <a:pt x="25" y="25"/>
                      <a:pt x="25" y="25"/>
                    </a:cubicBezTo>
                    <a:cubicBezTo>
                      <a:pt x="24" y="26"/>
                      <a:pt x="24" y="26"/>
                      <a:pt x="24" y="26"/>
                    </a:cubicBezTo>
                    <a:cubicBezTo>
                      <a:pt x="25" y="27"/>
                      <a:pt x="25" y="27"/>
                      <a:pt x="25" y="27"/>
                    </a:cubicBezTo>
                    <a:cubicBezTo>
                      <a:pt x="25" y="27"/>
                      <a:pt x="25" y="27"/>
                      <a:pt x="25" y="27"/>
                    </a:cubicBezTo>
                    <a:cubicBezTo>
                      <a:pt x="25" y="27"/>
                      <a:pt x="37" y="33"/>
                      <a:pt x="38" y="34"/>
                    </a:cubicBezTo>
                    <a:cubicBezTo>
                      <a:pt x="38" y="34"/>
                      <a:pt x="39" y="34"/>
                      <a:pt x="39" y="33"/>
                    </a:cubicBezTo>
                    <a:cubicBezTo>
                      <a:pt x="40" y="32"/>
                      <a:pt x="47" y="2"/>
                      <a:pt x="47" y="1"/>
                    </a:cubicBezTo>
                    <a:cubicBezTo>
                      <a:pt x="47" y="1"/>
                      <a:pt x="46" y="0"/>
                      <a:pt x="46"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37" name="文本框 36"/>
          <p:cNvSpPr txBox="1"/>
          <p:nvPr/>
        </p:nvSpPr>
        <p:spPr>
          <a:xfrm>
            <a:off x="3885146" y="1269811"/>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38" name="文本框 52"/>
          <p:cNvSpPr txBox="1">
            <a:spLocks noChangeArrowheads="1"/>
          </p:cNvSpPr>
          <p:nvPr/>
        </p:nvSpPr>
        <p:spPr bwMode="auto">
          <a:xfrm>
            <a:off x="2916140" y="1574522"/>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39" name="文本框 38"/>
          <p:cNvSpPr txBox="1"/>
          <p:nvPr/>
        </p:nvSpPr>
        <p:spPr>
          <a:xfrm>
            <a:off x="7921505" y="1291672"/>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0" name="文本框 52"/>
          <p:cNvSpPr txBox="1">
            <a:spLocks noChangeArrowheads="1"/>
          </p:cNvSpPr>
          <p:nvPr/>
        </p:nvSpPr>
        <p:spPr bwMode="auto">
          <a:xfrm>
            <a:off x="7921505" y="1596383"/>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1" name="文本框 40"/>
          <p:cNvSpPr txBox="1"/>
          <p:nvPr/>
        </p:nvSpPr>
        <p:spPr>
          <a:xfrm>
            <a:off x="8541491" y="2948555"/>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2" name="文本框 52"/>
          <p:cNvSpPr txBox="1">
            <a:spLocks noChangeArrowheads="1"/>
          </p:cNvSpPr>
          <p:nvPr/>
        </p:nvSpPr>
        <p:spPr bwMode="auto">
          <a:xfrm>
            <a:off x="8541491" y="3253265"/>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3" name="文本框 42"/>
          <p:cNvSpPr txBox="1"/>
          <p:nvPr/>
        </p:nvSpPr>
        <p:spPr>
          <a:xfrm>
            <a:off x="7960024" y="4572854"/>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4" name="文本框 52"/>
          <p:cNvSpPr txBox="1">
            <a:spLocks noChangeArrowheads="1"/>
          </p:cNvSpPr>
          <p:nvPr/>
        </p:nvSpPr>
        <p:spPr bwMode="auto">
          <a:xfrm>
            <a:off x="7960024" y="4877564"/>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5" name="文本框 44"/>
          <p:cNvSpPr txBox="1"/>
          <p:nvPr/>
        </p:nvSpPr>
        <p:spPr>
          <a:xfrm>
            <a:off x="3885146" y="4841477"/>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6" name="文本框 52"/>
          <p:cNvSpPr txBox="1">
            <a:spLocks noChangeArrowheads="1"/>
          </p:cNvSpPr>
          <p:nvPr/>
        </p:nvSpPr>
        <p:spPr bwMode="auto">
          <a:xfrm>
            <a:off x="2916140" y="5146188"/>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7" name="文本框 46"/>
          <p:cNvSpPr txBox="1"/>
          <p:nvPr/>
        </p:nvSpPr>
        <p:spPr>
          <a:xfrm>
            <a:off x="2345772" y="3067972"/>
            <a:ext cx="1301053" cy="341880"/>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bg1"/>
                </a:solidFill>
                <a:cs typeface="+mn-ea"/>
                <a:sym typeface="+mn-lt"/>
              </a:rPr>
              <a:t>点击输入标题</a:t>
            </a:r>
          </a:p>
        </p:txBody>
      </p:sp>
      <p:sp>
        <p:nvSpPr>
          <p:cNvPr id="48" name="文本框 52"/>
          <p:cNvSpPr txBox="1">
            <a:spLocks noChangeArrowheads="1"/>
          </p:cNvSpPr>
          <p:nvPr/>
        </p:nvSpPr>
        <p:spPr bwMode="auto">
          <a:xfrm>
            <a:off x="2345771" y="3372682"/>
            <a:ext cx="2391941"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bg1"/>
                </a:solidFill>
                <a:latin typeface="+mn-lt"/>
                <a:ea typeface="+mn-ea"/>
                <a:cs typeface="+mn-ea"/>
                <a:sym typeface="+mn-lt"/>
              </a:rPr>
              <a:t>点击输入文字内容，文字内容需概括精炼，不用多余的文字修饰点击输入文字内容</a:t>
            </a:r>
            <a:endParaRPr lang="en-US" altLang="zh-CN" sz="1400" dirty="0">
              <a:solidFill>
                <a:schemeClr val="bg1"/>
              </a:solidFill>
              <a:latin typeface="+mn-lt"/>
              <a:ea typeface="+mn-ea"/>
              <a:cs typeface="+mn-ea"/>
              <a:sym typeface="+mn-lt"/>
            </a:endParaRPr>
          </a:p>
        </p:txBody>
      </p:sp>
      <p:grpSp>
        <p:nvGrpSpPr>
          <p:cNvPr id="53" name="组合 52"/>
          <p:cNvGrpSpPr/>
          <p:nvPr/>
        </p:nvGrpSpPr>
        <p:grpSpPr>
          <a:xfrm>
            <a:off x="4165600" y="277508"/>
            <a:ext cx="3860800" cy="461665"/>
            <a:chOff x="4165600" y="226708"/>
            <a:chExt cx="3860800" cy="461665"/>
          </a:xfrm>
        </p:grpSpPr>
        <p:sp>
          <p:nvSpPr>
            <p:cNvPr id="58" name="文本框 57"/>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研究过程及方法</a:t>
              </a:r>
            </a:p>
          </p:txBody>
        </p:sp>
        <p:cxnSp>
          <p:nvCxnSpPr>
            <p:cNvPr id="59" name="直接连接符 58"/>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p:nvPr/>
        </p:nvSpPr>
        <p:spPr>
          <a:xfrm>
            <a:off x="991827" y="4070160"/>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4" name="Rectangle 6"/>
          <p:cNvSpPr/>
          <p:nvPr/>
        </p:nvSpPr>
        <p:spPr>
          <a:xfrm>
            <a:off x="991827" y="4070160"/>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5" name="Freeform 7"/>
          <p:cNvSpPr>
            <a:spLocks noEditPoints="1"/>
          </p:cNvSpPr>
          <p:nvPr/>
        </p:nvSpPr>
        <p:spPr bwMode="auto">
          <a:xfrm>
            <a:off x="1095174" y="4155182"/>
            <a:ext cx="360696" cy="42001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6" name="TextBox 8"/>
          <p:cNvSpPr txBox="1"/>
          <p:nvPr/>
        </p:nvSpPr>
        <p:spPr>
          <a:xfrm>
            <a:off x="1637791" y="4203480"/>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sz="1600" b="1" dirty="0">
              <a:solidFill>
                <a:schemeClr val="bg1"/>
              </a:solidFill>
              <a:cs typeface="+mn-ea"/>
              <a:sym typeface="+mn-lt"/>
            </a:endParaRPr>
          </a:p>
        </p:txBody>
      </p:sp>
      <p:grpSp>
        <p:nvGrpSpPr>
          <p:cNvPr id="7" name="组合 6"/>
          <p:cNvGrpSpPr/>
          <p:nvPr/>
        </p:nvGrpSpPr>
        <p:grpSpPr>
          <a:xfrm>
            <a:off x="1838801" y="2942523"/>
            <a:ext cx="888618" cy="1072901"/>
            <a:chOff x="1540440" y="2977921"/>
            <a:chExt cx="937472" cy="1131886"/>
          </a:xfrm>
          <a:solidFill>
            <a:srgbClr val="0868B8"/>
          </a:solidFill>
        </p:grpSpPr>
        <p:sp>
          <p:nvSpPr>
            <p:cNvPr id="8"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grpSp>
      <p:sp>
        <p:nvSpPr>
          <p:cNvPr id="10" name="Arc 12"/>
          <p:cNvSpPr/>
          <p:nvPr/>
        </p:nvSpPr>
        <p:spPr>
          <a:xfrm rot="13265014">
            <a:off x="7864673" y="1762310"/>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1" name="Arc 13"/>
          <p:cNvSpPr/>
          <p:nvPr/>
        </p:nvSpPr>
        <p:spPr>
          <a:xfrm rot="13265014">
            <a:off x="5282107" y="2373671"/>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2" name="Rectangle 15"/>
          <p:cNvSpPr/>
          <p:nvPr/>
        </p:nvSpPr>
        <p:spPr>
          <a:xfrm>
            <a:off x="3574394" y="3453436"/>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3" name="Rectangle 16"/>
          <p:cNvSpPr/>
          <p:nvPr/>
        </p:nvSpPr>
        <p:spPr>
          <a:xfrm>
            <a:off x="3574394" y="3453436"/>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4" name="TextBox 17"/>
          <p:cNvSpPr txBox="1"/>
          <p:nvPr/>
        </p:nvSpPr>
        <p:spPr>
          <a:xfrm>
            <a:off x="4198111" y="3586756"/>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5" name="Freeform 18"/>
          <p:cNvSpPr>
            <a:spLocks noEditPoints="1"/>
          </p:cNvSpPr>
          <p:nvPr/>
        </p:nvSpPr>
        <p:spPr bwMode="auto">
          <a:xfrm>
            <a:off x="3694388" y="3574582"/>
            <a:ext cx="327401" cy="37443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6" name="Rectangle 20"/>
          <p:cNvSpPr/>
          <p:nvPr/>
        </p:nvSpPr>
        <p:spPr>
          <a:xfrm>
            <a:off x="6156960" y="2836712"/>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7" name="Rectangle 21"/>
          <p:cNvSpPr/>
          <p:nvPr/>
        </p:nvSpPr>
        <p:spPr>
          <a:xfrm>
            <a:off x="6156960" y="2836712"/>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8" name="TextBox 22"/>
          <p:cNvSpPr txBox="1"/>
          <p:nvPr/>
        </p:nvSpPr>
        <p:spPr>
          <a:xfrm>
            <a:off x="6820949" y="2970031"/>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9" name="Freeform 23"/>
          <p:cNvSpPr>
            <a:spLocks noEditPoints="1"/>
          </p:cNvSpPr>
          <p:nvPr/>
        </p:nvSpPr>
        <p:spPr bwMode="auto">
          <a:xfrm>
            <a:off x="6305138" y="2959260"/>
            <a:ext cx="262282" cy="41422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0" name="Rectangle 25"/>
          <p:cNvSpPr/>
          <p:nvPr/>
        </p:nvSpPr>
        <p:spPr>
          <a:xfrm>
            <a:off x="8739527" y="2219988"/>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1" name="Rectangle 26"/>
          <p:cNvSpPr/>
          <p:nvPr/>
        </p:nvSpPr>
        <p:spPr>
          <a:xfrm>
            <a:off x="8739527" y="2219988"/>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2" name="TextBox 27"/>
          <p:cNvSpPr txBox="1"/>
          <p:nvPr/>
        </p:nvSpPr>
        <p:spPr>
          <a:xfrm>
            <a:off x="9379150" y="2353307"/>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23" name="Freeform 28"/>
          <p:cNvSpPr>
            <a:spLocks noEditPoints="1"/>
          </p:cNvSpPr>
          <p:nvPr/>
        </p:nvSpPr>
        <p:spPr bwMode="auto">
          <a:xfrm>
            <a:off x="8897947" y="2346560"/>
            <a:ext cx="300269" cy="36357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4" name="Rectangle 29"/>
          <p:cNvSpPr/>
          <p:nvPr/>
        </p:nvSpPr>
        <p:spPr>
          <a:xfrm>
            <a:off x="991827" y="4822241"/>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5" name="Rectangle 30"/>
          <p:cNvSpPr/>
          <p:nvPr/>
        </p:nvSpPr>
        <p:spPr>
          <a:xfrm>
            <a:off x="3831049" y="4212577"/>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6" name="Rectangle 31"/>
          <p:cNvSpPr/>
          <p:nvPr/>
        </p:nvSpPr>
        <p:spPr>
          <a:xfrm>
            <a:off x="6375785" y="3630778"/>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7" name="Rectangle 32"/>
          <p:cNvSpPr/>
          <p:nvPr/>
        </p:nvSpPr>
        <p:spPr>
          <a:xfrm>
            <a:off x="8887705" y="2948354"/>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grpSp>
        <p:nvGrpSpPr>
          <p:cNvPr id="36" name="组合 35"/>
          <p:cNvGrpSpPr/>
          <p:nvPr/>
        </p:nvGrpSpPr>
        <p:grpSpPr>
          <a:xfrm>
            <a:off x="4165600" y="277508"/>
            <a:ext cx="3860800" cy="461665"/>
            <a:chOff x="4165600" y="226708"/>
            <a:chExt cx="3860800" cy="461665"/>
          </a:xfrm>
        </p:grpSpPr>
        <p:sp>
          <p:nvSpPr>
            <p:cNvPr id="37" name="文本框 36"/>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研究过程及方法</a:t>
              </a:r>
            </a:p>
          </p:txBody>
        </p:sp>
        <p:cxnSp>
          <p:nvCxnSpPr>
            <p:cNvPr id="38" name="直接连接符 37"/>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9"/>
          <p:cNvCxnSpPr/>
          <p:nvPr/>
        </p:nvCxnSpPr>
        <p:spPr>
          <a:xfrm>
            <a:off x="2721978" y="2758124"/>
            <a:ext cx="1599777" cy="492203"/>
          </a:xfrm>
          <a:prstGeom prst="line">
            <a:avLst/>
          </a:prstGeom>
          <a:ln w="19050" cmpd="sng">
            <a:solidFill>
              <a:srgbClr val="0B8CDB"/>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7"/>
          <p:cNvCxnSpPr/>
          <p:nvPr/>
        </p:nvCxnSpPr>
        <p:spPr>
          <a:xfrm flipV="1">
            <a:off x="5284906" y="2665678"/>
            <a:ext cx="1576391" cy="584649"/>
          </a:xfrm>
          <a:prstGeom prst="line">
            <a:avLst/>
          </a:prstGeom>
          <a:ln w="19050" cmpd="sng">
            <a:solidFill>
              <a:srgbClr val="086BA8"/>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5" name="Straight Connector 19"/>
          <p:cNvCxnSpPr/>
          <p:nvPr/>
        </p:nvCxnSpPr>
        <p:spPr>
          <a:xfrm>
            <a:off x="7872091" y="2675468"/>
            <a:ext cx="1584186" cy="489111"/>
          </a:xfrm>
          <a:prstGeom prst="line">
            <a:avLst/>
          </a:prstGeom>
          <a:solidFill>
            <a:schemeClr val="accent2"/>
          </a:solidFill>
          <a:ln>
            <a:solidFill>
              <a:srgbClr val="0B8CDB"/>
            </a:solidFill>
          </a:ln>
          <a:effectLst/>
        </p:spPr>
        <p:style>
          <a:lnRef idx="1">
            <a:schemeClr val="accent1"/>
          </a:lnRef>
          <a:fillRef idx="3">
            <a:schemeClr val="accent1"/>
          </a:fillRef>
          <a:effectRef idx="2">
            <a:schemeClr val="accent1"/>
          </a:effectRef>
          <a:fontRef idx="minor">
            <a:schemeClr val="lt1"/>
          </a:fontRef>
        </p:style>
      </p:cxnSp>
      <p:sp>
        <p:nvSpPr>
          <p:cNvPr id="6" name="Oval 14"/>
          <p:cNvSpPr/>
          <p:nvPr/>
        </p:nvSpPr>
        <p:spPr>
          <a:xfrm>
            <a:off x="6869093"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3</a:t>
            </a:r>
            <a:endParaRPr lang="en-US" sz="3200" dirty="0">
              <a:cs typeface="+mn-ea"/>
              <a:sym typeface="+mn-lt"/>
            </a:endParaRPr>
          </a:p>
        </p:txBody>
      </p:sp>
      <p:cxnSp>
        <p:nvCxnSpPr>
          <p:cNvPr id="7" name="Straight Connector 35"/>
          <p:cNvCxnSpPr/>
          <p:nvPr/>
        </p:nvCxnSpPr>
        <p:spPr>
          <a:xfrm>
            <a:off x="7372859" y="3022970"/>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8" name="Oval 15"/>
          <p:cNvSpPr/>
          <p:nvPr/>
        </p:nvSpPr>
        <p:spPr>
          <a:xfrm>
            <a:off x="9424226"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4</a:t>
            </a:r>
            <a:endParaRPr lang="en-US" sz="3200" dirty="0">
              <a:cs typeface="+mn-ea"/>
              <a:sym typeface="+mn-lt"/>
            </a:endParaRPr>
          </a:p>
        </p:txBody>
      </p:sp>
      <p:cxnSp>
        <p:nvCxnSpPr>
          <p:cNvPr id="9" name="Straight Connector 36"/>
          <p:cNvCxnSpPr/>
          <p:nvPr/>
        </p:nvCxnSpPr>
        <p:spPr>
          <a:xfrm>
            <a:off x="9918261" y="3943505"/>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0" name="Oval 6"/>
          <p:cNvSpPr/>
          <p:nvPr/>
        </p:nvSpPr>
        <p:spPr>
          <a:xfrm>
            <a:off x="4313959"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2</a:t>
            </a:r>
            <a:endParaRPr lang="en-US" sz="3200" dirty="0">
              <a:cs typeface="+mn-ea"/>
              <a:sym typeface="+mn-lt"/>
            </a:endParaRPr>
          </a:p>
        </p:txBody>
      </p:sp>
      <p:cxnSp>
        <p:nvCxnSpPr>
          <p:cNvPr id="11" name="Straight Connector 34"/>
          <p:cNvCxnSpPr/>
          <p:nvPr/>
        </p:nvCxnSpPr>
        <p:spPr>
          <a:xfrm>
            <a:off x="4801702" y="3943506"/>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2" name="Oval 3"/>
          <p:cNvSpPr/>
          <p:nvPr/>
        </p:nvSpPr>
        <p:spPr>
          <a:xfrm>
            <a:off x="1758826"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1</a:t>
            </a:r>
            <a:endParaRPr lang="en-US" sz="3200" dirty="0">
              <a:cs typeface="+mn-ea"/>
              <a:sym typeface="+mn-lt"/>
            </a:endParaRPr>
          </a:p>
        </p:txBody>
      </p:sp>
      <p:cxnSp>
        <p:nvCxnSpPr>
          <p:cNvPr id="13" name="Straight Connector 31"/>
          <p:cNvCxnSpPr>
            <a:stCxn id="12" idx="4"/>
          </p:cNvCxnSpPr>
          <p:nvPr/>
        </p:nvCxnSpPr>
        <p:spPr>
          <a:xfrm>
            <a:off x="2252530" y="3022337"/>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4" name="Rectangle 195"/>
          <p:cNvSpPr/>
          <p:nvPr/>
        </p:nvSpPr>
        <p:spPr>
          <a:xfrm>
            <a:off x="1187323"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5" name="Rectangle 195"/>
          <p:cNvSpPr/>
          <p:nvPr/>
        </p:nvSpPr>
        <p:spPr>
          <a:xfrm>
            <a:off x="1187323"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6" name="Rectangle 195"/>
          <p:cNvSpPr/>
          <p:nvPr/>
        </p:nvSpPr>
        <p:spPr>
          <a:xfrm>
            <a:off x="3579249"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7" name="Rectangle 195"/>
          <p:cNvSpPr/>
          <p:nvPr/>
        </p:nvSpPr>
        <p:spPr>
          <a:xfrm>
            <a:off x="3579249"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8" name="Rectangle 195"/>
          <p:cNvSpPr/>
          <p:nvPr/>
        </p:nvSpPr>
        <p:spPr>
          <a:xfrm>
            <a:off x="6137527"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9" name="Rectangle 195"/>
          <p:cNvSpPr/>
          <p:nvPr/>
        </p:nvSpPr>
        <p:spPr>
          <a:xfrm>
            <a:off x="6137527"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20" name="Rectangle 195"/>
          <p:cNvSpPr/>
          <p:nvPr/>
        </p:nvSpPr>
        <p:spPr>
          <a:xfrm>
            <a:off x="8695805"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21" name="Rectangle 195"/>
          <p:cNvSpPr/>
          <p:nvPr/>
        </p:nvSpPr>
        <p:spPr>
          <a:xfrm>
            <a:off x="8695805"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grpSp>
        <p:nvGrpSpPr>
          <p:cNvPr id="26" name="组合 25"/>
          <p:cNvGrpSpPr/>
          <p:nvPr/>
        </p:nvGrpSpPr>
        <p:grpSpPr>
          <a:xfrm>
            <a:off x="4165600" y="277508"/>
            <a:ext cx="3860800" cy="461665"/>
            <a:chOff x="4165600" y="226708"/>
            <a:chExt cx="3860800" cy="461665"/>
          </a:xfrm>
        </p:grpSpPr>
        <p:sp>
          <p:nvSpPr>
            <p:cNvPr id="27" name="文本框 26"/>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研究过程及方法</a:t>
              </a:r>
            </a:p>
          </p:txBody>
        </p:sp>
        <p:cxnSp>
          <p:nvCxnSpPr>
            <p:cNvPr id="28" name="直接连接符 27"/>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1333581" y="1544934"/>
            <a:ext cx="4603357" cy="3530794"/>
            <a:chOff x="3127375" y="1144587"/>
            <a:chExt cx="6581775" cy="5048251"/>
          </a:xfrm>
          <a:solidFill>
            <a:schemeClr val="accent2"/>
          </a:solidFill>
        </p:grpSpPr>
        <p:sp>
          <p:nvSpPr>
            <p:cNvPr id="4"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7" name="Rectangle 46"/>
          <p:cNvSpPr/>
          <p:nvPr/>
        </p:nvSpPr>
        <p:spPr>
          <a:xfrm>
            <a:off x="1162050" y="5096745"/>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8" name="Rectangle 48"/>
          <p:cNvSpPr/>
          <p:nvPr/>
        </p:nvSpPr>
        <p:spPr>
          <a:xfrm>
            <a:off x="2859437" y="5107971"/>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9" name="Rectangle 50"/>
          <p:cNvSpPr/>
          <p:nvPr/>
        </p:nvSpPr>
        <p:spPr>
          <a:xfrm>
            <a:off x="1162050" y="5538610"/>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0" name="Rectangle 52"/>
          <p:cNvSpPr/>
          <p:nvPr/>
        </p:nvSpPr>
        <p:spPr>
          <a:xfrm>
            <a:off x="2859437" y="5538610"/>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1" name="Freeform 43"/>
          <p:cNvSpPr/>
          <p:nvPr/>
        </p:nvSpPr>
        <p:spPr>
          <a:xfrm rot="20280238">
            <a:off x="6456257" y="2262187"/>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2" name="TextBox 5"/>
          <p:cNvSpPr txBox="1"/>
          <p:nvPr/>
        </p:nvSpPr>
        <p:spPr>
          <a:xfrm>
            <a:off x="7079164" y="2217494"/>
            <a:ext cx="3176724"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a:t>
            </a:r>
          </a:p>
        </p:txBody>
      </p:sp>
      <p:sp>
        <p:nvSpPr>
          <p:cNvPr id="33" name="TextBox 103"/>
          <p:cNvSpPr txBox="1"/>
          <p:nvPr/>
        </p:nvSpPr>
        <p:spPr>
          <a:xfrm>
            <a:off x="7079164" y="2834204"/>
            <a:ext cx="3950786" cy="2462213"/>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a:t>
            </a:r>
            <a:endParaRPr lang="en-US" altLang="zh-CN" sz="1400" dirty="0">
              <a:solidFill>
                <a:schemeClr val="tx1">
                  <a:lumMod val="85000"/>
                  <a:lumOff val="15000"/>
                </a:schemeClr>
              </a:solidFill>
              <a:cs typeface="+mn-ea"/>
              <a:sym typeface="+mn-lt"/>
            </a:endParaRPr>
          </a:p>
        </p:txBody>
      </p:sp>
      <p:sp>
        <p:nvSpPr>
          <p:cNvPr id="34" name="文本框 33"/>
          <p:cNvSpPr txBox="1"/>
          <p:nvPr/>
        </p:nvSpPr>
        <p:spPr>
          <a:xfrm>
            <a:off x="1472370"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5" name="文本框 34"/>
          <p:cNvSpPr txBox="1"/>
          <p:nvPr/>
        </p:nvSpPr>
        <p:spPr>
          <a:xfrm>
            <a:off x="1472370"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6" name="文本框 35"/>
          <p:cNvSpPr txBox="1"/>
          <p:nvPr/>
        </p:nvSpPr>
        <p:spPr>
          <a:xfrm>
            <a:off x="3199499"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7" name="文本框 36"/>
          <p:cNvSpPr txBox="1"/>
          <p:nvPr/>
        </p:nvSpPr>
        <p:spPr>
          <a:xfrm>
            <a:off x="3199499"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grpSp>
        <p:nvGrpSpPr>
          <p:cNvPr id="42" name="组合 41"/>
          <p:cNvGrpSpPr/>
          <p:nvPr/>
        </p:nvGrpSpPr>
        <p:grpSpPr>
          <a:xfrm>
            <a:off x="4165600" y="277508"/>
            <a:ext cx="3860800" cy="461665"/>
            <a:chOff x="4165600" y="226708"/>
            <a:chExt cx="3860800" cy="461665"/>
          </a:xfrm>
        </p:grpSpPr>
        <p:sp>
          <p:nvSpPr>
            <p:cNvPr id="43" name="文本框 42"/>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研究过程及方法</a:t>
              </a:r>
            </a:p>
          </p:txBody>
        </p:sp>
        <p:cxnSp>
          <p:nvCxnSpPr>
            <p:cNvPr id="44" name="直接连接符 43"/>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文本框 3"/>
          <p:cNvSpPr txBox="1"/>
          <p:nvPr/>
        </p:nvSpPr>
        <p:spPr>
          <a:xfrm>
            <a:off x="2039662" y="2297080"/>
            <a:ext cx="1617166" cy="923330"/>
          </a:xfrm>
          <a:prstGeom prst="rect">
            <a:avLst/>
          </a:prstGeom>
          <a:noFill/>
        </p:spPr>
        <p:txBody>
          <a:bodyPr wrap="square" rtlCol="0">
            <a:spAutoFit/>
          </a:bodyPr>
          <a:lstStyle/>
          <a:p>
            <a:r>
              <a:rPr lang="zh-CN" altLang="en-US" sz="5400"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方正粗倩简体" pitchFamily="65" charset="-122"/>
                <a:ea typeface="方正粗倩简体" pitchFamily="65" charset="-122"/>
              </a:rPr>
              <a:t>目录</a:t>
            </a:r>
          </a:p>
        </p:txBody>
      </p:sp>
      <p:sp>
        <p:nvSpPr>
          <p:cNvPr id="6" name="文本框 5"/>
          <p:cNvSpPr txBox="1"/>
          <p:nvPr/>
        </p:nvSpPr>
        <p:spPr>
          <a:xfrm>
            <a:off x="1217565" y="2025025"/>
            <a:ext cx="1630680" cy="400110"/>
          </a:xfrm>
          <a:prstGeom prst="rect">
            <a:avLst/>
          </a:prstGeom>
          <a:noFill/>
        </p:spPr>
        <p:txBody>
          <a:bodyPr wrap="square" rtlCol="0">
            <a:spAutoFit/>
          </a:bodyPr>
          <a:lstStyle/>
          <a:p>
            <a:r>
              <a:rPr lang="en-US" altLang="zh-CN" sz="2000" dirty="0">
                <a:solidFill>
                  <a:srgbClr val="8AC4EE"/>
                </a:solidFill>
              </a:rPr>
              <a:t>CONTENTS</a:t>
            </a:r>
            <a:endParaRPr lang="zh-CN" altLang="en-US" sz="2000" dirty="0">
              <a:solidFill>
                <a:srgbClr val="8AC4EE"/>
              </a:solidFill>
            </a:endParaRPr>
          </a:p>
        </p:txBody>
      </p:sp>
      <p:grpSp>
        <p:nvGrpSpPr>
          <p:cNvPr id="35" name="组合 34"/>
          <p:cNvGrpSpPr/>
          <p:nvPr/>
        </p:nvGrpSpPr>
        <p:grpSpPr>
          <a:xfrm>
            <a:off x="6659510" y="3537985"/>
            <a:ext cx="5067546" cy="541158"/>
            <a:chOff x="6248030" y="3662101"/>
            <a:chExt cx="5067546" cy="541158"/>
          </a:xfrm>
        </p:grpSpPr>
        <p:sp>
          <p:nvSpPr>
            <p:cNvPr id="24" name="椭圆 23"/>
            <p:cNvSpPr/>
            <p:nvPr/>
          </p:nvSpPr>
          <p:spPr>
            <a:xfrm>
              <a:off x="6248030" y="3662101"/>
              <a:ext cx="541158" cy="541158"/>
            </a:xfrm>
            <a:prstGeom prst="ellipse">
              <a:avLst/>
            </a:prstGeom>
            <a:solidFill>
              <a:schemeClr val="bg1"/>
            </a:solidFill>
            <a:ln w="19050">
              <a:solidFill>
                <a:srgbClr val="141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77"/>
            <p:cNvSpPr>
              <a:spLocks noChangeArrowheads="1"/>
            </p:cNvSpPr>
            <p:nvPr/>
          </p:nvSpPr>
          <p:spPr bwMode="auto">
            <a:xfrm>
              <a:off x="6332960" y="3776604"/>
              <a:ext cx="371299" cy="312153"/>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rgbClr val="141A4B"/>
            </a:solidFill>
            <a:ln>
              <a:noFill/>
            </a:ln>
            <a:effectLst/>
          </p:spPr>
          <p:txBody>
            <a:bodyPr wrap="none" anchor="ctr"/>
            <a:lstStyle/>
            <a:p>
              <a:pPr defTabSz="534670"/>
              <a:endParaRPr lang="en-US" sz="2105">
                <a:solidFill>
                  <a:prstClr val="black"/>
                </a:solidFill>
                <a:latin typeface="Calibri"/>
              </a:endParaRPr>
            </a:p>
          </p:txBody>
        </p:sp>
        <p:sp>
          <p:nvSpPr>
            <p:cNvPr id="31" name="文本框 30"/>
            <p:cNvSpPr txBox="1"/>
            <p:nvPr/>
          </p:nvSpPr>
          <p:spPr>
            <a:xfrm>
              <a:off x="7454776" y="3731906"/>
              <a:ext cx="3860800" cy="400110"/>
            </a:xfrm>
            <a:prstGeom prst="rect">
              <a:avLst/>
            </a:prstGeom>
            <a:noFill/>
          </p:spPr>
          <p:txBody>
            <a:bodyPr wrap="square" rtlCol="0">
              <a:spAutoFit/>
            </a:bodyPr>
            <a:lstStyle/>
            <a:p>
              <a:r>
                <a:rPr lang="en-US" altLang="zh-CN"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03.</a:t>
              </a:r>
              <a:r>
                <a:rPr lang="zh-CN" altLang="en-US"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研究过程及方法</a:t>
              </a:r>
            </a:p>
          </p:txBody>
        </p:sp>
      </p:grpSp>
      <p:grpSp>
        <p:nvGrpSpPr>
          <p:cNvPr id="37" name="组合 36"/>
          <p:cNvGrpSpPr/>
          <p:nvPr/>
        </p:nvGrpSpPr>
        <p:grpSpPr>
          <a:xfrm>
            <a:off x="6659510" y="4294464"/>
            <a:ext cx="5067546" cy="541158"/>
            <a:chOff x="6248030" y="4669464"/>
            <a:chExt cx="5067546" cy="541158"/>
          </a:xfrm>
        </p:grpSpPr>
        <p:sp>
          <p:nvSpPr>
            <p:cNvPr id="27" name="椭圆 26"/>
            <p:cNvSpPr/>
            <p:nvPr/>
          </p:nvSpPr>
          <p:spPr>
            <a:xfrm>
              <a:off x="6248030" y="4669464"/>
              <a:ext cx="541158" cy="541158"/>
            </a:xfrm>
            <a:prstGeom prst="ellipse">
              <a:avLst/>
            </a:prstGeom>
            <a:solidFill>
              <a:schemeClr val="bg1"/>
            </a:solidFill>
            <a:ln w="19050">
              <a:solidFill>
                <a:srgbClr val="141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Freeform 168"/>
            <p:cNvSpPr>
              <a:spLocks noChangeArrowheads="1"/>
            </p:cNvSpPr>
            <p:nvPr/>
          </p:nvSpPr>
          <p:spPr bwMode="auto">
            <a:xfrm>
              <a:off x="6363044" y="4806506"/>
              <a:ext cx="311131" cy="267075"/>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rgbClr val="141A4B"/>
            </a:solidFill>
            <a:ln>
              <a:noFill/>
            </a:ln>
            <a:effectLst/>
          </p:spPr>
          <p:txBody>
            <a:bodyPr wrap="none" anchor="ctr"/>
            <a:lstStyle/>
            <a:p>
              <a:pPr defTabSz="534670"/>
              <a:endParaRPr lang="en-US" sz="2105" dirty="0">
                <a:solidFill>
                  <a:prstClr val="black"/>
                </a:solidFill>
                <a:latin typeface="Calibri"/>
              </a:endParaRPr>
            </a:p>
          </p:txBody>
        </p:sp>
        <p:sp>
          <p:nvSpPr>
            <p:cNvPr id="32" name="文本框 31"/>
            <p:cNvSpPr txBox="1"/>
            <p:nvPr/>
          </p:nvSpPr>
          <p:spPr>
            <a:xfrm>
              <a:off x="7454776" y="4739988"/>
              <a:ext cx="3860800" cy="400110"/>
            </a:xfrm>
            <a:prstGeom prst="rect">
              <a:avLst/>
            </a:prstGeom>
            <a:noFill/>
          </p:spPr>
          <p:txBody>
            <a:bodyPr wrap="square" rtlCol="0">
              <a:spAutoFit/>
            </a:bodyPr>
            <a:lstStyle/>
            <a:p>
              <a:r>
                <a:rPr lang="en-US" altLang="zh-CN"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04.</a:t>
              </a:r>
              <a:r>
                <a:rPr lang="zh-CN" altLang="en-US"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研究结论</a:t>
              </a:r>
            </a:p>
          </p:txBody>
        </p:sp>
      </p:grpSp>
      <p:grpSp>
        <p:nvGrpSpPr>
          <p:cNvPr id="33" name="组合 32"/>
          <p:cNvGrpSpPr/>
          <p:nvPr/>
        </p:nvGrpSpPr>
        <p:grpSpPr>
          <a:xfrm>
            <a:off x="6659510" y="2025025"/>
            <a:ext cx="5067546" cy="541158"/>
            <a:chOff x="6248030" y="1647377"/>
            <a:chExt cx="5067546" cy="541158"/>
          </a:xfrm>
        </p:grpSpPr>
        <p:sp>
          <p:nvSpPr>
            <p:cNvPr id="19" name="椭圆 18"/>
            <p:cNvSpPr/>
            <p:nvPr/>
          </p:nvSpPr>
          <p:spPr>
            <a:xfrm>
              <a:off x="6248030" y="1647377"/>
              <a:ext cx="541158" cy="541158"/>
            </a:xfrm>
            <a:prstGeom prst="ellipse">
              <a:avLst/>
            </a:prstGeom>
            <a:solidFill>
              <a:schemeClr val="bg1"/>
            </a:solidFill>
            <a:ln w="19050">
              <a:solidFill>
                <a:srgbClr val="141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7454776" y="1717901"/>
              <a:ext cx="3860800" cy="400110"/>
            </a:xfrm>
            <a:prstGeom prst="rect">
              <a:avLst/>
            </a:prstGeom>
            <a:noFill/>
          </p:spPr>
          <p:txBody>
            <a:bodyPr wrap="square" rtlCol="0">
              <a:spAutoFit/>
            </a:bodyPr>
            <a:lstStyle/>
            <a:p>
              <a:r>
                <a:rPr lang="en-US" altLang="zh-CN"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01.</a:t>
              </a:r>
              <a:r>
                <a:rPr lang="zh-CN" altLang="en-US"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研究背景及意义</a:t>
              </a:r>
            </a:p>
          </p:txBody>
        </p:sp>
        <p:sp>
          <p:nvSpPr>
            <p:cNvPr id="18" name="Freeform 106"/>
            <p:cNvSpPr>
              <a:spLocks noChangeArrowheads="1"/>
            </p:cNvSpPr>
            <p:nvPr/>
          </p:nvSpPr>
          <p:spPr bwMode="auto">
            <a:xfrm>
              <a:off x="6388817" y="1733681"/>
              <a:ext cx="259585" cy="368550"/>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rgbClr val="141A4B"/>
            </a:solidFill>
            <a:ln>
              <a:noFill/>
            </a:ln>
            <a:effectLst/>
          </p:spPr>
          <p:txBody>
            <a:bodyPr wrap="none" anchor="ctr"/>
            <a:lstStyle/>
            <a:p>
              <a:pPr defTabSz="534670"/>
              <a:endParaRPr lang="en-US" sz="2105" dirty="0">
                <a:solidFill>
                  <a:prstClr val="black"/>
                </a:solidFill>
                <a:latin typeface="Calibri"/>
              </a:endParaRPr>
            </a:p>
          </p:txBody>
        </p:sp>
      </p:grpSp>
      <p:grpSp>
        <p:nvGrpSpPr>
          <p:cNvPr id="34" name="组合 33"/>
          <p:cNvGrpSpPr/>
          <p:nvPr/>
        </p:nvGrpSpPr>
        <p:grpSpPr>
          <a:xfrm>
            <a:off x="6659510" y="2781505"/>
            <a:ext cx="5067546" cy="541158"/>
            <a:chOff x="6248030" y="2654739"/>
            <a:chExt cx="5067546" cy="541158"/>
          </a:xfrm>
        </p:grpSpPr>
        <p:sp>
          <p:nvSpPr>
            <p:cNvPr id="22" name="椭圆 21"/>
            <p:cNvSpPr/>
            <p:nvPr/>
          </p:nvSpPr>
          <p:spPr>
            <a:xfrm>
              <a:off x="6248030" y="2654739"/>
              <a:ext cx="541158" cy="541158"/>
            </a:xfrm>
            <a:prstGeom prst="ellipse">
              <a:avLst/>
            </a:prstGeom>
            <a:solidFill>
              <a:schemeClr val="bg1"/>
            </a:solidFill>
            <a:ln w="19050">
              <a:solidFill>
                <a:srgbClr val="141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7454776" y="2725983"/>
              <a:ext cx="3860800" cy="400110"/>
            </a:xfrm>
            <a:prstGeom prst="rect">
              <a:avLst/>
            </a:prstGeom>
            <a:noFill/>
          </p:spPr>
          <p:txBody>
            <a:bodyPr wrap="square" rtlCol="0">
              <a:spAutoFit/>
            </a:bodyPr>
            <a:lstStyle/>
            <a:p>
              <a:r>
                <a:rPr lang="en-US" altLang="zh-CN"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02.</a:t>
              </a:r>
              <a:r>
                <a:rPr lang="zh-CN" altLang="en-US" sz="20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论文综述</a:t>
              </a:r>
            </a:p>
          </p:txBody>
        </p:sp>
        <p:sp>
          <p:nvSpPr>
            <p:cNvPr id="21" name="Freeform 70"/>
            <p:cNvSpPr>
              <a:spLocks noChangeArrowheads="1"/>
            </p:cNvSpPr>
            <p:nvPr/>
          </p:nvSpPr>
          <p:spPr bwMode="auto">
            <a:xfrm>
              <a:off x="6339444" y="2765179"/>
              <a:ext cx="358331" cy="320278"/>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rgbClr val="141A4B"/>
            </a:solidFill>
            <a:ln>
              <a:noFill/>
            </a:ln>
            <a:effectLst/>
          </p:spPr>
          <p:txBody>
            <a:bodyPr wrap="none" anchor="ctr"/>
            <a:lstStyle/>
            <a:p>
              <a:pPr defTabSz="534670"/>
              <a:endParaRPr lang="en-US" sz="2105">
                <a:solidFill>
                  <a:prstClr val="black"/>
                </a:solidFill>
                <a:latin typeface="Calibri"/>
              </a:endParaRPr>
            </a:p>
          </p:txBody>
        </p:sp>
      </p:grpSp>
    </p:spTree>
  </p:cSld>
  <p:clrMapOvr>
    <a:masterClrMapping/>
  </p:clrMapOvr>
  <p:transition spd="slow">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5056188" y="2760028"/>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cs typeface="+mn-ea"/>
                <a:sym typeface="+mn-lt"/>
              </a:rPr>
              <a:t>Six Steps</a:t>
            </a:r>
          </a:p>
          <a:p>
            <a:pPr algn="ctr" eaLnBrk="1" hangingPunct="1"/>
            <a:r>
              <a:rPr lang="en-US" altLang="zh-CN" sz="2400" dirty="0">
                <a:cs typeface="+mn-ea"/>
                <a:sym typeface="+mn-lt"/>
              </a:rPr>
              <a:t>Process</a:t>
            </a:r>
            <a:endParaRPr lang="zh-CN" altLang="zh-CN" sz="2400" dirty="0">
              <a:cs typeface="+mn-ea"/>
              <a:sym typeface="+mn-lt"/>
            </a:endParaRPr>
          </a:p>
        </p:txBody>
      </p:sp>
      <p:sp>
        <p:nvSpPr>
          <p:cNvPr id="4" name="Shape 1302"/>
          <p:cNvSpPr/>
          <p:nvPr/>
        </p:nvSpPr>
        <p:spPr bwMode="auto">
          <a:xfrm>
            <a:off x="6580188"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a:solidFill>
                  <a:schemeClr val="bg1"/>
                </a:solidFill>
                <a:latin typeface="+mn-lt"/>
                <a:ea typeface="+mn-ea"/>
                <a:cs typeface="+mn-ea"/>
                <a:sym typeface="+mn-lt"/>
              </a:rPr>
              <a:t>0</a:t>
            </a:r>
            <a:r>
              <a:rPr lang="zh-CN" altLang="zh-CN" sz="2400" b="1">
                <a:solidFill>
                  <a:schemeClr val="bg1"/>
                </a:solidFill>
                <a:latin typeface="+mn-lt"/>
                <a:ea typeface="+mn-ea"/>
                <a:cs typeface="+mn-ea"/>
                <a:sym typeface="+mn-lt"/>
              </a:rPr>
              <a:t>2</a:t>
            </a:r>
          </a:p>
        </p:txBody>
      </p:sp>
      <p:grpSp>
        <p:nvGrpSpPr>
          <p:cNvPr id="5" name="Group 1311"/>
          <p:cNvGrpSpPr/>
          <p:nvPr/>
        </p:nvGrpSpPr>
        <p:grpSpPr bwMode="auto">
          <a:xfrm>
            <a:off x="4260852" y="1862138"/>
            <a:ext cx="3686175" cy="3860800"/>
            <a:chOff x="0" y="0"/>
            <a:chExt cx="6699936" cy="7019889"/>
          </a:xfrm>
        </p:grpSpPr>
        <p:sp>
          <p:nvSpPr>
            <p:cNvPr id="6"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7"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8"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9"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0"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1"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grpSp>
      <p:sp>
        <p:nvSpPr>
          <p:cNvPr id="12" name="Shape 1312"/>
          <p:cNvSpPr/>
          <p:nvPr/>
        </p:nvSpPr>
        <p:spPr bwMode="auto">
          <a:xfrm>
            <a:off x="7535863" y="3305176"/>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3</a:t>
            </a:r>
          </a:p>
        </p:txBody>
      </p:sp>
      <p:sp>
        <p:nvSpPr>
          <p:cNvPr id="13" name="Shape 1315"/>
          <p:cNvSpPr/>
          <p:nvPr/>
        </p:nvSpPr>
        <p:spPr bwMode="auto">
          <a:xfrm>
            <a:off x="3721101" y="3305176"/>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6</a:t>
            </a:r>
          </a:p>
        </p:txBody>
      </p:sp>
      <p:sp>
        <p:nvSpPr>
          <p:cNvPr id="14" name="Shape 1318"/>
          <p:cNvSpPr/>
          <p:nvPr/>
        </p:nvSpPr>
        <p:spPr bwMode="auto">
          <a:xfrm>
            <a:off x="4673601"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dirty="0">
                <a:solidFill>
                  <a:schemeClr val="bg1"/>
                </a:solidFill>
                <a:latin typeface="+mn-lt"/>
                <a:ea typeface="+mn-ea"/>
                <a:cs typeface="+mn-ea"/>
                <a:sym typeface="+mn-lt"/>
              </a:rPr>
              <a:t>01</a:t>
            </a:r>
            <a:endParaRPr lang="zh-CN" altLang="zh-CN" sz="2400" b="1" dirty="0">
              <a:solidFill>
                <a:schemeClr val="bg1"/>
              </a:solidFill>
              <a:latin typeface="+mn-lt"/>
              <a:ea typeface="+mn-ea"/>
              <a:cs typeface="+mn-ea"/>
              <a:sym typeface="+mn-lt"/>
            </a:endParaRPr>
          </a:p>
        </p:txBody>
      </p:sp>
      <p:sp>
        <p:nvSpPr>
          <p:cNvPr id="15" name="Shape 1321"/>
          <p:cNvSpPr/>
          <p:nvPr/>
        </p:nvSpPr>
        <p:spPr bwMode="auto">
          <a:xfrm>
            <a:off x="4673601"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5</a:t>
            </a:r>
          </a:p>
        </p:txBody>
      </p:sp>
      <p:sp>
        <p:nvSpPr>
          <p:cNvPr id="16" name="Shape 1324"/>
          <p:cNvSpPr/>
          <p:nvPr/>
        </p:nvSpPr>
        <p:spPr bwMode="auto">
          <a:xfrm>
            <a:off x="6581776"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4</a:t>
            </a:r>
          </a:p>
        </p:txBody>
      </p:sp>
      <p:sp>
        <p:nvSpPr>
          <p:cNvPr id="17" name="Subtitle 2"/>
          <p:cNvSpPr txBox="1"/>
          <p:nvPr/>
        </p:nvSpPr>
        <p:spPr bwMode="auto">
          <a:xfrm>
            <a:off x="7708902" y="200183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8" name="TextBox 46"/>
          <p:cNvSpPr txBox="1">
            <a:spLocks noChangeArrowheads="1"/>
          </p:cNvSpPr>
          <p:nvPr/>
        </p:nvSpPr>
        <p:spPr bwMode="auto">
          <a:xfrm>
            <a:off x="7713663" y="166528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19" name="Subtitle 2"/>
          <p:cNvSpPr txBox="1"/>
          <p:nvPr/>
        </p:nvSpPr>
        <p:spPr bwMode="auto">
          <a:xfrm>
            <a:off x="8599489" y="367188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0" name="TextBox 46"/>
          <p:cNvSpPr txBox="1">
            <a:spLocks noChangeArrowheads="1"/>
          </p:cNvSpPr>
          <p:nvPr/>
        </p:nvSpPr>
        <p:spPr bwMode="auto">
          <a:xfrm>
            <a:off x="8604251" y="333533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1" name="Subtitle 2"/>
          <p:cNvSpPr txBox="1"/>
          <p:nvPr/>
        </p:nvSpPr>
        <p:spPr bwMode="auto">
          <a:xfrm>
            <a:off x="7680327"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2" name="TextBox 46"/>
          <p:cNvSpPr txBox="1">
            <a:spLocks noChangeArrowheads="1"/>
          </p:cNvSpPr>
          <p:nvPr/>
        </p:nvSpPr>
        <p:spPr bwMode="auto">
          <a:xfrm>
            <a:off x="7685088"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3" name="Subtitle 2"/>
          <p:cNvSpPr txBox="1"/>
          <p:nvPr/>
        </p:nvSpPr>
        <p:spPr bwMode="auto">
          <a:xfrm>
            <a:off x="1365252" y="1892300"/>
            <a:ext cx="31273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4" name="TextBox 46"/>
          <p:cNvSpPr txBox="1">
            <a:spLocks noChangeArrowheads="1"/>
          </p:cNvSpPr>
          <p:nvPr/>
        </p:nvSpPr>
        <p:spPr bwMode="auto">
          <a:xfrm>
            <a:off x="2151063" y="1555750"/>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25" name="Subtitle 2"/>
          <p:cNvSpPr txBox="1"/>
          <p:nvPr/>
        </p:nvSpPr>
        <p:spPr bwMode="auto">
          <a:xfrm>
            <a:off x="463552" y="3732214"/>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6" name="TextBox 46"/>
          <p:cNvSpPr txBox="1">
            <a:spLocks noChangeArrowheads="1"/>
          </p:cNvSpPr>
          <p:nvPr/>
        </p:nvSpPr>
        <p:spPr bwMode="auto">
          <a:xfrm>
            <a:off x="1249363" y="339566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7" name="Subtitle 2"/>
          <p:cNvSpPr txBox="1"/>
          <p:nvPr/>
        </p:nvSpPr>
        <p:spPr bwMode="auto">
          <a:xfrm>
            <a:off x="1365252"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8" name="TextBox 46"/>
          <p:cNvSpPr txBox="1">
            <a:spLocks noChangeArrowheads="1"/>
          </p:cNvSpPr>
          <p:nvPr/>
        </p:nvSpPr>
        <p:spPr bwMode="auto">
          <a:xfrm>
            <a:off x="2151063"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grpSp>
        <p:nvGrpSpPr>
          <p:cNvPr id="33" name="组合 32"/>
          <p:cNvGrpSpPr/>
          <p:nvPr/>
        </p:nvGrpSpPr>
        <p:grpSpPr>
          <a:xfrm>
            <a:off x="4165600" y="277508"/>
            <a:ext cx="3860800" cy="461665"/>
            <a:chOff x="4165600" y="226708"/>
            <a:chExt cx="3860800" cy="461665"/>
          </a:xfrm>
        </p:grpSpPr>
        <p:sp>
          <p:nvSpPr>
            <p:cNvPr id="34" name="文本框 33"/>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研究过程及方法</a:t>
              </a:r>
            </a:p>
          </p:txBody>
        </p:sp>
        <p:cxnSp>
          <p:nvCxnSpPr>
            <p:cNvPr id="35" name="直接连接符 34"/>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105" y="2128301"/>
            <a:ext cx="4316417" cy="3180518"/>
          </a:xfrm>
          <a:prstGeom prst="rect">
            <a:avLst/>
          </a:prstGeom>
        </p:spPr>
      </p:pic>
      <p:sp>
        <p:nvSpPr>
          <p:cNvPr id="3" name="文本框 2"/>
          <p:cNvSpPr txBox="1"/>
          <p:nvPr/>
        </p:nvSpPr>
        <p:spPr>
          <a:xfrm>
            <a:off x="6925096" y="2560216"/>
            <a:ext cx="3860800" cy="400110"/>
          </a:xfrm>
          <a:prstGeom prst="rect">
            <a:avLst/>
          </a:prstGeom>
          <a:noFill/>
        </p:spPr>
        <p:txBody>
          <a:bodyPr wrap="square" rtlCol="0">
            <a:spAutoFit/>
          </a:bodyPr>
          <a:lstStyle/>
          <a:p>
            <a:r>
              <a:rPr lang="en-US" altLang="zh-CN" sz="2000" b="1" dirty="0">
                <a:latin typeface="+mj-ea"/>
                <a:ea typeface="+mj-ea"/>
              </a:rPr>
              <a:t>04.</a:t>
            </a:r>
            <a:r>
              <a:rPr lang="zh-CN" altLang="en-US" sz="2000" b="1" dirty="0">
                <a:latin typeface="+mj-ea"/>
                <a:ea typeface="+mj-ea"/>
              </a:rPr>
              <a:t>研究结论</a:t>
            </a:r>
          </a:p>
        </p:txBody>
      </p:sp>
      <p:cxnSp>
        <p:nvCxnSpPr>
          <p:cNvPr id="5" name="直接连接符 4"/>
          <p:cNvCxnSpPr/>
          <p:nvPr/>
        </p:nvCxnSpPr>
        <p:spPr>
          <a:xfrm>
            <a:off x="6168391" y="2745031"/>
            <a:ext cx="0" cy="1758236"/>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49541" y="3167830"/>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 name="矩形 10"/>
          <p:cNvSpPr/>
          <p:nvPr/>
        </p:nvSpPr>
        <p:spPr>
          <a:xfrm>
            <a:off x="6949541" y="4050523"/>
            <a:ext cx="3680748" cy="517065"/>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8409" y="1312523"/>
            <a:ext cx="2916511" cy="437476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165600" y="277508"/>
            <a:ext cx="3860800" cy="461665"/>
            <a:chOff x="4165600" y="226708"/>
            <a:chExt cx="3860800" cy="461665"/>
          </a:xfrm>
        </p:grpSpPr>
        <p:sp>
          <p:nvSpPr>
            <p:cNvPr id="27" name="文本框 26"/>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研究结论</a:t>
              </a:r>
            </a:p>
          </p:txBody>
        </p:sp>
        <p:cxnSp>
          <p:nvCxnSpPr>
            <p:cNvPr id="28" name="直接连接符 27"/>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30" name="Freeform 5"/>
          <p:cNvSpPr/>
          <p:nvPr/>
        </p:nvSpPr>
        <p:spPr bwMode="auto">
          <a:xfrm>
            <a:off x="2948014" y="3081337"/>
            <a:ext cx="831447" cy="205548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1" name="Freeform 6"/>
          <p:cNvSpPr/>
          <p:nvPr/>
        </p:nvSpPr>
        <p:spPr bwMode="auto">
          <a:xfrm>
            <a:off x="3779461" y="3081337"/>
            <a:ext cx="831447" cy="205548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2" name="Freeform 5"/>
          <p:cNvSpPr/>
          <p:nvPr/>
        </p:nvSpPr>
        <p:spPr bwMode="auto">
          <a:xfrm>
            <a:off x="4195184" y="2066924"/>
            <a:ext cx="831447" cy="306989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3" name="Freeform 6"/>
          <p:cNvSpPr/>
          <p:nvPr/>
        </p:nvSpPr>
        <p:spPr bwMode="auto">
          <a:xfrm>
            <a:off x="5026631" y="2066924"/>
            <a:ext cx="831447" cy="306989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4" name="Freeform 5"/>
          <p:cNvSpPr/>
          <p:nvPr/>
        </p:nvSpPr>
        <p:spPr bwMode="auto">
          <a:xfrm>
            <a:off x="1700843" y="4024311"/>
            <a:ext cx="831447" cy="11125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5" name="Freeform 6"/>
          <p:cNvSpPr/>
          <p:nvPr/>
        </p:nvSpPr>
        <p:spPr bwMode="auto">
          <a:xfrm>
            <a:off x="2532290" y="4024311"/>
            <a:ext cx="831447" cy="11125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6" name="Freeform 5"/>
          <p:cNvSpPr/>
          <p:nvPr/>
        </p:nvSpPr>
        <p:spPr bwMode="auto">
          <a:xfrm>
            <a:off x="5442354" y="3473923"/>
            <a:ext cx="831447" cy="166289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7" name="Freeform 6"/>
          <p:cNvSpPr/>
          <p:nvPr/>
        </p:nvSpPr>
        <p:spPr bwMode="auto">
          <a:xfrm>
            <a:off x="6273801" y="3473923"/>
            <a:ext cx="831447" cy="166289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8" name="Freeform 5"/>
          <p:cNvSpPr/>
          <p:nvPr/>
        </p:nvSpPr>
        <p:spPr bwMode="auto">
          <a:xfrm>
            <a:off x="6689524" y="2652712"/>
            <a:ext cx="831447" cy="24841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9" name="Freeform 6"/>
          <p:cNvSpPr/>
          <p:nvPr/>
        </p:nvSpPr>
        <p:spPr bwMode="auto">
          <a:xfrm>
            <a:off x="7520971" y="2652712"/>
            <a:ext cx="831447" cy="24841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0" name="Freeform 5"/>
          <p:cNvSpPr/>
          <p:nvPr/>
        </p:nvSpPr>
        <p:spPr bwMode="auto">
          <a:xfrm>
            <a:off x="7936694" y="4281487"/>
            <a:ext cx="831447" cy="85532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1" name="Freeform 6"/>
          <p:cNvSpPr/>
          <p:nvPr/>
        </p:nvSpPr>
        <p:spPr bwMode="auto">
          <a:xfrm>
            <a:off x="8768141" y="4281487"/>
            <a:ext cx="831447" cy="85532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2" name="Freeform 5"/>
          <p:cNvSpPr/>
          <p:nvPr/>
        </p:nvSpPr>
        <p:spPr bwMode="auto">
          <a:xfrm>
            <a:off x="9183864" y="4024311"/>
            <a:ext cx="831447" cy="11125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3" name="Freeform 6"/>
          <p:cNvSpPr/>
          <p:nvPr/>
        </p:nvSpPr>
        <p:spPr bwMode="auto">
          <a:xfrm>
            <a:off x="10015311" y="4024311"/>
            <a:ext cx="831447" cy="11125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Oval 88"/>
          <p:cNvSpPr/>
          <p:nvPr/>
        </p:nvSpPr>
        <p:spPr>
          <a:xfrm>
            <a:off x="2239397" y="3295643"/>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5" name="Oval 89"/>
          <p:cNvSpPr/>
          <p:nvPr/>
        </p:nvSpPr>
        <p:spPr>
          <a:xfrm>
            <a:off x="3486567" y="2352670"/>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6" name="Oval 90"/>
          <p:cNvSpPr/>
          <p:nvPr/>
        </p:nvSpPr>
        <p:spPr>
          <a:xfrm>
            <a:off x="4733737" y="1338257"/>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AU" dirty="0">
              <a:solidFill>
                <a:schemeClr val="tx1"/>
              </a:solidFill>
            </a:endParaRPr>
          </a:p>
        </p:txBody>
      </p:sp>
      <p:sp>
        <p:nvSpPr>
          <p:cNvPr id="47" name="Oval 91"/>
          <p:cNvSpPr/>
          <p:nvPr/>
        </p:nvSpPr>
        <p:spPr>
          <a:xfrm>
            <a:off x="5980907" y="2745255"/>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AU" dirty="0">
              <a:solidFill>
                <a:schemeClr val="tx1"/>
              </a:solidFill>
            </a:endParaRPr>
          </a:p>
        </p:txBody>
      </p:sp>
      <p:sp>
        <p:nvSpPr>
          <p:cNvPr id="48" name="Oval 92"/>
          <p:cNvSpPr/>
          <p:nvPr/>
        </p:nvSpPr>
        <p:spPr>
          <a:xfrm>
            <a:off x="7228077" y="1924044"/>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9" name="Oval 93"/>
          <p:cNvSpPr/>
          <p:nvPr/>
        </p:nvSpPr>
        <p:spPr>
          <a:xfrm>
            <a:off x="8483172" y="3552819"/>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US" dirty="0">
              <a:solidFill>
                <a:schemeClr val="tx1"/>
              </a:solidFill>
            </a:endParaRPr>
          </a:p>
        </p:txBody>
      </p:sp>
      <p:sp>
        <p:nvSpPr>
          <p:cNvPr id="50" name="Oval 94"/>
          <p:cNvSpPr/>
          <p:nvPr/>
        </p:nvSpPr>
        <p:spPr>
          <a:xfrm>
            <a:off x="9722417" y="3295643"/>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51" name="Rectangle 95"/>
          <p:cNvSpPr/>
          <p:nvPr/>
        </p:nvSpPr>
        <p:spPr>
          <a:xfrm>
            <a:off x="1476885" y="5119788"/>
            <a:ext cx="9584596" cy="383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文本框 8"/>
          <p:cNvSpPr txBox="1"/>
          <p:nvPr/>
        </p:nvSpPr>
        <p:spPr>
          <a:xfrm>
            <a:off x="2879504" y="5645825"/>
            <a:ext cx="2978574"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点击输入简要内容，文字内容需概括精炼，不用多余的文字修饰，言简意赅的说明该项内容</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53" name="矩形 52"/>
          <p:cNvSpPr/>
          <p:nvPr/>
        </p:nvSpPr>
        <p:spPr>
          <a:xfrm>
            <a:off x="2879504" y="5361541"/>
            <a:ext cx="2147127" cy="338554"/>
          </a:xfrm>
          <a:prstGeom prst="rect">
            <a:avLst/>
          </a:prstGeom>
        </p:spPr>
        <p:txBody>
          <a:bodyPr wrap="square">
            <a:spAutoFit/>
          </a:bodyPr>
          <a:lstStyle/>
          <a:p>
            <a:pPr defTabSz="608965"/>
            <a:r>
              <a:rPr lang="zh-CN" altLang="en-US" sz="1600" b="1" dirty="0">
                <a:solidFill>
                  <a:srgbClr val="4A4B69"/>
                </a:solidFill>
                <a:latin typeface="微软雅黑" pitchFamily="34" charset="-122"/>
                <a:ea typeface="微软雅黑" pitchFamily="34" charset="-122"/>
              </a:rPr>
              <a:t>点击此处添加标题</a:t>
            </a:r>
          </a:p>
        </p:txBody>
      </p:sp>
      <p:sp>
        <p:nvSpPr>
          <p:cNvPr id="54" name="文本框 8"/>
          <p:cNvSpPr txBox="1"/>
          <p:nvPr/>
        </p:nvSpPr>
        <p:spPr>
          <a:xfrm>
            <a:off x="7575290" y="5645825"/>
            <a:ext cx="2902210"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点击输入简要内容，文字内容需概括精炼，不用多余的文字修饰，言简意赅的说明该项内容</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55" name="矩形 54"/>
          <p:cNvSpPr/>
          <p:nvPr/>
        </p:nvSpPr>
        <p:spPr>
          <a:xfrm>
            <a:off x="7575290" y="5361541"/>
            <a:ext cx="2147127" cy="338554"/>
          </a:xfrm>
          <a:prstGeom prst="rect">
            <a:avLst/>
          </a:prstGeom>
        </p:spPr>
        <p:txBody>
          <a:bodyPr wrap="square">
            <a:spAutoFit/>
          </a:bodyPr>
          <a:lstStyle/>
          <a:p>
            <a:pPr defTabSz="608965"/>
            <a:r>
              <a:rPr lang="zh-CN" altLang="en-US" sz="1600" b="1" dirty="0">
                <a:solidFill>
                  <a:srgbClr val="4A4B69"/>
                </a:solidFill>
                <a:latin typeface="微软雅黑" pitchFamily="34" charset="-122"/>
                <a:ea typeface="微软雅黑" pitchFamily="34" charset="-122"/>
              </a:rPr>
              <a:t>点击此处添加标题</a:t>
            </a:r>
          </a:p>
        </p:txBody>
      </p:sp>
      <p:sp>
        <p:nvSpPr>
          <p:cNvPr id="56" name="Freeform 17"/>
          <p:cNvSpPr>
            <a:spLocks noChangeArrowheads="1"/>
          </p:cNvSpPr>
          <p:nvPr/>
        </p:nvSpPr>
        <p:spPr bwMode="auto">
          <a:xfrm>
            <a:off x="6663707" y="5385722"/>
            <a:ext cx="856800" cy="856800"/>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7" name="Freeform 11"/>
          <p:cNvSpPr>
            <a:spLocks noChangeArrowheads="1"/>
          </p:cNvSpPr>
          <p:nvPr/>
        </p:nvSpPr>
        <p:spPr bwMode="auto">
          <a:xfrm>
            <a:off x="1969396" y="5385722"/>
            <a:ext cx="855788" cy="855792"/>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8" name="文本框 57"/>
          <p:cNvSpPr txBox="1"/>
          <p:nvPr/>
        </p:nvSpPr>
        <p:spPr>
          <a:xfrm>
            <a:off x="2256456" y="3398873"/>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59" name="文本框 58"/>
          <p:cNvSpPr txBox="1"/>
          <p:nvPr/>
        </p:nvSpPr>
        <p:spPr>
          <a:xfrm>
            <a:off x="3486567" y="2455899"/>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0" name="文本框 59"/>
          <p:cNvSpPr txBox="1"/>
          <p:nvPr/>
        </p:nvSpPr>
        <p:spPr>
          <a:xfrm>
            <a:off x="4771161" y="1441486"/>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1" name="文本框 60"/>
          <p:cNvSpPr txBox="1"/>
          <p:nvPr/>
        </p:nvSpPr>
        <p:spPr>
          <a:xfrm>
            <a:off x="5990344" y="2818916"/>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2" name="文本框 61"/>
          <p:cNvSpPr txBox="1"/>
          <p:nvPr/>
        </p:nvSpPr>
        <p:spPr>
          <a:xfrm>
            <a:off x="7228077" y="2047215"/>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3" name="文本框 62"/>
          <p:cNvSpPr txBox="1"/>
          <p:nvPr/>
        </p:nvSpPr>
        <p:spPr>
          <a:xfrm>
            <a:off x="8514939" y="3633620"/>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4" name="文本框 63"/>
          <p:cNvSpPr txBox="1"/>
          <p:nvPr/>
        </p:nvSpPr>
        <p:spPr>
          <a:xfrm>
            <a:off x="9739451" y="3398873"/>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p:nvPr/>
        </p:nvSpPr>
        <p:spPr>
          <a:xfrm flipH="1">
            <a:off x="0" y="1751526"/>
            <a:ext cx="12192000" cy="4018208"/>
          </a:xfrm>
          <a:prstGeom prst="rect">
            <a:avLst/>
          </a:prstGeom>
          <a:solidFill>
            <a:srgbClr val="71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E:\Work\Private\Image Bank\IMG_577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631"/>
          <a:stretch>
            <a:fillRect/>
          </a:stretch>
        </p:blipFill>
        <p:spPr bwMode="auto">
          <a:xfrm>
            <a:off x="-1" y="1751525"/>
            <a:ext cx="6109844" cy="4018209"/>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1"/>
          <p:cNvSpPr/>
          <p:nvPr/>
        </p:nvSpPr>
        <p:spPr>
          <a:xfrm>
            <a:off x="5353587" y="3016337"/>
            <a:ext cx="1484828" cy="1484828"/>
          </a:xfrm>
          <a:custGeom>
            <a:avLst/>
            <a:gdLst>
              <a:gd name="connsiteX0" fmla="*/ 742413 w 1484828"/>
              <a:gd name="connsiteY0" fmla="*/ 0 h 1484828"/>
              <a:gd name="connsiteX1" fmla="*/ 742414 w 1484828"/>
              <a:gd name="connsiteY1" fmla="*/ 0 h 1484828"/>
              <a:gd name="connsiteX2" fmla="*/ 1484828 w 1484828"/>
              <a:gd name="connsiteY2" fmla="*/ 742414 h 1484828"/>
              <a:gd name="connsiteX3" fmla="*/ 742414 w 1484828"/>
              <a:gd name="connsiteY3" fmla="*/ 1484828 h 1484828"/>
              <a:gd name="connsiteX4" fmla="*/ 742413 w 1484828"/>
              <a:gd name="connsiteY4" fmla="*/ 1484828 h 1484828"/>
              <a:gd name="connsiteX5" fmla="*/ 666506 w 1484828"/>
              <a:gd name="connsiteY5" fmla="*/ 1480995 h 1484828"/>
              <a:gd name="connsiteX6" fmla="*/ 0 w 1484828"/>
              <a:gd name="connsiteY6" fmla="*/ 742414 h 1484828"/>
              <a:gd name="connsiteX7" fmla="*/ 666506 w 1484828"/>
              <a:gd name="connsiteY7" fmla="*/ 3833 h 14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4828" h="1484828">
                <a:moveTo>
                  <a:pt x="742413" y="0"/>
                </a:moveTo>
                <a:lnTo>
                  <a:pt x="742414" y="0"/>
                </a:lnTo>
                <a:cubicBezTo>
                  <a:pt x="1152438" y="0"/>
                  <a:pt x="1484828" y="332390"/>
                  <a:pt x="1484828" y="742414"/>
                </a:cubicBezTo>
                <a:cubicBezTo>
                  <a:pt x="1484828" y="1152438"/>
                  <a:pt x="1152438" y="1484828"/>
                  <a:pt x="742414" y="1484828"/>
                </a:cubicBezTo>
                <a:lnTo>
                  <a:pt x="742413" y="1484828"/>
                </a:lnTo>
                <a:lnTo>
                  <a:pt x="666506" y="1480995"/>
                </a:lnTo>
                <a:cubicBezTo>
                  <a:pt x="292139" y="1442976"/>
                  <a:pt x="0" y="1126812"/>
                  <a:pt x="0" y="742414"/>
                </a:cubicBezTo>
                <a:cubicBezTo>
                  <a:pt x="0" y="358017"/>
                  <a:pt x="292139" y="41852"/>
                  <a:pt x="666506" y="3833"/>
                </a:cubicBezTo>
                <a:close/>
              </a:path>
            </a:pathLst>
          </a:custGeom>
          <a:solidFill>
            <a:srgbClr val="303C7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34"/>
          <p:cNvSpPr/>
          <p:nvPr/>
        </p:nvSpPr>
        <p:spPr>
          <a:xfrm>
            <a:off x="6096000" y="1751526"/>
            <a:ext cx="6096000" cy="4018209"/>
          </a:xfrm>
          <a:custGeom>
            <a:avLst/>
            <a:gdLst>
              <a:gd name="connsiteX0" fmla="*/ 0 w 6096000"/>
              <a:gd name="connsiteY0" fmla="*/ 0 h 4018209"/>
              <a:gd name="connsiteX1" fmla="*/ 6096000 w 6096000"/>
              <a:gd name="connsiteY1" fmla="*/ 0 h 4018209"/>
              <a:gd name="connsiteX2" fmla="*/ 6096000 w 6096000"/>
              <a:gd name="connsiteY2" fmla="*/ 4018209 h 4018209"/>
              <a:gd name="connsiteX3" fmla="*/ 0 w 6096000"/>
              <a:gd name="connsiteY3" fmla="*/ 4018209 h 4018209"/>
              <a:gd name="connsiteX4" fmla="*/ 0 w 6096000"/>
              <a:gd name="connsiteY4" fmla="*/ 2749639 h 4018209"/>
              <a:gd name="connsiteX5" fmla="*/ 1 w 6096000"/>
              <a:gd name="connsiteY5" fmla="*/ 2749639 h 4018209"/>
              <a:gd name="connsiteX6" fmla="*/ 742415 w 6096000"/>
              <a:gd name="connsiteY6" fmla="*/ 2007225 h 4018209"/>
              <a:gd name="connsiteX7" fmla="*/ 1 w 6096000"/>
              <a:gd name="connsiteY7" fmla="*/ 1264811 h 4018209"/>
              <a:gd name="connsiteX8" fmla="*/ 0 w 6096000"/>
              <a:gd name="connsiteY8" fmla="*/ 1264811 h 4018209"/>
              <a:gd name="connsiteX9" fmla="*/ 0 w 6096000"/>
              <a:gd name="connsiteY9" fmla="*/ 0 h 401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4018209">
                <a:moveTo>
                  <a:pt x="0" y="0"/>
                </a:moveTo>
                <a:lnTo>
                  <a:pt x="6096000" y="0"/>
                </a:lnTo>
                <a:lnTo>
                  <a:pt x="6096000" y="4018209"/>
                </a:lnTo>
                <a:lnTo>
                  <a:pt x="0" y="4018209"/>
                </a:lnTo>
                <a:lnTo>
                  <a:pt x="0" y="2749639"/>
                </a:lnTo>
                <a:lnTo>
                  <a:pt x="1" y="2749639"/>
                </a:lnTo>
                <a:cubicBezTo>
                  <a:pt x="410025" y="2749639"/>
                  <a:pt x="742415" y="2417249"/>
                  <a:pt x="742415" y="2007225"/>
                </a:cubicBezTo>
                <a:cubicBezTo>
                  <a:pt x="742415" y="1597201"/>
                  <a:pt x="410025" y="1264811"/>
                  <a:pt x="1" y="1264811"/>
                </a:cubicBezTo>
                <a:lnTo>
                  <a:pt x="0" y="1264811"/>
                </a:lnTo>
                <a:lnTo>
                  <a:pt x="0" y="0"/>
                </a:lnTo>
                <a:close/>
              </a:path>
            </a:pathLst>
          </a:custGeom>
          <a:solidFill>
            <a:srgbClr val="417C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13"/>
          <p:cNvGrpSpPr/>
          <p:nvPr/>
        </p:nvGrpSpPr>
        <p:grpSpPr>
          <a:xfrm>
            <a:off x="5725554" y="3411682"/>
            <a:ext cx="740893" cy="742161"/>
            <a:chOff x="7275629" y="3973834"/>
            <a:chExt cx="464344" cy="465138"/>
          </a:xfrm>
          <a:solidFill>
            <a:schemeClr val="bg1"/>
          </a:solidFill>
        </p:grpSpPr>
        <p:sp>
          <p:nvSpPr>
            <p:cNvPr id="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4" name="TextBox 28"/>
          <p:cNvSpPr txBox="1"/>
          <p:nvPr/>
        </p:nvSpPr>
        <p:spPr>
          <a:xfrm>
            <a:off x="7710871" y="326799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5" name="TextBox 29"/>
          <p:cNvSpPr txBox="1"/>
          <p:nvPr/>
        </p:nvSpPr>
        <p:spPr>
          <a:xfrm>
            <a:off x="7710871" y="353718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6" name="TextBox 30"/>
          <p:cNvSpPr txBox="1"/>
          <p:nvPr/>
        </p:nvSpPr>
        <p:spPr>
          <a:xfrm>
            <a:off x="7710871" y="443066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7" name="TextBox 31"/>
          <p:cNvSpPr txBox="1"/>
          <p:nvPr/>
        </p:nvSpPr>
        <p:spPr>
          <a:xfrm>
            <a:off x="7710871" y="469985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8" name="TextBox 35"/>
          <p:cNvSpPr txBox="1"/>
          <p:nvPr/>
        </p:nvSpPr>
        <p:spPr>
          <a:xfrm>
            <a:off x="7710871" y="2168007"/>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sz="1600" b="1" dirty="0">
              <a:solidFill>
                <a:schemeClr val="bg1"/>
              </a:solidFill>
              <a:cs typeface="Lato Regular"/>
            </a:endParaRPr>
          </a:p>
        </p:txBody>
      </p:sp>
      <p:sp>
        <p:nvSpPr>
          <p:cNvPr id="19" name="TextBox 36"/>
          <p:cNvSpPr txBox="1"/>
          <p:nvPr/>
        </p:nvSpPr>
        <p:spPr>
          <a:xfrm>
            <a:off x="7710871" y="2437195"/>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sz="1200" b="1" dirty="0">
              <a:solidFill>
                <a:schemeClr val="bg1"/>
              </a:solidFill>
              <a:cs typeface="Lato Light"/>
            </a:endParaRPr>
          </a:p>
        </p:txBody>
      </p:sp>
      <p:sp>
        <p:nvSpPr>
          <p:cNvPr id="20" name="Rectangle 37"/>
          <p:cNvSpPr/>
          <p:nvPr/>
        </p:nvSpPr>
        <p:spPr>
          <a:xfrm rot="2700000">
            <a:off x="7159412" y="2388684"/>
            <a:ext cx="330589" cy="330589"/>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38"/>
          <p:cNvSpPr/>
          <p:nvPr/>
        </p:nvSpPr>
        <p:spPr>
          <a:xfrm rot="2700000">
            <a:off x="7159413" y="3491643"/>
            <a:ext cx="330589" cy="330589"/>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39"/>
          <p:cNvSpPr/>
          <p:nvPr/>
        </p:nvSpPr>
        <p:spPr>
          <a:xfrm rot="2700000">
            <a:off x="7159414" y="4705218"/>
            <a:ext cx="330589" cy="330589"/>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组合 26"/>
          <p:cNvGrpSpPr/>
          <p:nvPr/>
        </p:nvGrpSpPr>
        <p:grpSpPr>
          <a:xfrm>
            <a:off x="4165600" y="277508"/>
            <a:ext cx="3860800" cy="461665"/>
            <a:chOff x="4165600" y="226708"/>
            <a:chExt cx="3860800" cy="461665"/>
          </a:xfrm>
        </p:grpSpPr>
        <p:sp>
          <p:nvSpPr>
            <p:cNvPr id="28" name="文本框 27"/>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研究结论</a:t>
              </a:r>
            </a:p>
          </p:txBody>
        </p:sp>
        <p:cxnSp>
          <p:nvCxnSpPr>
            <p:cNvPr id="29" name="直接连接符 28"/>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4" grpId="0"/>
      <p:bldP spid="15" grpId="0"/>
      <p:bldP spid="16" grpId="0"/>
      <p:bldP spid="17" grpId="0"/>
      <p:bldP spid="18" grpId="0"/>
      <p:bldP spid="19" grpId="0"/>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58123" y="1727902"/>
            <a:ext cx="585505"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10%</a:t>
            </a:r>
            <a:endParaRPr lang="zh-CN" altLang="en-US" sz="1400" b="1" dirty="0">
              <a:solidFill>
                <a:schemeClr val="tx1">
                  <a:lumMod val="85000"/>
                  <a:lumOff val="15000"/>
                </a:schemeClr>
              </a:solidFill>
              <a:cs typeface="+mn-ea"/>
              <a:sym typeface="+mn-lt"/>
            </a:endParaRPr>
          </a:p>
        </p:txBody>
      </p:sp>
      <p:sp>
        <p:nvSpPr>
          <p:cNvPr id="4" name="文本框 3"/>
          <p:cNvSpPr txBox="1"/>
          <p:nvPr/>
        </p:nvSpPr>
        <p:spPr>
          <a:xfrm>
            <a:off x="5158123" y="1995775"/>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5" name="文本框 4"/>
          <p:cNvSpPr txBox="1"/>
          <p:nvPr/>
        </p:nvSpPr>
        <p:spPr>
          <a:xfrm>
            <a:off x="5684271" y="2874396"/>
            <a:ext cx="711659"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25%</a:t>
            </a:r>
            <a:endParaRPr lang="zh-CN" altLang="en-US" sz="1400" b="1" dirty="0">
              <a:solidFill>
                <a:schemeClr val="tx1">
                  <a:lumMod val="85000"/>
                  <a:lumOff val="15000"/>
                </a:schemeClr>
              </a:solidFill>
              <a:cs typeface="+mn-ea"/>
              <a:sym typeface="+mn-lt"/>
            </a:endParaRPr>
          </a:p>
        </p:txBody>
      </p:sp>
      <p:sp>
        <p:nvSpPr>
          <p:cNvPr id="6" name="文本框 5"/>
          <p:cNvSpPr txBox="1"/>
          <p:nvPr/>
        </p:nvSpPr>
        <p:spPr>
          <a:xfrm>
            <a:off x="5431511" y="4476370"/>
            <a:ext cx="620877"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20%</a:t>
            </a:r>
            <a:endParaRPr lang="zh-CN" altLang="en-US" sz="1400" b="1" dirty="0">
              <a:solidFill>
                <a:schemeClr val="tx1">
                  <a:lumMod val="85000"/>
                  <a:lumOff val="15000"/>
                </a:schemeClr>
              </a:solidFill>
              <a:cs typeface="+mn-ea"/>
              <a:sym typeface="+mn-lt"/>
            </a:endParaRPr>
          </a:p>
        </p:txBody>
      </p:sp>
      <p:sp>
        <p:nvSpPr>
          <p:cNvPr id="7" name="文本框 6"/>
          <p:cNvSpPr txBox="1"/>
          <p:nvPr/>
        </p:nvSpPr>
        <p:spPr>
          <a:xfrm>
            <a:off x="4557146" y="5173312"/>
            <a:ext cx="631245"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8%</a:t>
            </a:r>
            <a:endParaRPr lang="zh-CN" altLang="en-US" sz="1400" b="1" dirty="0">
              <a:solidFill>
                <a:schemeClr val="tx1">
                  <a:lumMod val="85000"/>
                  <a:lumOff val="15000"/>
                </a:schemeClr>
              </a:solidFill>
              <a:cs typeface="+mn-ea"/>
              <a:sym typeface="+mn-lt"/>
            </a:endParaRPr>
          </a:p>
        </p:txBody>
      </p:sp>
      <p:sp>
        <p:nvSpPr>
          <p:cNvPr id="8" name="Freeform 414"/>
          <p:cNvSpPr>
            <a:spLocks noEditPoints="1"/>
          </p:cNvSpPr>
          <p:nvPr/>
        </p:nvSpPr>
        <p:spPr bwMode="auto">
          <a:xfrm flipH="1">
            <a:off x="1500292" y="2171666"/>
            <a:ext cx="2986253" cy="2832956"/>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cs typeface="+mn-ea"/>
              <a:sym typeface="+mn-lt"/>
            </a:endParaRPr>
          </a:p>
        </p:txBody>
      </p:sp>
      <p:sp>
        <p:nvSpPr>
          <p:cNvPr id="9" name="Freeform 415"/>
          <p:cNvSpPr/>
          <p:nvPr/>
        </p:nvSpPr>
        <p:spPr bwMode="auto">
          <a:xfrm flipH="1">
            <a:off x="3658275" y="3981963"/>
            <a:ext cx="837224" cy="836335"/>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p:spPr>
        <p:txBody>
          <a:bodyPr/>
          <a:lstStyle/>
          <a:p>
            <a:endParaRPr lang="zh-CN" altLang="en-US">
              <a:cs typeface="+mn-ea"/>
              <a:sym typeface="+mn-lt"/>
            </a:endParaRPr>
          </a:p>
        </p:txBody>
      </p:sp>
      <p:sp>
        <p:nvSpPr>
          <p:cNvPr id="10" name="Freeform 416"/>
          <p:cNvSpPr/>
          <p:nvPr/>
        </p:nvSpPr>
        <p:spPr bwMode="auto">
          <a:xfrm flipH="1">
            <a:off x="2991180" y="4591747"/>
            <a:ext cx="514872" cy="535678"/>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2"/>
          </a:solidFill>
          <a:ln>
            <a:noFill/>
          </a:ln>
        </p:spPr>
        <p:txBody>
          <a:bodyPr/>
          <a:lstStyle/>
          <a:p>
            <a:endParaRPr lang="zh-CN" altLang="en-US">
              <a:cs typeface="+mn-ea"/>
              <a:sym typeface="+mn-lt"/>
            </a:endParaRPr>
          </a:p>
        </p:txBody>
      </p:sp>
      <p:sp>
        <p:nvSpPr>
          <p:cNvPr id="11" name="Freeform 417"/>
          <p:cNvSpPr/>
          <p:nvPr/>
        </p:nvSpPr>
        <p:spPr bwMode="auto">
          <a:xfrm flipH="1">
            <a:off x="3210560" y="2067919"/>
            <a:ext cx="749922" cy="673303"/>
          </a:xfrm>
          <a:custGeom>
            <a:avLst/>
            <a:gdLst>
              <a:gd name="T0" fmla="*/ 1663688335 w 69"/>
              <a:gd name="T1" fmla="*/ 2147483646 h 65"/>
              <a:gd name="T2" fmla="*/ 2147483646 w 69"/>
              <a:gd name="T3" fmla="*/ 2147483646 h 65"/>
              <a:gd name="T4" fmla="*/ 2147483646 w 69"/>
              <a:gd name="T5" fmla="*/ 0 h 65"/>
              <a:gd name="T6" fmla="*/ 0 w 69"/>
              <a:gd name="T7" fmla="*/ 1631835163 h 65"/>
              <a:gd name="T8" fmla="*/ 1663688335 w 69"/>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chemeClr val="accent2"/>
          </a:solidFill>
          <a:ln>
            <a:noFill/>
          </a:ln>
        </p:spPr>
        <p:txBody>
          <a:bodyPr/>
          <a:lstStyle/>
          <a:p>
            <a:endParaRPr lang="zh-CN" altLang="en-US">
              <a:cs typeface="+mn-ea"/>
              <a:sym typeface="+mn-lt"/>
            </a:endParaRPr>
          </a:p>
        </p:txBody>
      </p:sp>
      <p:sp>
        <p:nvSpPr>
          <p:cNvPr id="12" name="Freeform 418"/>
          <p:cNvSpPr/>
          <p:nvPr/>
        </p:nvSpPr>
        <p:spPr bwMode="auto">
          <a:xfrm flipH="1">
            <a:off x="1126450" y="3285369"/>
            <a:ext cx="1450593" cy="1945805"/>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1"/>
          </a:solidFill>
          <a:ln>
            <a:noFill/>
          </a:ln>
        </p:spPr>
        <p:txBody>
          <a:bodyPr/>
          <a:lstStyle/>
          <a:p>
            <a:endParaRPr lang="zh-CN" altLang="en-US">
              <a:cs typeface="+mn-ea"/>
              <a:sym typeface="+mn-lt"/>
            </a:endParaRPr>
          </a:p>
        </p:txBody>
      </p:sp>
      <p:sp>
        <p:nvSpPr>
          <p:cNvPr id="13" name="Freeform 419"/>
          <p:cNvSpPr/>
          <p:nvPr/>
        </p:nvSpPr>
        <p:spPr bwMode="auto">
          <a:xfrm flipH="1">
            <a:off x="3855266" y="2451149"/>
            <a:ext cx="1002880" cy="1134876"/>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2"/>
          </a:solidFill>
          <a:ln>
            <a:noFill/>
          </a:ln>
        </p:spPr>
        <p:txBody>
          <a:bodyPr/>
          <a:lstStyle/>
          <a:p>
            <a:endParaRPr lang="zh-CN" altLang="en-US">
              <a:cs typeface="+mn-ea"/>
              <a:sym typeface="+mn-lt"/>
            </a:endParaRPr>
          </a:p>
        </p:txBody>
      </p:sp>
      <p:sp>
        <p:nvSpPr>
          <p:cNvPr id="14" name="Freeform 420"/>
          <p:cNvSpPr/>
          <p:nvPr/>
        </p:nvSpPr>
        <p:spPr bwMode="auto">
          <a:xfrm rot="20845578" flipH="1">
            <a:off x="1038807" y="2061310"/>
            <a:ext cx="1546851" cy="1344490"/>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p:spPr>
        <p:txBody>
          <a:bodyPr/>
          <a:lstStyle/>
          <a:p>
            <a:endParaRPr lang="zh-CN" altLang="en-US">
              <a:cs typeface="+mn-ea"/>
              <a:sym typeface="+mn-lt"/>
            </a:endParaRPr>
          </a:p>
        </p:txBody>
      </p:sp>
      <p:sp>
        <p:nvSpPr>
          <p:cNvPr id="15" name="椭圆 14"/>
          <p:cNvSpPr/>
          <p:nvPr/>
        </p:nvSpPr>
        <p:spPr>
          <a:xfrm>
            <a:off x="2016074" y="2741221"/>
            <a:ext cx="1813490" cy="171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p:cNvGrpSpPr/>
          <p:nvPr/>
        </p:nvGrpSpPr>
        <p:grpSpPr>
          <a:xfrm>
            <a:off x="3930267" y="1864664"/>
            <a:ext cx="1258124" cy="284236"/>
            <a:chOff x="3719736" y="1332611"/>
            <a:chExt cx="5400600" cy="366464"/>
          </a:xfrm>
        </p:grpSpPr>
        <p:cxnSp>
          <p:nvCxnSpPr>
            <p:cNvPr id="17" name="直接连接符 16"/>
            <p:cNvCxnSpPr/>
            <p:nvPr/>
          </p:nvCxnSpPr>
          <p:spPr>
            <a:xfrm flipV="1">
              <a:off x="3719736" y="1332611"/>
              <a:ext cx="475087" cy="36646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194823" y="1332611"/>
              <a:ext cx="492551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3855266" y="2148631"/>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148375" y="182681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1" name="直接连接符 20"/>
          <p:cNvCxnSpPr/>
          <p:nvPr/>
        </p:nvCxnSpPr>
        <p:spPr>
          <a:xfrm>
            <a:off x="4909412" y="3010773"/>
            <a:ext cx="82040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684271" y="2954922"/>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4869395" y="2972364"/>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4" name="直接连接符 23"/>
          <p:cNvCxnSpPr/>
          <p:nvPr/>
        </p:nvCxnSpPr>
        <p:spPr>
          <a:xfrm>
            <a:off x="4467319" y="4322096"/>
            <a:ext cx="389590" cy="284236"/>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56910" y="4606333"/>
            <a:ext cx="574601"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414633" y="4554747"/>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4444792" y="4272730"/>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8" name="直接连接符 27"/>
          <p:cNvCxnSpPr/>
          <p:nvPr/>
        </p:nvCxnSpPr>
        <p:spPr>
          <a:xfrm>
            <a:off x="3506051" y="5101805"/>
            <a:ext cx="469060" cy="193172"/>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75110" y="5294976"/>
            <a:ext cx="549712"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524823" y="525087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3496032" y="506395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76763" y="3673261"/>
            <a:ext cx="1492111" cy="307777"/>
          </a:xfrm>
          <a:prstGeom prst="rect">
            <a:avLst/>
          </a:prstGeom>
          <a:noFill/>
          <a:ln>
            <a:noFill/>
          </a:ln>
        </p:spPr>
        <p:txBody>
          <a:bodyPr wrap="square" rtlCol="0">
            <a:spAutoFit/>
          </a:bodyPr>
          <a:lstStyle/>
          <a:p>
            <a:pPr algn="ctr"/>
            <a:r>
              <a:rPr lang="zh-CN" altLang="en-US" sz="1400" dirty="0">
                <a:solidFill>
                  <a:schemeClr val="bg1"/>
                </a:solidFill>
                <a:cs typeface="+mn-ea"/>
                <a:sym typeface="+mn-lt"/>
              </a:rPr>
              <a:t>单击添加说明</a:t>
            </a:r>
          </a:p>
        </p:txBody>
      </p:sp>
      <p:sp>
        <p:nvSpPr>
          <p:cNvPr id="33" name="文本框 32"/>
          <p:cNvSpPr txBox="1"/>
          <p:nvPr/>
        </p:nvSpPr>
        <p:spPr>
          <a:xfrm>
            <a:off x="2176763" y="3323436"/>
            <a:ext cx="1492111" cy="338554"/>
          </a:xfrm>
          <a:prstGeom prst="rect">
            <a:avLst/>
          </a:prstGeom>
          <a:noFill/>
          <a:ln>
            <a:noFill/>
          </a:ln>
        </p:spPr>
        <p:txBody>
          <a:bodyPr wrap="square" rtlCol="0">
            <a:spAutoFit/>
          </a:bodyPr>
          <a:lstStyle/>
          <a:p>
            <a:pPr algn="ctr"/>
            <a:r>
              <a:rPr lang="zh-CN" altLang="en-US" sz="1600" b="1" dirty="0">
                <a:solidFill>
                  <a:schemeClr val="bg1"/>
                </a:solidFill>
                <a:cs typeface="+mn-ea"/>
                <a:sym typeface="+mn-lt"/>
              </a:rPr>
              <a:t>请输入标题</a:t>
            </a:r>
          </a:p>
        </p:txBody>
      </p:sp>
      <p:sp>
        <p:nvSpPr>
          <p:cNvPr id="34" name="文本框 33"/>
          <p:cNvSpPr txBox="1"/>
          <p:nvPr/>
        </p:nvSpPr>
        <p:spPr>
          <a:xfrm>
            <a:off x="5684271" y="3285369"/>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35" name="文本框 34"/>
          <p:cNvSpPr txBox="1"/>
          <p:nvPr/>
        </p:nvSpPr>
        <p:spPr>
          <a:xfrm>
            <a:off x="5431511" y="4887342"/>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36" name="文本框 35"/>
          <p:cNvSpPr txBox="1"/>
          <p:nvPr/>
        </p:nvSpPr>
        <p:spPr>
          <a:xfrm>
            <a:off x="4557146" y="5405984"/>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cxnSp>
        <p:nvCxnSpPr>
          <p:cNvPr id="37" name="直接连接符 36"/>
          <p:cNvCxnSpPr/>
          <p:nvPr/>
        </p:nvCxnSpPr>
        <p:spPr>
          <a:xfrm>
            <a:off x="7002992" y="2058774"/>
            <a:ext cx="0" cy="3289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272876" y="2030677"/>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39" name="矩形 38"/>
          <p:cNvSpPr/>
          <p:nvPr/>
        </p:nvSpPr>
        <p:spPr>
          <a:xfrm>
            <a:off x="7272876" y="2957838"/>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40" name="矩形 39"/>
          <p:cNvSpPr/>
          <p:nvPr/>
        </p:nvSpPr>
        <p:spPr>
          <a:xfrm>
            <a:off x="7272876" y="3884998"/>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41" name="矩形 40"/>
          <p:cNvSpPr/>
          <p:nvPr/>
        </p:nvSpPr>
        <p:spPr>
          <a:xfrm>
            <a:off x="7272876" y="4812160"/>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grpSp>
        <p:nvGrpSpPr>
          <p:cNvPr id="46" name="组合 45"/>
          <p:cNvGrpSpPr/>
          <p:nvPr/>
        </p:nvGrpSpPr>
        <p:grpSpPr>
          <a:xfrm>
            <a:off x="4165600" y="277508"/>
            <a:ext cx="3860800" cy="461665"/>
            <a:chOff x="4165600" y="226708"/>
            <a:chExt cx="3860800" cy="461665"/>
          </a:xfrm>
        </p:grpSpPr>
        <p:sp>
          <p:nvSpPr>
            <p:cNvPr id="47" name="文本框 46"/>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研究结论</a:t>
              </a:r>
            </a:p>
          </p:txBody>
        </p:sp>
        <p:cxnSp>
          <p:nvCxnSpPr>
            <p:cNvPr id="48" name="直接连接符 47"/>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21271" y="2089215"/>
            <a:ext cx="4244035" cy="2220309"/>
            <a:chOff x="6821271" y="2089215"/>
            <a:chExt cx="4244035" cy="2220309"/>
          </a:xfrm>
        </p:grpSpPr>
        <p:sp>
          <p:nvSpPr>
            <p:cNvPr id="4" name="Freeform 6"/>
            <p:cNvSpPr/>
            <p:nvPr/>
          </p:nvSpPr>
          <p:spPr bwMode="auto">
            <a:xfrm>
              <a:off x="7025473" y="226598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7"/>
            <p:cNvSpPr/>
            <p:nvPr/>
          </p:nvSpPr>
          <p:spPr bwMode="auto">
            <a:xfrm>
              <a:off x="7218245" y="241151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8"/>
            <p:cNvSpPr>
              <a:spLocks noEditPoints="1"/>
            </p:cNvSpPr>
            <p:nvPr/>
          </p:nvSpPr>
          <p:spPr bwMode="auto">
            <a:xfrm>
              <a:off x="6859368" y="213645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49"/>
            <p:cNvSpPr>
              <a:spLocks noEditPoints="1"/>
            </p:cNvSpPr>
            <p:nvPr/>
          </p:nvSpPr>
          <p:spPr bwMode="auto">
            <a:xfrm>
              <a:off x="10416891" y="336699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50"/>
            <p:cNvSpPr/>
            <p:nvPr/>
          </p:nvSpPr>
          <p:spPr bwMode="auto">
            <a:xfrm>
              <a:off x="10389461" y="360624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51"/>
            <p:cNvSpPr/>
            <p:nvPr/>
          </p:nvSpPr>
          <p:spPr bwMode="auto">
            <a:xfrm>
              <a:off x="10995207" y="334490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52"/>
            <p:cNvSpPr>
              <a:spLocks noEditPoints="1"/>
            </p:cNvSpPr>
            <p:nvPr/>
          </p:nvSpPr>
          <p:spPr bwMode="auto">
            <a:xfrm>
              <a:off x="9560465" y="213417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53"/>
            <p:cNvSpPr/>
            <p:nvPr/>
          </p:nvSpPr>
          <p:spPr bwMode="auto">
            <a:xfrm>
              <a:off x="9535320" y="270410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54"/>
            <p:cNvSpPr/>
            <p:nvPr/>
          </p:nvSpPr>
          <p:spPr bwMode="auto">
            <a:xfrm>
              <a:off x="9795144" y="208921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55"/>
            <p:cNvSpPr>
              <a:spLocks noEditPoints="1"/>
            </p:cNvSpPr>
            <p:nvPr/>
          </p:nvSpPr>
          <p:spPr bwMode="auto">
            <a:xfrm>
              <a:off x="6864702" y="336699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56"/>
            <p:cNvSpPr/>
            <p:nvPr/>
          </p:nvSpPr>
          <p:spPr bwMode="auto">
            <a:xfrm>
              <a:off x="7436161" y="360624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57"/>
            <p:cNvSpPr/>
            <p:nvPr/>
          </p:nvSpPr>
          <p:spPr bwMode="auto">
            <a:xfrm>
              <a:off x="6821271" y="334490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58"/>
            <p:cNvSpPr>
              <a:spLocks noEditPoints="1"/>
            </p:cNvSpPr>
            <p:nvPr/>
          </p:nvSpPr>
          <p:spPr bwMode="auto">
            <a:xfrm>
              <a:off x="8048766" y="213417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59"/>
            <p:cNvSpPr/>
            <p:nvPr/>
          </p:nvSpPr>
          <p:spPr bwMode="auto">
            <a:xfrm>
              <a:off x="8290302" y="270410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8" name="Freeform 60"/>
            <p:cNvSpPr/>
            <p:nvPr/>
          </p:nvSpPr>
          <p:spPr bwMode="auto">
            <a:xfrm>
              <a:off x="8027431" y="209073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19" name="Oval 4"/>
          <p:cNvSpPr/>
          <p:nvPr/>
        </p:nvSpPr>
        <p:spPr>
          <a:xfrm>
            <a:off x="11021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TextBox 6"/>
          <p:cNvSpPr txBox="1"/>
          <p:nvPr/>
        </p:nvSpPr>
        <p:spPr>
          <a:xfrm>
            <a:off x="1531846" y="1617819"/>
            <a:ext cx="1011815"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sz="1600" b="1" dirty="0">
              <a:solidFill>
                <a:schemeClr val="tx1">
                  <a:lumMod val="85000"/>
                  <a:lumOff val="15000"/>
                </a:schemeClr>
              </a:solidFill>
              <a:cs typeface="+mn-ea"/>
              <a:sym typeface="+mn-lt"/>
            </a:endParaRPr>
          </a:p>
        </p:txBody>
      </p:sp>
      <p:sp>
        <p:nvSpPr>
          <p:cNvPr id="21" name="Rectangle 7"/>
          <p:cNvSpPr/>
          <p:nvPr/>
        </p:nvSpPr>
        <p:spPr>
          <a:xfrm>
            <a:off x="15318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2" name="Oval 8"/>
          <p:cNvSpPr/>
          <p:nvPr/>
        </p:nvSpPr>
        <p:spPr>
          <a:xfrm>
            <a:off x="11021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TextBox 10"/>
          <p:cNvSpPr txBox="1"/>
          <p:nvPr/>
        </p:nvSpPr>
        <p:spPr>
          <a:xfrm>
            <a:off x="15318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4" name="Rectangle 11"/>
          <p:cNvSpPr/>
          <p:nvPr/>
        </p:nvSpPr>
        <p:spPr>
          <a:xfrm>
            <a:off x="15318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r>
              <a:rPr lang="en-GB" sz="1400" dirty="0">
                <a:solidFill>
                  <a:schemeClr val="tx1">
                    <a:lumMod val="85000"/>
                    <a:lumOff val="15000"/>
                  </a:schemeClr>
                </a:solidFill>
                <a:cs typeface="+mn-ea"/>
                <a:sym typeface="+mn-lt"/>
              </a:rPr>
              <a:t> </a:t>
            </a:r>
          </a:p>
        </p:txBody>
      </p:sp>
      <p:sp>
        <p:nvSpPr>
          <p:cNvPr id="25" name="Oval 12"/>
          <p:cNvSpPr/>
          <p:nvPr/>
        </p:nvSpPr>
        <p:spPr>
          <a:xfrm>
            <a:off x="36704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TextBox 14"/>
          <p:cNvSpPr txBox="1"/>
          <p:nvPr/>
        </p:nvSpPr>
        <p:spPr>
          <a:xfrm>
            <a:off x="4100146" y="1617819"/>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7" name="Rectangle 15"/>
          <p:cNvSpPr/>
          <p:nvPr/>
        </p:nvSpPr>
        <p:spPr>
          <a:xfrm>
            <a:off x="41001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8" name="Oval 16"/>
          <p:cNvSpPr/>
          <p:nvPr/>
        </p:nvSpPr>
        <p:spPr>
          <a:xfrm>
            <a:off x="36704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9" name="TextBox 18"/>
          <p:cNvSpPr txBox="1"/>
          <p:nvPr/>
        </p:nvSpPr>
        <p:spPr>
          <a:xfrm>
            <a:off x="41001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0" name="Rectangle 19"/>
          <p:cNvSpPr/>
          <p:nvPr/>
        </p:nvSpPr>
        <p:spPr>
          <a:xfrm>
            <a:off x="41001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1" name="Oval 20"/>
          <p:cNvSpPr/>
          <p:nvPr/>
        </p:nvSpPr>
        <p:spPr>
          <a:xfrm>
            <a:off x="1102172" y="3946866"/>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cs typeface="+mn-ea"/>
              <a:sym typeface="+mn-lt"/>
            </a:endParaRPr>
          </a:p>
        </p:txBody>
      </p:sp>
      <p:sp>
        <p:nvSpPr>
          <p:cNvPr id="32" name="TextBox 22"/>
          <p:cNvSpPr txBox="1"/>
          <p:nvPr/>
        </p:nvSpPr>
        <p:spPr>
          <a:xfrm>
            <a:off x="1531846" y="3724751"/>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3" name="Rectangle 23"/>
          <p:cNvSpPr/>
          <p:nvPr/>
        </p:nvSpPr>
        <p:spPr>
          <a:xfrm>
            <a:off x="1531847" y="4027807"/>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4" name="Oval 39"/>
          <p:cNvSpPr>
            <a:spLocks noChangeArrowheads="1"/>
          </p:cNvSpPr>
          <p:nvPr/>
        </p:nvSpPr>
        <p:spPr bwMode="auto">
          <a:xfrm>
            <a:off x="8412975" y="1881966"/>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40"/>
          <p:cNvSpPr>
            <a:spLocks noEditPoints="1"/>
          </p:cNvSpPr>
          <p:nvPr/>
        </p:nvSpPr>
        <p:spPr bwMode="auto">
          <a:xfrm>
            <a:off x="8394689" y="186367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41"/>
          <p:cNvSpPr/>
          <p:nvPr/>
        </p:nvSpPr>
        <p:spPr bwMode="auto">
          <a:xfrm>
            <a:off x="967094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37" name="Freeform 42"/>
          <p:cNvSpPr>
            <a:spLocks noEditPoints="1"/>
          </p:cNvSpPr>
          <p:nvPr/>
        </p:nvSpPr>
        <p:spPr bwMode="auto">
          <a:xfrm>
            <a:off x="9651136"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8" name="Oval 43"/>
          <p:cNvSpPr>
            <a:spLocks noChangeArrowheads="1"/>
          </p:cNvSpPr>
          <p:nvPr/>
        </p:nvSpPr>
        <p:spPr bwMode="auto">
          <a:xfrm>
            <a:off x="10275931"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44"/>
          <p:cNvSpPr>
            <a:spLocks noEditPoints="1"/>
          </p:cNvSpPr>
          <p:nvPr/>
        </p:nvSpPr>
        <p:spPr bwMode="auto">
          <a:xfrm>
            <a:off x="10258407"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40" name="Freeform 45"/>
          <p:cNvSpPr/>
          <p:nvPr/>
        </p:nvSpPr>
        <p:spPr bwMode="auto">
          <a:xfrm>
            <a:off x="705442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46"/>
          <p:cNvSpPr>
            <a:spLocks noEditPoints="1"/>
          </p:cNvSpPr>
          <p:nvPr/>
        </p:nvSpPr>
        <p:spPr bwMode="auto">
          <a:xfrm>
            <a:off x="7034615"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2" name="Oval 47"/>
          <p:cNvSpPr>
            <a:spLocks noChangeArrowheads="1"/>
          </p:cNvSpPr>
          <p:nvPr/>
        </p:nvSpPr>
        <p:spPr bwMode="auto">
          <a:xfrm>
            <a:off x="6549257"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43" name="Freeform 48"/>
          <p:cNvSpPr>
            <a:spLocks noEditPoints="1"/>
          </p:cNvSpPr>
          <p:nvPr/>
        </p:nvSpPr>
        <p:spPr bwMode="auto">
          <a:xfrm>
            <a:off x="6531732"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4" name="Freeform 27"/>
          <p:cNvSpPr>
            <a:spLocks noEditPoints="1"/>
          </p:cNvSpPr>
          <p:nvPr/>
        </p:nvSpPr>
        <p:spPr bwMode="auto">
          <a:xfrm>
            <a:off x="7406066" y="2673534"/>
            <a:ext cx="454880" cy="4641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5" name="Freeform 28"/>
          <p:cNvSpPr>
            <a:spLocks noEditPoints="1"/>
          </p:cNvSpPr>
          <p:nvPr/>
        </p:nvSpPr>
        <p:spPr bwMode="auto">
          <a:xfrm>
            <a:off x="6845943" y="399616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Freeform 29"/>
          <p:cNvSpPr>
            <a:spLocks noEditPoints="1"/>
          </p:cNvSpPr>
          <p:nvPr/>
        </p:nvSpPr>
        <p:spPr bwMode="auto">
          <a:xfrm>
            <a:off x="8663976" y="2129023"/>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Freeform 30"/>
          <p:cNvSpPr>
            <a:spLocks noEditPoints="1"/>
          </p:cNvSpPr>
          <p:nvPr/>
        </p:nvSpPr>
        <p:spPr bwMode="auto">
          <a:xfrm>
            <a:off x="10091002" y="266639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Freeform 31"/>
          <p:cNvSpPr>
            <a:spLocks noEditPoints="1"/>
          </p:cNvSpPr>
          <p:nvPr/>
        </p:nvSpPr>
        <p:spPr bwMode="auto">
          <a:xfrm>
            <a:off x="10578030" y="4063055"/>
            <a:ext cx="494134" cy="323265"/>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9" name="Oval 5"/>
          <p:cNvSpPr>
            <a:spLocks noChangeArrowheads="1"/>
          </p:cNvSpPr>
          <p:nvPr/>
        </p:nvSpPr>
        <p:spPr bwMode="auto">
          <a:xfrm>
            <a:off x="8311636" y="346452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grpSp>
        <p:nvGrpSpPr>
          <p:cNvPr id="50" name="组合 49"/>
          <p:cNvGrpSpPr/>
          <p:nvPr/>
        </p:nvGrpSpPr>
        <p:grpSpPr>
          <a:xfrm>
            <a:off x="8211059" y="3352520"/>
            <a:ext cx="1495699" cy="3514092"/>
            <a:chOff x="8211059" y="3352520"/>
            <a:chExt cx="1495699" cy="3514092"/>
          </a:xfrm>
        </p:grpSpPr>
        <p:sp>
          <p:nvSpPr>
            <p:cNvPr id="51" name="Freeform 9"/>
            <p:cNvSpPr>
              <a:spLocks noEditPoints="1"/>
            </p:cNvSpPr>
            <p:nvPr/>
          </p:nvSpPr>
          <p:spPr bwMode="auto">
            <a:xfrm>
              <a:off x="8211059" y="335252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rgbClr val="303C71"/>
            </a:solidFill>
            <a:ln>
              <a:noFill/>
            </a:ln>
          </p:spPr>
          <p:txBody>
            <a:bodyPr vert="horz" wrap="square" lIns="91440" tIns="45720" rIns="91440" bIns="45720" numCol="1" anchor="t" anchorCtr="0" compatLnSpc="1"/>
            <a:lstStyle/>
            <a:p>
              <a:endParaRPr lang="en-US">
                <a:cs typeface="+mn-ea"/>
                <a:sym typeface="+mn-lt"/>
              </a:endParaRPr>
            </a:p>
          </p:txBody>
        </p:sp>
        <p:grpSp>
          <p:nvGrpSpPr>
            <p:cNvPr id="52" name="组合 51"/>
            <p:cNvGrpSpPr/>
            <p:nvPr/>
          </p:nvGrpSpPr>
          <p:grpSpPr>
            <a:xfrm>
              <a:off x="8221727" y="4877173"/>
              <a:ext cx="1485031" cy="1989439"/>
              <a:chOff x="8221727" y="4877173"/>
              <a:chExt cx="1485031" cy="1989439"/>
            </a:xfrm>
          </p:grpSpPr>
          <p:sp>
            <p:nvSpPr>
              <p:cNvPr id="53" name="Rectangle 10"/>
              <p:cNvSpPr>
                <a:spLocks noChangeArrowheads="1"/>
              </p:cNvSpPr>
              <p:nvPr/>
            </p:nvSpPr>
            <p:spPr bwMode="auto">
              <a:xfrm>
                <a:off x="8780233" y="564826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4" name="Rectangle 11"/>
              <p:cNvSpPr>
                <a:spLocks noChangeArrowheads="1"/>
              </p:cNvSpPr>
              <p:nvPr/>
            </p:nvSpPr>
            <p:spPr bwMode="auto">
              <a:xfrm>
                <a:off x="8780233" y="564826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Rectangle 12"/>
              <p:cNvSpPr>
                <a:spLocks noChangeArrowheads="1"/>
              </p:cNvSpPr>
              <p:nvPr/>
            </p:nvSpPr>
            <p:spPr bwMode="auto">
              <a:xfrm>
                <a:off x="8470883" y="6193815"/>
                <a:ext cx="970718" cy="672797"/>
              </a:xfrm>
              <a:prstGeom prst="rect">
                <a:avLst/>
              </a:pr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6" name="Rectangle 13"/>
              <p:cNvSpPr>
                <a:spLocks noChangeArrowheads="1"/>
              </p:cNvSpPr>
              <p:nvPr/>
            </p:nvSpPr>
            <p:spPr bwMode="auto">
              <a:xfrm>
                <a:off x="8470883" y="619381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4"/>
              <p:cNvSpPr/>
              <p:nvPr/>
            </p:nvSpPr>
            <p:spPr bwMode="auto">
              <a:xfrm>
                <a:off x="8221727" y="512175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8" name="Rectangle 15"/>
              <p:cNvSpPr>
                <a:spLocks noChangeArrowheads="1"/>
              </p:cNvSpPr>
              <p:nvPr/>
            </p:nvSpPr>
            <p:spPr bwMode="auto">
              <a:xfrm>
                <a:off x="8762708" y="4973940"/>
                <a:ext cx="371067" cy="1053009"/>
              </a:xfrm>
              <a:prstGeom prst="rect">
                <a:avLst/>
              </a:pr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9" name="Rectangle 16"/>
              <p:cNvSpPr>
                <a:spLocks noChangeArrowheads="1"/>
              </p:cNvSpPr>
              <p:nvPr/>
            </p:nvSpPr>
            <p:spPr bwMode="auto">
              <a:xfrm>
                <a:off x="8762708" y="497394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17"/>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18"/>
              <p:cNvSpPr/>
              <p:nvPr/>
            </p:nvSpPr>
            <p:spPr bwMode="auto">
              <a:xfrm>
                <a:off x="9344834" y="568940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19"/>
              <p:cNvSpPr/>
              <p:nvPr/>
            </p:nvSpPr>
            <p:spPr bwMode="auto">
              <a:xfrm>
                <a:off x="8839665" y="512175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Rectangle 20"/>
              <p:cNvSpPr>
                <a:spLocks noChangeArrowheads="1"/>
              </p:cNvSpPr>
              <p:nvPr/>
            </p:nvSpPr>
            <p:spPr bwMode="auto">
              <a:xfrm>
                <a:off x="9441601" y="664641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4" name="Rectangle 21"/>
              <p:cNvSpPr>
                <a:spLocks noChangeArrowheads="1"/>
              </p:cNvSpPr>
              <p:nvPr/>
            </p:nvSpPr>
            <p:spPr bwMode="auto">
              <a:xfrm>
                <a:off x="9441601" y="664641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2"/>
              <p:cNvSpPr/>
              <p:nvPr/>
            </p:nvSpPr>
            <p:spPr bwMode="auto">
              <a:xfrm>
                <a:off x="9441601" y="630963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3"/>
              <p:cNvSpPr/>
              <p:nvPr/>
            </p:nvSpPr>
            <p:spPr bwMode="auto">
              <a:xfrm>
                <a:off x="8955480" y="620829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7" name="Freeform 24"/>
              <p:cNvSpPr/>
              <p:nvPr/>
            </p:nvSpPr>
            <p:spPr bwMode="auto">
              <a:xfrm>
                <a:off x="8955480" y="614581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8" name="Freeform 25"/>
              <p:cNvSpPr>
                <a:spLocks noEditPoints="1"/>
              </p:cNvSpPr>
              <p:nvPr/>
            </p:nvSpPr>
            <p:spPr bwMode="auto">
              <a:xfrm>
                <a:off x="8955480" y="533281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6"/>
              <p:cNvSpPr>
                <a:spLocks noEditPoints="1"/>
              </p:cNvSpPr>
              <p:nvPr/>
            </p:nvSpPr>
            <p:spPr bwMode="auto">
              <a:xfrm>
                <a:off x="9465221" y="590427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Freeform 27"/>
              <p:cNvSpPr>
                <a:spLocks noEditPoints="1"/>
              </p:cNvSpPr>
              <p:nvPr/>
            </p:nvSpPr>
            <p:spPr bwMode="auto">
              <a:xfrm>
                <a:off x="9393599" y="585322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28"/>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29"/>
              <p:cNvSpPr/>
              <p:nvPr/>
            </p:nvSpPr>
            <p:spPr bwMode="auto">
              <a:xfrm>
                <a:off x="8854142" y="517966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30"/>
              <p:cNvSpPr/>
              <p:nvPr/>
            </p:nvSpPr>
            <p:spPr bwMode="auto">
              <a:xfrm>
                <a:off x="8872428" y="578160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31"/>
              <p:cNvSpPr/>
              <p:nvPr/>
            </p:nvSpPr>
            <p:spPr bwMode="auto">
              <a:xfrm>
                <a:off x="8854142" y="548063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Freeform 32"/>
              <p:cNvSpPr/>
              <p:nvPr/>
            </p:nvSpPr>
            <p:spPr bwMode="auto">
              <a:xfrm>
                <a:off x="8872428" y="489469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33"/>
              <p:cNvSpPr/>
              <p:nvPr/>
            </p:nvSpPr>
            <p:spPr bwMode="auto">
              <a:xfrm>
                <a:off x="8872428" y="519947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7" name="Freeform 34"/>
              <p:cNvSpPr/>
              <p:nvPr/>
            </p:nvSpPr>
            <p:spPr bwMode="auto">
              <a:xfrm>
                <a:off x="9004245" y="519795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8" name="Freeform 35"/>
              <p:cNvSpPr/>
              <p:nvPr/>
            </p:nvSpPr>
            <p:spPr bwMode="auto">
              <a:xfrm>
                <a:off x="8890714" y="580141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9" name="Freeform 36"/>
              <p:cNvSpPr/>
              <p:nvPr/>
            </p:nvSpPr>
            <p:spPr bwMode="auto">
              <a:xfrm>
                <a:off x="8872428" y="550196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37"/>
              <p:cNvSpPr/>
              <p:nvPr/>
            </p:nvSpPr>
            <p:spPr bwMode="auto">
              <a:xfrm>
                <a:off x="9000435" y="550044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1" name="Freeform 38"/>
              <p:cNvSpPr/>
              <p:nvPr/>
            </p:nvSpPr>
            <p:spPr bwMode="auto">
              <a:xfrm>
                <a:off x="9011102" y="579988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2" name="Rectangle 39"/>
              <p:cNvSpPr>
                <a:spLocks noChangeArrowheads="1"/>
              </p:cNvSpPr>
              <p:nvPr/>
            </p:nvSpPr>
            <p:spPr bwMode="auto">
              <a:xfrm>
                <a:off x="8394689" y="6531356"/>
                <a:ext cx="1108631" cy="335256"/>
              </a:xfrm>
              <a:prstGeom prst="rect">
                <a:avLst/>
              </a:prstGeom>
              <a:solidFill>
                <a:schemeClr val="tx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83" name="Freeform 40"/>
              <p:cNvSpPr/>
              <p:nvPr/>
            </p:nvSpPr>
            <p:spPr bwMode="auto">
              <a:xfrm>
                <a:off x="8886905" y="568788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Freeform 41"/>
              <p:cNvSpPr/>
              <p:nvPr/>
            </p:nvSpPr>
            <p:spPr bwMode="auto">
              <a:xfrm>
                <a:off x="8917383" y="599418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Freeform 42"/>
              <p:cNvSpPr/>
              <p:nvPr/>
            </p:nvSpPr>
            <p:spPr bwMode="auto">
              <a:xfrm>
                <a:off x="8905191" y="508594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Freeform 43"/>
              <p:cNvSpPr/>
              <p:nvPr/>
            </p:nvSpPr>
            <p:spPr bwMode="auto">
              <a:xfrm>
                <a:off x="8221727" y="512175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44"/>
              <p:cNvSpPr/>
              <p:nvPr/>
            </p:nvSpPr>
            <p:spPr bwMode="auto">
              <a:xfrm>
                <a:off x="8704800" y="510575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8" name="Freeform 45"/>
              <p:cNvSpPr/>
              <p:nvPr/>
            </p:nvSpPr>
            <p:spPr bwMode="auto">
              <a:xfrm>
                <a:off x="8967671" y="542653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89" name="组合 88"/>
          <p:cNvGrpSpPr/>
          <p:nvPr/>
        </p:nvGrpSpPr>
        <p:grpSpPr>
          <a:xfrm>
            <a:off x="8535064" y="3870066"/>
            <a:ext cx="839294" cy="419646"/>
            <a:chOff x="8535064" y="3870066"/>
            <a:chExt cx="839294" cy="419646"/>
          </a:xfrm>
        </p:grpSpPr>
        <p:sp>
          <p:nvSpPr>
            <p:cNvPr id="90" name="Freeform 226"/>
            <p:cNvSpPr/>
            <p:nvPr/>
          </p:nvSpPr>
          <p:spPr bwMode="auto">
            <a:xfrm>
              <a:off x="8535064" y="3870066"/>
              <a:ext cx="221573"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1" name="Freeform 227"/>
            <p:cNvSpPr/>
            <p:nvPr/>
          </p:nvSpPr>
          <p:spPr bwMode="auto">
            <a:xfrm>
              <a:off x="8801960" y="3870066"/>
              <a:ext cx="211502"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2" name="Freeform 228"/>
            <p:cNvSpPr>
              <a:spLocks noEditPoints="1"/>
            </p:cNvSpPr>
            <p:nvPr/>
          </p:nvSpPr>
          <p:spPr bwMode="auto">
            <a:xfrm>
              <a:off x="9053748" y="3870066"/>
              <a:ext cx="320610"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93" name="Rectangle 100"/>
          <p:cNvSpPr/>
          <p:nvPr/>
        </p:nvSpPr>
        <p:spPr>
          <a:xfrm>
            <a:off x="1102172" y="4930380"/>
            <a:ext cx="4915787" cy="12299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4" name="Rectangle 101"/>
          <p:cNvSpPr/>
          <p:nvPr/>
        </p:nvSpPr>
        <p:spPr>
          <a:xfrm>
            <a:off x="2709896" y="5081582"/>
            <a:ext cx="3175836"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sp>
        <p:nvSpPr>
          <p:cNvPr id="95" name="TextBox 102"/>
          <p:cNvSpPr txBox="1"/>
          <p:nvPr/>
        </p:nvSpPr>
        <p:spPr>
          <a:xfrm>
            <a:off x="1412556" y="5109611"/>
            <a:ext cx="1212191" cy="707886"/>
          </a:xfrm>
          <a:prstGeom prst="rect">
            <a:avLst/>
          </a:prstGeom>
          <a:noFill/>
        </p:spPr>
        <p:txBody>
          <a:bodyPr wrap="none" rtlCol="0">
            <a:spAutoFit/>
          </a:bodyPr>
          <a:lstStyle/>
          <a:p>
            <a:r>
              <a:rPr lang="en-US" sz="4000" b="1" dirty="0">
                <a:solidFill>
                  <a:srgbClr val="2A566D"/>
                </a:solidFill>
                <a:cs typeface="+mn-ea"/>
                <a:sym typeface="+mn-lt"/>
              </a:rPr>
              <a:t>85%</a:t>
            </a:r>
            <a:endParaRPr lang="en-GB" sz="4000" b="1" dirty="0">
              <a:solidFill>
                <a:srgbClr val="2A566D"/>
              </a:solidFill>
              <a:cs typeface="+mn-ea"/>
              <a:sym typeface="+mn-lt"/>
            </a:endParaRPr>
          </a:p>
        </p:txBody>
      </p:sp>
      <p:sp>
        <p:nvSpPr>
          <p:cNvPr id="96" name="TextBox 103"/>
          <p:cNvSpPr txBox="1"/>
          <p:nvPr/>
        </p:nvSpPr>
        <p:spPr>
          <a:xfrm>
            <a:off x="1412778" y="5688669"/>
            <a:ext cx="1132041" cy="338554"/>
          </a:xfrm>
          <a:prstGeom prst="rect">
            <a:avLst/>
          </a:prstGeom>
          <a:noFill/>
        </p:spPr>
        <p:txBody>
          <a:bodyPr wrap="none" rtlCol="0">
            <a:spAutoFit/>
          </a:bodyPr>
          <a:lstStyle/>
          <a:p>
            <a:r>
              <a:rPr lang="en-US" sz="1600" i="1" dirty="0">
                <a:solidFill>
                  <a:schemeClr val="bg1">
                    <a:lumMod val="50000"/>
                  </a:schemeClr>
                </a:solidFill>
                <a:cs typeface="+mn-ea"/>
                <a:sym typeface="+mn-lt"/>
              </a:rPr>
              <a:t>Per/Month</a:t>
            </a:r>
            <a:endParaRPr lang="en-GB" sz="1600" i="1" dirty="0">
              <a:solidFill>
                <a:schemeClr val="bg1">
                  <a:lumMod val="50000"/>
                </a:schemeClr>
              </a:solidFill>
              <a:cs typeface="+mn-ea"/>
              <a:sym typeface="+mn-lt"/>
            </a:endParaRPr>
          </a:p>
        </p:txBody>
      </p:sp>
      <p:grpSp>
        <p:nvGrpSpPr>
          <p:cNvPr id="101" name="组合 100"/>
          <p:cNvGrpSpPr/>
          <p:nvPr/>
        </p:nvGrpSpPr>
        <p:grpSpPr>
          <a:xfrm>
            <a:off x="4165600" y="277508"/>
            <a:ext cx="3860800" cy="461665"/>
            <a:chOff x="4165600" y="226708"/>
            <a:chExt cx="3860800" cy="461665"/>
          </a:xfrm>
        </p:grpSpPr>
        <p:sp>
          <p:nvSpPr>
            <p:cNvPr id="102" name="文本框 101"/>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研究结论</a:t>
              </a:r>
            </a:p>
          </p:txBody>
        </p:sp>
        <p:cxnSp>
          <p:nvCxnSpPr>
            <p:cNvPr id="103" name="直接连接符 102"/>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165600" y="277508"/>
            <a:ext cx="3860800" cy="461665"/>
            <a:chOff x="4165600" y="226708"/>
            <a:chExt cx="3860800" cy="461665"/>
          </a:xfrm>
        </p:grpSpPr>
        <p:sp>
          <p:nvSpPr>
            <p:cNvPr id="12" name="文本框 11"/>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研究结论</a:t>
              </a:r>
            </a:p>
          </p:txBody>
        </p:sp>
        <p:cxnSp>
          <p:nvCxnSpPr>
            <p:cNvPr id="13" name="直接连接符 12"/>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t="23750" b="29000"/>
          <a:stretch>
            <a:fillRect/>
          </a:stretch>
        </p:blipFill>
        <p:spPr>
          <a:xfrm>
            <a:off x="0" y="1628800"/>
            <a:ext cx="12192000" cy="3240360"/>
          </a:xfrm>
          <a:custGeom>
            <a:avLst/>
            <a:gdLst>
              <a:gd name="connsiteX0" fmla="*/ 0 w 12192000"/>
              <a:gd name="connsiteY0" fmla="*/ 0 h 3240360"/>
              <a:gd name="connsiteX1" fmla="*/ 12192000 w 12192000"/>
              <a:gd name="connsiteY1" fmla="*/ 0 h 3240360"/>
              <a:gd name="connsiteX2" fmla="*/ 12192000 w 12192000"/>
              <a:gd name="connsiteY2" fmla="*/ 3240360 h 3240360"/>
              <a:gd name="connsiteX3" fmla="*/ 0 w 12192000"/>
              <a:gd name="connsiteY3" fmla="*/ 3240360 h 3240360"/>
            </a:gdLst>
            <a:ahLst/>
            <a:cxnLst>
              <a:cxn ang="0">
                <a:pos x="connsiteX0" y="connsiteY0"/>
              </a:cxn>
              <a:cxn ang="0">
                <a:pos x="connsiteX1" y="connsiteY1"/>
              </a:cxn>
              <a:cxn ang="0">
                <a:pos x="connsiteX2" y="connsiteY2"/>
              </a:cxn>
              <a:cxn ang="0">
                <a:pos x="connsiteX3" y="connsiteY3"/>
              </a:cxn>
            </a:cxnLst>
            <a:rect l="l" t="t" r="r" b="b"/>
            <a:pathLst>
              <a:path w="12192000" h="3240360">
                <a:moveTo>
                  <a:pt x="0" y="0"/>
                </a:moveTo>
                <a:lnTo>
                  <a:pt x="12192000" y="0"/>
                </a:lnTo>
                <a:lnTo>
                  <a:pt x="12192000" y="3240360"/>
                </a:lnTo>
                <a:lnTo>
                  <a:pt x="0" y="3240360"/>
                </a:lnTo>
                <a:close/>
              </a:path>
            </a:pathLst>
          </a:custGeom>
        </p:spPr>
      </p:pic>
      <p:grpSp>
        <p:nvGrpSpPr>
          <p:cNvPr id="16" name="Group 4"/>
          <p:cNvGrpSpPr/>
          <p:nvPr/>
        </p:nvGrpSpPr>
        <p:grpSpPr>
          <a:xfrm>
            <a:off x="7062558" y="2012885"/>
            <a:ext cx="5010106" cy="2669967"/>
            <a:chOff x="3937441" y="1178069"/>
            <a:chExt cx="8247063" cy="4394994"/>
          </a:xfrm>
        </p:grpSpPr>
        <p:sp>
          <p:nvSpPr>
            <p:cNvPr id="17"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18"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19"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0"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DCDEE0"/>
                  </a:outerShdw>
                </a:effectLst>
              </a:endParaRPr>
            </a:p>
          </p:txBody>
        </p:sp>
        <p:sp>
          <p:nvSpPr>
            <p:cNvPr id="21"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2"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rcRect t="14589" r="265" b="13408"/>
          <a:stretch>
            <a:fillRect/>
          </a:stretch>
        </p:blipFill>
        <p:spPr>
          <a:xfrm>
            <a:off x="7780078" y="2133599"/>
            <a:ext cx="3584243" cy="2289989"/>
          </a:xfrm>
          <a:custGeom>
            <a:avLst/>
            <a:gdLst>
              <a:gd name="connsiteX0" fmla="*/ 0 w 3783280"/>
              <a:gd name="connsiteY0" fmla="*/ 0 h 2373883"/>
              <a:gd name="connsiteX1" fmla="*/ 3783280 w 3783280"/>
              <a:gd name="connsiteY1" fmla="*/ 0 h 2373883"/>
              <a:gd name="connsiteX2" fmla="*/ 3783280 w 3783280"/>
              <a:gd name="connsiteY2" fmla="*/ 2373883 h 2373883"/>
              <a:gd name="connsiteX3" fmla="*/ 0 w 3783280"/>
              <a:gd name="connsiteY3" fmla="*/ 2373883 h 2373883"/>
            </a:gdLst>
            <a:ahLst/>
            <a:cxnLst>
              <a:cxn ang="0">
                <a:pos x="connsiteX0" y="connsiteY0"/>
              </a:cxn>
              <a:cxn ang="0">
                <a:pos x="connsiteX1" y="connsiteY1"/>
              </a:cxn>
              <a:cxn ang="0">
                <a:pos x="connsiteX2" y="connsiteY2"/>
              </a:cxn>
              <a:cxn ang="0">
                <a:pos x="connsiteX3" y="connsiteY3"/>
              </a:cxn>
            </a:cxnLst>
            <a:rect l="l" t="t" r="r" b="b"/>
            <a:pathLst>
              <a:path w="3783280" h="2373883">
                <a:moveTo>
                  <a:pt x="0" y="0"/>
                </a:moveTo>
                <a:lnTo>
                  <a:pt x="3783280" y="0"/>
                </a:lnTo>
                <a:lnTo>
                  <a:pt x="3783280" y="2373883"/>
                </a:lnTo>
                <a:lnTo>
                  <a:pt x="0" y="2373883"/>
                </a:lnTo>
                <a:close/>
              </a:path>
            </a:pathLst>
          </a:custGeom>
        </p:spPr>
      </p:pic>
      <p:sp>
        <p:nvSpPr>
          <p:cNvPr id="24" name="文本框 23"/>
          <p:cNvSpPr txBox="1"/>
          <p:nvPr/>
        </p:nvSpPr>
        <p:spPr>
          <a:xfrm>
            <a:off x="1879626" y="2317668"/>
            <a:ext cx="3289300" cy="461665"/>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点击输入标题</a:t>
            </a:r>
          </a:p>
        </p:txBody>
      </p:sp>
      <p:sp>
        <p:nvSpPr>
          <p:cNvPr id="25" name="文本框 8"/>
          <p:cNvSpPr txBox="1"/>
          <p:nvPr/>
        </p:nvSpPr>
        <p:spPr>
          <a:xfrm>
            <a:off x="965251" y="2891215"/>
            <a:ext cx="5118050" cy="8460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bg1"/>
                </a:solidFill>
                <a:latin typeface="+mn-ea"/>
                <a:cs typeface="+mn-ea"/>
                <a:sym typeface="+mn-lt"/>
              </a:rPr>
              <a:t>毕业论文，泛指专科毕业论文、本科毕业论文（学士学位毕业论文）、硕士研究生毕业论文（硕士学位论文）毕业论文，泛指专科毕业论文、本科毕业论文（学士学位毕业论文</a:t>
            </a:r>
            <a:endParaRPr lang="en-US" altLang="zh-CN" sz="1400" dirty="0">
              <a:solidFill>
                <a:schemeClr val="bg1"/>
              </a:solidFill>
              <a:latin typeface="+mn-ea"/>
              <a:cs typeface="+mn-ea"/>
              <a:sym typeface="+mn-lt"/>
            </a:endParaRPr>
          </a:p>
        </p:txBody>
      </p:sp>
      <p:sp>
        <p:nvSpPr>
          <p:cNvPr id="26" name="文本框 8"/>
          <p:cNvSpPr txBox="1"/>
          <p:nvPr/>
        </p:nvSpPr>
        <p:spPr>
          <a:xfrm>
            <a:off x="2032026" y="5380245"/>
            <a:ext cx="8127949" cy="8460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
            <a:ext cx="12192000" cy="6858000"/>
          </a:xfrm>
          <a:prstGeom prst="rect">
            <a:avLst/>
          </a:prstGeom>
          <a:gradFill flip="none" rotWithShape="1">
            <a:gsLst>
              <a:gs pos="77000">
                <a:schemeClr val="accent5">
                  <a:lumMod val="0"/>
                  <a:lumOff val="100000"/>
                </a:schemeClr>
              </a:gs>
              <a:gs pos="36000">
                <a:schemeClr val="accent5">
                  <a:lumMod val="100000"/>
                </a:schemeClr>
              </a:gs>
            </a:gsLst>
            <a:path path="circle">
              <a:fillToRect t="100000" r="100000"/>
            </a:path>
            <a:tileRect l="-100000" b="-100000"/>
          </a:gradFill>
        </p:spPr>
      </p:pic>
      <p:sp>
        <p:nvSpPr>
          <p:cNvPr id="3" name="文本框 2"/>
          <p:cNvSpPr txBox="1"/>
          <p:nvPr/>
        </p:nvSpPr>
        <p:spPr>
          <a:xfrm>
            <a:off x="4296586" y="2146692"/>
            <a:ext cx="3598829" cy="1015663"/>
          </a:xfrm>
          <a:prstGeom prst="rect">
            <a:avLst/>
          </a:prstGeom>
          <a:noFill/>
        </p:spPr>
        <p:txBody>
          <a:bodyPr wrap="square" rtlCol="0">
            <a:spAutoFit/>
          </a:bodyPr>
          <a:lstStyle/>
          <a:p>
            <a:pPr algn="ctr"/>
            <a:r>
              <a:rPr lang="zh-CN" altLang="en-US" sz="6000"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方正粗倩简体" pitchFamily="65" charset="-122"/>
                <a:ea typeface="方正粗倩简体" pitchFamily="65" charset="-122"/>
              </a:rPr>
              <a:t>致谢</a:t>
            </a:r>
          </a:p>
        </p:txBody>
      </p:sp>
      <p:sp>
        <p:nvSpPr>
          <p:cNvPr id="4" name="文本框 3"/>
          <p:cNvSpPr txBox="1"/>
          <p:nvPr/>
        </p:nvSpPr>
        <p:spPr>
          <a:xfrm>
            <a:off x="3223260" y="3269364"/>
            <a:ext cx="5745480" cy="369332"/>
          </a:xfrm>
          <a:prstGeom prst="rect">
            <a:avLst/>
          </a:prstGeom>
          <a:noFill/>
        </p:spPr>
        <p:txBody>
          <a:bodyPr wrap="square" rtlCol="0">
            <a:spAutoFit/>
          </a:bodyPr>
          <a:lstStyle/>
          <a:p>
            <a:pPr algn="dist"/>
            <a:r>
              <a:rPr lang="zh-CN" altLang="en-US" b="1" dirty="0">
                <a:solidFill>
                  <a:schemeClr val="tx1">
                    <a:lumMod val="85000"/>
                    <a:lumOff val="15000"/>
                  </a:schemeClr>
                </a:solidFill>
                <a:latin typeface="微软雅黑 Light" panose="020B0502040204020203" pitchFamily="34" charset="-122"/>
                <a:ea typeface="微软雅黑 Light" panose="020B0502040204020203" pitchFamily="34" charset="-122"/>
              </a:rPr>
              <a:t>语大义之方， 论万物之理 。受益终身</a:t>
            </a:r>
            <a:r>
              <a:rPr lang="en-US" altLang="zh-CN" b="1" dirty="0">
                <a:solidFill>
                  <a:schemeClr val="tx1">
                    <a:lumMod val="85000"/>
                    <a:lumOff val="15000"/>
                  </a:schemeClr>
                </a:solidFill>
                <a:latin typeface="微软雅黑 Light" panose="020B0502040204020203" pitchFamily="34" charset="-122"/>
                <a:ea typeface="微软雅黑 Light" panose="020B0502040204020203" pitchFamily="34" charset="-122"/>
              </a:rPr>
              <a:t>! </a:t>
            </a:r>
            <a:endParaRPr lang="zh-CN" altLang="en-US" b="1"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77000">
              <a:srgbClr val="404B80"/>
            </a:gs>
            <a:gs pos="36000">
              <a:srgbClr val="AECAE8"/>
            </a:gs>
          </a:gsLst>
          <a:lin ang="2700000" scaled="1"/>
        </a:gradFill>
        <a:effectLst/>
      </p:bgPr>
    </p:bg>
    <p:spTree>
      <p:nvGrpSpPr>
        <p:cNvPr id="1" name=""/>
        <p:cNvGrpSpPr/>
        <p:nvPr/>
      </p:nvGrpSpPr>
      <p:grpSpPr>
        <a:xfrm>
          <a:off x="0" y="0"/>
          <a:ext cx="0" cy="0"/>
          <a:chOff x="0" y="0"/>
          <a:chExt cx="0" cy="0"/>
        </a:xfrm>
      </p:grpSpPr>
      <p:sp>
        <p:nvSpPr>
          <p:cNvPr id="2" name="文本框 1"/>
          <p:cNvSpPr txBox="1"/>
          <p:nvPr/>
        </p:nvSpPr>
        <p:spPr>
          <a:xfrm>
            <a:off x="3085975" y="919696"/>
            <a:ext cx="6011417" cy="769441"/>
          </a:xfrm>
          <a:prstGeom prst="rect">
            <a:avLst/>
          </a:prstGeom>
          <a:noFill/>
        </p:spPr>
        <p:txBody>
          <a:bodyPr wrap="square" rtlCol="0">
            <a:spAutoFit/>
          </a:bodyPr>
          <a:lstStyle/>
          <a:p>
            <a:pPr algn="ctr"/>
            <a:r>
              <a:rPr lang="zh-CN" altLang="en-US" sz="4400" dirty="0">
                <a:solidFill>
                  <a:schemeClr val="bg1"/>
                </a:solidFill>
              </a:rPr>
              <a:t>赠送实用可编辑图标</a:t>
            </a:r>
            <a:r>
              <a:rPr lang="en-US" altLang="zh-CN" sz="4400" dirty="0">
                <a:solidFill>
                  <a:schemeClr val="bg1"/>
                </a:solidFill>
              </a:rPr>
              <a:t>1</a:t>
            </a:r>
            <a:endParaRPr lang="zh-CN" altLang="en-US" sz="4400" dirty="0">
              <a:solidFill>
                <a:schemeClr val="bg1"/>
              </a:solidFill>
            </a:endParaRPr>
          </a:p>
        </p:txBody>
      </p:sp>
      <p:grpSp>
        <p:nvGrpSpPr>
          <p:cNvPr id="3" name="组合 2"/>
          <p:cNvGrpSpPr/>
          <p:nvPr/>
        </p:nvGrpSpPr>
        <p:grpSpPr>
          <a:xfrm>
            <a:off x="1285887" y="2476877"/>
            <a:ext cx="9620226" cy="3442101"/>
            <a:chOff x="1285887" y="2088950"/>
            <a:chExt cx="9620226" cy="3442101"/>
          </a:xfrm>
        </p:grpSpPr>
        <p:sp>
          <p:nvSpPr>
            <p:cNvPr id="4" name="Freeform 1"/>
            <p:cNvSpPr>
              <a:spLocks noChangeArrowheads="1"/>
            </p:cNvSpPr>
            <p:nvPr/>
          </p:nvSpPr>
          <p:spPr bwMode="auto">
            <a:xfrm>
              <a:off x="7551829" y="2647004"/>
              <a:ext cx="233874" cy="187561"/>
            </a:xfrm>
            <a:custGeom>
              <a:avLst/>
              <a:gdLst>
                <a:gd name="T0" fmla="*/ 399 w 444"/>
                <a:gd name="T1" fmla="*/ 36 h 356"/>
                <a:gd name="T2" fmla="*/ 399 w 444"/>
                <a:gd name="T3" fmla="*/ 36 h 356"/>
                <a:gd name="T4" fmla="*/ 248 w 444"/>
                <a:gd name="T5" fmla="*/ 36 h 356"/>
                <a:gd name="T6" fmla="*/ 221 w 444"/>
                <a:gd name="T7" fmla="*/ 62 h 356"/>
                <a:gd name="T8" fmla="*/ 195 w 444"/>
                <a:gd name="T9" fmla="*/ 36 h 356"/>
                <a:gd name="T10" fmla="*/ 45 w 444"/>
                <a:gd name="T11" fmla="*/ 36 h 356"/>
                <a:gd name="T12" fmla="*/ 45 w 444"/>
                <a:gd name="T13" fmla="*/ 186 h 356"/>
                <a:gd name="T14" fmla="*/ 221 w 444"/>
                <a:gd name="T15" fmla="*/ 355 h 356"/>
                <a:gd name="T16" fmla="*/ 399 w 444"/>
                <a:gd name="T17" fmla="*/ 186 h 356"/>
                <a:gd name="T18" fmla="*/ 399 w 444"/>
                <a:gd name="T19" fmla="*/ 3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 name="Freeform 2"/>
            <p:cNvSpPr>
              <a:spLocks noChangeArrowheads="1"/>
            </p:cNvSpPr>
            <p:nvPr/>
          </p:nvSpPr>
          <p:spPr bwMode="auto">
            <a:xfrm>
              <a:off x="3434739" y="2637742"/>
              <a:ext cx="129673" cy="210716"/>
            </a:xfrm>
            <a:custGeom>
              <a:avLst/>
              <a:gdLst>
                <a:gd name="T0" fmla="*/ 125 w 249"/>
                <a:gd name="T1" fmla="*/ 0 h 400"/>
                <a:gd name="T2" fmla="*/ 125 w 249"/>
                <a:gd name="T3" fmla="*/ 0 h 400"/>
                <a:gd name="T4" fmla="*/ 0 w 249"/>
                <a:gd name="T5" fmla="*/ 125 h 400"/>
                <a:gd name="T6" fmla="*/ 125 w 249"/>
                <a:gd name="T7" fmla="*/ 399 h 400"/>
                <a:gd name="T8" fmla="*/ 248 w 249"/>
                <a:gd name="T9" fmla="*/ 125 h 400"/>
                <a:gd name="T10" fmla="*/ 125 w 249"/>
                <a:gd name="T11" fmla="*/ 0 h 400"/>
                <a:gd name="T12" fmla="*/ 125 w 249"/>
                <a:gd name="T13" fmla="*/ 196 h 400"/>
                <a:gd name="T14" fmla="*/ 125 w 249"/>
                <a:gd name="T15" fmla="*/ 196 h 400"/>
                <a:gd name="T16" fmla="*/ 53 w 249"/>
                <a:gd name="T17" fmla="*/ 125 h 400"/>
                <a:gd name="T18" fmla="*/ 125 w 249"/>
                <a:gd name="T19" fmla="*/ 54 h 400"/>
                <a:gd name="T20" fmla="*/ 195 w 249"/>
                <a:gd name="T21" fmla="*/ 125 h 400"/>
                <a:gd name="T22" fmla="*/ 125 w 249"/>
                <a:gd name="T23"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 name="Freeform 3"/>
            <p:cNvSpPr>
              <a:spLocks noChangeArrowheads="1"/>
            </p:cNvSpPr>
            <p:nvPr/>
          </p:nvSpPr>
          <p:spPr bwMode="auto">
            <a:xfrm>
              <a:off x="3890908" y="2637742"/>
              <a:ext cx="261659" cy="210716"/>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 name="Freeform 4"/>
            <p:cNvSpPr>
              <a:spLocks noChangeArrowheads="1"/>
            </p:cNvSpPr>
            <p:nvPr/>
          </p:nvSpPr>
          <p:spPr bwMode="auto">
            <a:xfrm>
              <a:off x="2327896" y="2637742"/>
              <a:ext cx="261661" cy="206085"/>
            </a:xfrm>
            <a:custGeom>
              <a:avLst/>
              <a:gdLst>
                <a:gd name="T0" fmla="*/ 372 w 498"/>
                <a:gd name="T1" fmla="*/ 337 h 391"/>
                <a:gd name="T2" fmla="*/ 372 w 498"/>
                <a:gd name="T3" fmla="*/ 337 h 391"/>
                <a:gd name="T4" fmla="*/ 53 w 498"/>
                <a:gd name="T5" fmla="*/ 337 h 391"/>
                <a:gd name="T6" fmla="*/ 53 w 498"/>
                <a:gd name="T7" fmla="*/ 116 h 391"/>
                <a:gd name="T8" fmla="*/ 116 w 498"/>
                <a:gd name="T9" fmla="*/ 116 h 391"/>
                <a:gd name="T10" fmla="*/ 169 w 498"/>
                <a:gd name="T11" fmla="*/ 71 h 391"/>
                <a:gd name="T12" fmla="*/ 27 w 498"/>
                <a:gd name="T13" fmla="*/ 71 h 391"/>
                <a:gd name="T14" fmla="*/ 0 w 498"/>
                <a:gd name="T15" fmla="*/ 89 h 391"/>
                <a:gd name="T16" fmla="*/ 0 w 498"/>
                <a:gd name="T17" fmla="*/ 363 h 391"/>
                <a:gd name="T18" fmla="*/ 27 w 498"/>
                <a:gd name="T19" fmla="*/ 390 h 391"/>
                <a:gd name="T20" fmla="*/ 399 w 498"/>
                <a:gd name="T21" fmla="*/ 390 h 391"/>
                <a:gd name="T22" fmla="*/ 426 w 498"/>
                <a:gd name="T23" fmla="*/ 363 h 391"/>
                <a:gd name="T24" fmla="*/ 426 w 498"/>
                <a:gd name="T25" fmla="*/ 275 h 391"/>
                <a:gd name="T26" fmla="*/ 372 w 498"/>
                <a:gd name="T27" fmla="*/ 310 h 391"/>
                <a:gd name="T28" fmla="*/ 372 w 498"/>
                <a:gd name="T29" fmla="*/ 337 h 391"/>
                <a:gd name="T30" fmla="*/ 328 w 498"/>
                <a:gd name="T31" fmla="*/ 169 h 391"/>
                <a:gd name="T32" fmla="*/ 328 w 498"/>
                <a:gd name="T33" fmla="*/ 169 h 391"/>
                <a:gd name="T34" fmla="*/ 328 w 498"/>
                <a:gd name="T35" fmla="*/ 257 h 391"/>
                <a:gd name="T36" fmla="*/ 497 w 498"/>
                <a:gd name="T37" fmla="*/ 125 h 391"/>
                <a:gd name="T38" fmla="*/ 328 w 498"/>
                <a:gd name="T39" fmla="*/ 0 h 391"/>
                <a:gd name="T40" fmla="*/ 328 w 498"/>
                <a:gd name="T41" fmla="*/ 80 h 391"/>
                <a:gd name="T42" fmla="*/ 133 w 498"/>
                <a:gd name="T43" fmla="*/ 275 h 391"/>
                <a:gd name="T44" fmla="*/ 328 w 498"/>
                <a:gd name="T45" fmla="*/ 1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391">
                  <a:moveTo>
                    <a:pt x="372" y="337"/>
                  </a:moveTo>
                  <a:lnTo>
                    <a:pt x="372" y="337"/>
                  </a:lnTo>
                  <a:cubicBezTo>
                    <a:pt x="53" y="337"/>
                    <a:pt x="53" y="337"/>
                    <a:pt x="53" y="337"/>
                  </a:cubicBezTo>
                  <a:cubicBezTo>
                    <a:pt x="53" y="116"/>
                    <a:pt x="53" y="116"/>
                    <a:pt x="53" y="116"/>
                  </a:cubicBezTo>
                  <a:cubicBezTo>
                    <a:pt x="116" y="116"/>
                    <a:pt x="116" y="116"/>
                    <a:pt x="116" y="116"/>
                  </a:cubicBezTo>
                  <a:cubicBezTo>
                    <a:pt x="116" y="116"/>
                    <a:pt x="133" y="98"/>
                    <a:pt x="169" y="71"/>
                  </a:cubicBezTo>
                  <a:cubicBezTo>
                    <a:pt x="27" y="71"/>
                    <a:pt x="27" y="71"/>
                    <a:pt x="27" y="71"/>
                  </a:cubicBezTo>
                  <a:cubicBezTo>
                    <a:pt x="9" y="71"/>
                    <a:pt x="0" y="80"/>
                    <a:pt x="0" y="89"/>
                  </a:cubicBezTo>
                  <a:cubicBezTo>
                    <a:pt x="0" y="363"/>
                    <a:pt x="0" y="363"/>
                    <a:pt x="0" y="363"/>
                  </a:cubicBezTo>
                  <a:cubicBezTo>
                    <a:pt x="0" y="382"/>
                    <a:pt x="9" y="390"/>
                    <a:pt x="27" y="390"/>
                  </a:cubicBezTo>
                  <a:cubicBezTo>
                    <a:pt x="399" y="390"/>
                    <a:pt x="399" y="390"/>
                    <a:pt x="399" y="390"/>
                  </a:cubicBezTo>
                  <a:cubicBezTo>
                    <a:pt x="408" y="390"/>
                    <a:pt x="426" y="382"/>
                    <a:pt x="426" y="363"/>
                  </a:cubicBezTo>
                  <a:cubicBezTo>
                    <a:pt x="426" y="275"/>
                    <a:pt x="426" y="275"/>
                    <a:pt x="426" y="275"/>
                  </a:cubicBezTo>
                  <a:cubicBezTo>
                    <a:pt x="372" y="310"/>
                    <a:pt x="372" y="310"/>
                    <a:pt x="372" y="310"/>
                  </a:cubicBezTo>
                  <a:lnTo>
                    <a:pt x="372" y="337"/>
                  </a:lnTo>
                  <a:close/>
                  <a:moveTo>
                    <a:pt x="328" y="169"/>
                  </a:moveTo>
                  <a:lnTo>
                    <a:pt x="328" y="169"/>
                  </a:lnTo>
                  <a:cubicBezTo>
                    <a:pt x="328" y="257"/>
                    <a:pt x="328" y="257"/>
                    <a:pt x="328" y="257"/>
                  </a:cubicBezTo>
                  <a:cubicBezTo>
                    <a:pt x="497" y="125"/>
                    <a:pt x="497" y="125"/>
                    <a:pt x="497" y="125"/>
                  </a:cubicBezTo>
                  <a:cubicBezTo>
                    <a:pt x="328" y="0"/>
                    <a:pt x="328" y="0"/>
                    <a:pt x="328" y="0"/>
                  </a:cubicBezTo>
                  <a:cubicBezTo>
                    <a:pt x="328" y="80"/>
                    <a:pt x="328" y="80"/>
                    <a:pt x="328" y="80"/>
                  </a:cubicBezTo>
                  <a:cubicBezTo>
                    <a:pt x="133" y="80"/>
                    <a:pt x="133" y="275"/>
                    <a:pt x="133" y="275"/>
                  </a:cubicBezTo>
                  <a:cubicBezTo>
                    <a:pt x="186" y="187"/>
                    <a:pt x="222" y="169"/>
                    <a:pt x="328" y="16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 name="Freeform 5"/>
            <p:cNvSpPr>
              <a:spLocks noChangeArrowheads="1"/>
            </p:cNvSpPr>
            <p:nvPr/>
          </p:nvSpPr>
          <p:spPr bwMode="auto">
            <a:xfrm>
              <a:off x="4416543" y="2614586"/>
              <a:ext cx="252398" cy="252397"/>
            </a:xfrm>
            <a:custGeom>
              <a:avLst/>
              <a:gdLst>
                <a:gd name="T0" fmla="*/ 239 w 480"/>
                <a:gd name="T1" fmla="*/ 0 h 480"/>
                <a:gd name="T2" fmla="*/ 239 w 480"/>
                <a:gd name="T3" fmla="*/ 0 h 480"/>
                <a:gd name="T4" fmla="*/ 0 w 480"/>
                <a:gd name="T5" fmla="*/ 248 h 480"/>
                <a:gd name="T6" fmla="*/ 239 w 480"/>
                <a:gd name="T7" fmla="*/ 479 h 480"/>
                <a:gd name="T8" fmla="*/ 479 w 480"/>
                <a:gd name="T9" fmla="*/ 240 h 480"/>
                <a:gd name="T10" fmla="*/ 239 w 480"/>
                <a:gd name="T11" fmla="*/ 0 h 480"/>
                <a:gd name="T12" fmla="*/ 239 w 480"/>
                <a:gd name="T13" fmla="*/ 426 h 480"/>
                <a:gd name="T14" fmla="*/ 239 w 480"/>
                <a:gd name="T15" fmla="*/ 426 h 480"/>
                <a:gd name="T16" fmla="*/ 53 w 480"/>
                <a:gd name="T17" fmla="*/ 248 h 480"/>
                <a:gd name="T18" fmla="*/ 239 w 480"/>
                <a:gd name="T19" fmla="*/ 53 h 480"/>
                <a:gd name="T20" fmla="*/ 426 w 480"/>
                <a:gd name="T21" fmla="*/ 240 h 480"/>
                <a:gd name="T22" fmla="*/ 239 w 480"/>
                <a:gd name="T23" fmla="*/ 426 h 480"/>
                <a:gd name="T24" fmla="*/ 123 w 480"/>
                <a:gd name="T25" fmla="*/ 354 h 480"/>
                <a:gd name="T26" fmla="*/ 123 w 480"/>
                <a:gd name="T27" fmla="*/ 354 h 480"/>
                <a:gd name="T28" fmla="*/ 283 w 480"/>
                <a:gd name="T29" fmla="*/ 293 h 480"/>
                <a:gd name="T30" fmla="*/ 354 w 480"/>
                <a:gd name="T31" fmla="*/ 124 h 480"/>
                <a:gd name="T32" fmla="*/ 186 w 480"/>
                <a:gd name="T33" fmla="*/ 195 h 480"/>
                <a:gd name="T34" fmla="*/ 123 w 480"/>
                <a:gd name="T35" fmla="*/ 354 h 480"/>
                <a:gd name="T36" fmla="*/ 213 w 480"/>
                <a:gd name="T37" fmla="*/ 213 h 480"/>
                <a:gd name="T38" fmla="*/ 213 w 480"/>
                <a:gd name="T39" fmla="*/ 213 h 480"/>
                <a:gd name="T40" fmla="*/ 310 w 480"/>
                <a:gd name="T41" fmla="*/ 169 h 480"/>
                <a:gd name="T42" fmla="*/ 266 w 480"/>
                <a:gd name="T43" fmla="*/ 266 h 480"/>
                <a:gd name="T44" fmla="*/ 213 w 480"/>
                <a:gd name="T45" fmla="*/ 266 h 480"/>
                <a:gd name="T46" fmla="*/ 213 w 480"/>
                <a:gd name="T47" fmla="*/ 21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 name="Freeform 6"/>
            <p:cNvSpPr>
              <a:spLocks noChangeArrowheads="1"/>
            </p:cNvSpPr>
            <p:nvPr/>
          </p:nvSpPr>
          <p:spPr bwMode="auto">
            <a:xfrm>
              <a:off x="4951441" y="2623848"/>
              <a:ext cx="233872" cy="229241"/>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 name="Freeform 7"/>
            <p:cNvSpPr>
              <a:spLocks noChangeArrowheads="1"/>
            </p:cNvSpPr>
            <p:nvPr/>
          </p:nvSpPr>
          <p:spPr bwMode="auto">
            <a:xfrm>
              <a:off x="6523715" y="2623848"/>
              <a:ext cx="203770" cy="233872"/>
            </a:xfrm>
            <a:custGeom>
              <a:avLst/>
              <a:gdLst>
                <a:gd name="T0" fmla="*/ 319 w 390"/>
                <a:gd name="T1" fmla="*/ 301 h 444"/>
                <a:gd name="T2" fmla="*/ 319 w 390"/>
                <a:gd name="T3" fmla="*/ 301 h 444"/>
                <a:gd name="T4" fmla="*/ 274 w 390"/>
                <a:gd name="T5" fmla="*/ 310 h 444"/>
                <a:gd name="T6" fmla="*/ 142 w 390"/>
                <a:gd name="T7" fmla="*/ 239 h 444"/>
                <a:gd name="T8" fmla="*/ 142 w 390"/>
                <a:gd name="T9" fmla="*/ 222 h 444"/>
                <a:gd name="T10" fmla="*/ 142 w 390"/>
                <a:gd name="T11" fmla="*/ 213 h 444"/>
                <a:gd name="T12" fmla="*/ 274 w 390"/>
                <a:gd name="T13" fmla="*/ 133 h 444"/>
                <a:gd name="T14" fmla="*/ 319 w 390"/>
                <a:gd name="T15" fmla="*/ 151 h 444"/>
                <a:gd name="T16" fmla="*/ 389 w 390"/>
                <a:gd name="T17" fmla="*/ 70 h 444"/>
                <a:gd name="T18" fmla="*/ 319 w 390"/>
                <a:gd name="T19" fmla="*/ 0 h 444"/>
                <a:gd name="T20" fmla="*/ 248 w 390"/>
                <a:gd name="T21" fmla="*/ 70 h 444"/>
                <a:gd name="T22" fmla="*/ 248 w 390"/>
                <a:gd name="T23" fmla="*/ 89 h 444"/>
                <a:gd name="T24" fmla="*/ 115 w 390"/>
                <a:gd name="T25" fmla="*/ 169 h 444"/>
                <a:gd name="T26" fmla="*/ 70 w 390"/>
                <a:gd name="T27" fmla="*/ 151 h 444"/>
                <a:gd name="T28" fmla="*/ 0 w 390"/>
                <a:gd name="T29" fmla="*/ 222 h 444"/>
                <a:gd name="T30" fmla="*/ 70 w 390"/>
                <a:gd name="T31" fmla="*/ 301 h 444"/>
                <a:gd name="T32" fmla="*/ 115 w 390"/>
                <a:gd name="T33" fmla="*/ 283 h 444"/>
                <a:gd name="T34" fmla="*/ 248 w 390"/>
                <a:gd name="T35" fmla="*/ 363 h 444"/>
                <a:gd name="T36" fmla="*/ 248 w 390"/>
                <a:gd name="T37" fmla="*/ 372 h 444"/>
                <a:gd name="T38" fmla="*/ 319 w 390"/>
                <a:gd name="T39" fmla="*/ 443 h 444"/>
                <a:gd name="T40" fmla="*/ 389 w 390"/>
                <a:gd name="T41" fmla="*/ 372 h 444"/>
                <a:gd name="T42" fmla="*/ 319 w 390"/>
                <a:gd name="T43" fmla="*/ 30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444">
                  <a:moveTo>
                    <a:pt x="319" y="301"/>
                  </a:moveTo>
                  <a:lnTo>
                    <a:pt x="319" y="301"/>
                  </a:lnTo>
                  <a:cubicBezTo>
                    <a:pt x="301" y="301"/>
                    <a:pt x="283" y="301"/>
                    <a:pt x="274" y="310"/>
                  </a:cubicBezTo>
                  <a:cubicBezTo>
                    <a:pt x="142" y="239"/>
                    <a:pt x="142" y="239"/>
                    <a:pt x="142" y="239"/>
                  </a:cubicBezTo>
                  <a:cubicBezTo>
                    <a:pt x="142" y="230"/>
                    <a:pt x="142" y="230"/>
                    <a:pt x="142" y="222"/>
                  </a:cubicBezTo>
                  <a:lnTo>
                    <a:pt x="142" y="213"/>
                  </a:lnTo>
                  <a:cubicBezTo>
                    <a:pt x="274" y="133"/>
                    <a:pt x="274" y="133"/>
                    <a:pt x="274" y="133"/>
                  </a:cubicBezTo>
                  <a:cubicBezTo>
                    <a:pt x="283" y="142"/>
                    <a:pt x="301" y="151"/>
                    <a:pt x="319" y="151"/>
                  </a:cubicBezTo>
                  <a:cubicBezTo>
                    <a:pt x="363" y="151"/>
                    <a:pt x="389" y="115"/>
                    <a:pt x="389" y="70"/>
                  </a:cubicBezTo>
                  <a:cubicBezTo>
                    <a:pt x="389" y="35"/>
                    <a:pt x="363" y="0"/>
                    <a:pt x="319" y="0"/>
                  </a:cubicBezTo>
                  <a:cubicBezTo>
                    <a:pt x="274" y="0"/>
                    <a:pt x="248" y="35"/>
                    <a:pt x="248" y="70"/>
                  </a:cubicBezTo>
                  <a:cubicBezTo>
                    <a:pt x="248" y="80"/>
                    <a:pt x="248" y="80"/>
                    <a:pt x="248" y="89"/>
                  </a:cubicBezTo>
                  <a:cubicBezTo>
                    <a:pt x="115" y="169"/>
                    <a:pt x="115" y="169"/>
                    <a:pt x="115" y="169"/>
                  </a:cubicBezTo>
                  <a:cubicBezTo>
                    <a:pt x="107" y="151"/>
                    <a:pt x="88" y="151"/>
                    <a:pt x="70" y="151"/>
                  </a:cubicBezTo>
                  <a:cubicBezTo>
                    <a:pt x="26" y="151"/>
                    <a:pt x="0" y="186"/>
                    <a:pt x="0" y="222"/>
                  </a:cubicBezTo>
                  <a:cubicBezTo>
                    <a:pt x="0" y="266"/>
                    <a:pt x="26" y="301"/>
                    <a:pt x="70" y="301"/>
                  </a:cubicBezTo>
                  <a:cubicBezTo>
                    <a:pt x="88" y="301"/>
                    <a:pt x="107" y="292"/>
                    <a:pt x="115" y="283"/>
                  </a:cubicBezTo>
                  <a:cubicBezTo>
                    <a:pt x="248" y="363"/>
                    <a:pt x="248" y="363"/>
                    <a:pt x="248" y="363"/>
                  </a:cubicBezTo>
                  <a:lnTo>
                    <a:pt x="248" y="372"/>
                  </a:lnTo>
                  <a:cubicBezTo>
                    <a:pt x="248" y="416"/>
                    <a:pt x="274" y="443"/>
                    <a:pt x="319" y="443"/>
                  </a:cubicBezTo>
                  <a:cubicBezTo>
                    <a:pt x="363" y="443"/>
                    <a:pt x="389" y="416"/>
                    <a:pt x="389" y="372"/>
                  </a:cubicBezTo>
                  <a:cubicBezTo>
                    <a:pt x="389" y="328"/>
                    <a:pt x="363" y="301"/>
                    <a:pt x="319" y="30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 name="Freeform 8"/>
            <p:cNvSpPr>
              <a:spLocks noChangeArrowheads="1"/>
            </p:cNvSpPr>
            <p:nvPr/>
          </p:nvSpPr>
          <p:spPr bwMode="auto">
            <a:xfrm>
              <a:off x="1285887" y="2623848"/>
              <a:ext cx="261661" cy="233872"/>
            </a:xfrm>
            <a:custGeom>
              <a:avLst/>
              <a:gdLst>
                <a:gd name="T0" fmla="*/ 310 w 497"/>
                <a:gd name="T1" fmla="*/ 336 h 444"/>
                <a:gd name="T2" fmla="*/ 310 w 497"/>
                <a:gd name="T3" fmla="*/ 336 h 444"/>
                <a:gd name="T4" fmla="*/ 221 w 497"/>
                <a:gd name="T5" fmla="*/ 257 h 444"/>
                <a:gd name="T6" fmla="*/ 248 w 497"/>
                <a:gd name="T7" fmla="*/ 195 h 444"/>
                <a:gd name="T8" fmla="*/ 274 w 497"/>
                <a:gd name="T9" fmla="*/ 151 h 444"/>
                <a:gd name="T10" fmla="*/ 266 w 497"/>
                <a:gd name="T11" fmla="*/ 133 h 444"/>
                <a:gd name="T12" fmla="*/ 274 w 497"/>
                <a:gd name="T13" fmla="*/ 89 h 444"/>
                <a:gd name="T14" fmla="*/ 177 w 497"/>
                <a:gd name="T15" fmla="*/ 0 h 444"/>
                <a:gd name="T16" fmla="*/ 70 w 497"/>
                <a:gd name="T17" fmla="*/ 89 h 444"/>
                <a:gd name="T18" fmla="*/ 79 w 497"/>
                <a:gd name="T19" fmla="*/ 133 h 444"/>
                <a:gd name="T20" fmla="*/ 70 w 497"/>
                <a:gd name="T21" fmla="*/ 151 h 444"/>
                <a:gd name="T22" fmla="*/ 97 w 497"/>
                <a:gd name="T23" fmla="*/ 195 h 444"/>
                <a:gd name="T24" fmla="*/ 123 w 497"/>
                <a:gd name="T25" fmla="*/ 257 h 444"/>
                <a:gd name="T26" fmla="*/ 35 w 497"/>
                <a:gd name="T27" fmla="*/ 336 h 444"/>
                <a:gd name="T28" fmla="*/ 0 w 497"/>
                <a:gd name="T29" fmla="*/ 345 h 444"/>
                <a:gd name="T30" fmla="*/ 0 w 497"/>
                <a:gd name="T31" fmla="*/ 443 h 444"/>
                <a:gd name="T32" fmla="*/ 398 w 497"/>
                <a:gd name="T33" fmla="*/ 443 h 444"/>
                <a:gd name="T34" fmla="*/ 398 w 497"/>
                <a:gd name="T35" fmla="*/ 399 h 444"/>
                <a:gd name="T36" fmla="*/ 310 w 497"/>
                <a:gd name="T37" fmla="*/ 336 h 444"/>
                <a:gd name="T38" fmla="*/ 425 w 497"/>
                <a:gd name="T39" fmla="*/ 195 h 444"/>
                <a:gd name="T40" fmla="*/ 425 w 497"/>
                <a:gd name="T41" fmla="*/ 195 h 444"/>
                <a:gd name="T42" fmla="*/ 425 w 497"/>
                <a:gd name="T43" fmla="*/ 124 h 444"/>
                <a:gd name="T44" fmla="*/ 372 w 497"/>
                <a:gd name="T45" fmla="*/ 124 h 444"/>
                <a:gd name="T46" fmla="*/ 372 w 497"/>
                <a:gd name="T47" fmla="*/ 195 h 444"/>
                <a:gd name="T48" fmla="*/ 301 w 497"/>
                <a:gd name="T49" fmla="*/ 195 h 444"/>
                <a:gd name="T50" fmla="*/ 301 w 497"/>
                <a:gd name="T51" fmla="*/ 248 h 444"/>
                <a:gd name="T52" fmla="*/ 372 w 497"/>
                <a:gd name="T53" fmla="*/ 248 h 444"/>
                <a:gd name="T54" fmla="*/ 372 w 497"/>
                <a:gd name="T55" fmla="*/ 319 h 444"/>
                <a:gd name="T56" fmla="*/ 425 w 497"/>
                <a:gd name="T57" fmla="*/ 319 h 444"/>
                <a:gd name="T58" fmla="*/ 425 w 497"/>
                <a:gd name="T59" fmla="*/ 248 h 444"/>
                <a:gd name="T60" fmla="*/ 496 w 497"/>
                <a:gd name="T61" fmla="*/ 248 h 444"/>
                <a:gd name="T62" fmla="*/ 496 w 497"/>
                <a:gd name="T63" fmla="*/ 195 h 444"/>
                <a:gd name="T64" fmla="*/ 425 w 497"/>
                <a:gd name="T65" fmla="*/ 19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 name="Freeform 9"/>
            <p:cNvSpPr>
              <a:spLocks noChangeArrowheads="1"/>
            </p:cNvSpPr>
            <p:nvPr/>
          </p:nvSpPr>
          <p:spPr bwMode="auto">
            <a:xfrm>
              <a:off x="5472445" y="2628480"/>
              <a:ext cx="224611" cy="224610"/>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 name="Freeform 11"/>
            <p:cNvSpPr>
              <a:spLocks noChangeArrowheads="1"/>
            </p:cNvSpPr>
            <p:nvPr/>
          </p:nvSpPr>
          <p:spPr bwMode="auto">
            <a:xfrm>
              <a:off x="9655928" y="2659338"/>
              <a:ext cx="219979" cy="219980"/>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 name="Freeform 12"/>
            <p:cNvSpPr>
              <a:spLocks noChangeArrowheads="1"/>
            </p:cNvSpPr>
            <p:nvPr/>
          </p:nvSpPr>
          <p:spPr bwMode="auto">
            <a:xfrm>
              <a:off x="2844269" y="3171080"/>
              <a:ext cx="243134" cy="243134"/>
            </a:xfrm>
            <a:custGeom>
              <a:avLst/>
              <a:gdLst>
                <a:gd name="T0" fmla="*/ 230 w 462"/>
                <a:gd name="T1" fmla="*/ 9 h 461"/>
                <a:gd name="T2" fmla="*/ 230 w 462"/>
                <a:gd name="T3" fmla="*/ 9 h 461"/>
                <a:gd name="T4" fmla="*/ 0 w 462"/>
                <a:gd name="T5" fmla="*/ 239 h 461"/>
                <a:gd name="T6" fmla="*/ 230 w 462"/>
                <a:gd name="T7" fmla="*/ 460 h 461"/>
                <a:gd name="T8" fmla="*/ 461 w 462"/>
                <a:gd name="T9" fmla="*/ 230 h 461"/>
                <a:gd name="T10" fmla="*/ 230 w 462"/>
                <a:gd name="T11" fmla="*/ 9 h 461"/>
                <a:gd name="T12" fmla="*/ 248 w 462"/>
                <a:gd name="T13" fmla="*/ 79 h 461"/>
                <a:gd name="T14" fmla="*/ 248 w 462"/>
                <a:gd name="T15" fmla="*/ 79 h 461"/>
                <a:gd name="T16" fmla="*/ 283 w 462"/>
                <a:gd name="T17" fmla="*/ 106 h 461"/>
                <a:gd name="T18" fmla="*/ 239 w 462"/>
                <a:gd name="T19" fmla="*/ 150 h 461"/>
                <a:gd name="T20" fmla="*/ 213 w 462"/>
                <a:gd name="T21" fmla="*/ 115 h 461"/>
                <a:gd name="T22" fmla="*/ 248 w 462"/>
                <a:gd name="T23" fmla="*/ 79 h 461"/>
                <a:gd name="T24" fmla="*/ 195 w 462"/>
                <a:gd name="T25" fmla="*/ 372 h 461"/>
                <a:gd name="T26" fmla="*/ 195 w 462"/>
                <a:gd name="T27" fmla="*/ 372 h 461"/>
                <a:gd name="T28" fmla="*/ 177 w 462"/>
                <a:gd name="T29" fmla="*/ 327 h 461"/>
                <a:gd name="T30" fmla="*/ 195 w 462"/>
                <a:gd name="T31" fmla="*/ 248 h 461"/>
                <a:gd name="T32" fmla="*/ 195 w 462"/>
                <a:gd name="T33" fmla="*/ 230 h 461"/>
                <a:gd name="T34" fmla="*/ 160 w 462"/>
                <a:gd name="T35" fmla="*/ 248 h 461"/>
                <a:gd name="T36" fmla="*/ 151 w 462"/>
                <a:gd name="T37" fmla="*/ 239 h 461"/>
                <a:gd name="T38" fmla="*/ 248 w 462"/>
                <a:gd name="T39" fmla="*/ 185 h 461"/>
                <a:gd name="T40" fmla="*/ 266 w 462"/>
                <a:gd name="T41" fmla="*/ 230 h 461"/>
                <a:gd name="T42" fmla="*/ 239 w 462"/>
                <a:gd name="T43" fmla="*/ 310 h 461"/>
                <a:gd name="T44" fmla="*/ 239 w 462"/>
                <a:gd name="T45" fmla="*/ 327 h 461"/>
                <a:gd name="T46" fmla="*/ 275 w 462"/>
                <a:gd name="T47" fmla="*/ 310 h 461"/>
                <a:gd name="T48" fmla="*/ 283 w 462"/>
                <a:gd name="T49" fmla="*/ 327 h 461"/>
                <a:gd name="T50" fmla="*/ 195 w 462"/>
                <a:gd name="T51" fmla="*/ 37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2" h="461">
                  <a:moveTo>
                    <a:pt x="230" y="9"/>
                  </a:moveTo>
                  <a:lnTo>
                    <a:pt x="230" y="9"/>
                  </a:lnTo>
                  <a:cubicBezTo>
                    <a:pt x="98" y="9"/>
                    <a:pt x="0" y="106"/>
                    <a:pt x="0" y="239"/>
                  </a:cubicBezTo>
                  <a:cubicBezTo>
                    <a:pt x="0" y="363"/>
                    <a:pt x="107" y="460"/>
                    <a:pt x="230" y="460"/>
                  </a:cubicBezTo>
                  <a:cubicBezTo>
                    <a:pt x="363" y="460"/>
                    <a:pt x="461" y="354"/>
                    <a:pt x="461" y="230"/>
                  </a:cubicBezTo>
                  <a:cubicBezTo>
                    <a:pt x="461" y="106"/>
                    <a:pt x="355" y="0"/>
                    <a:pt x="230" y="9"/>
                  </a:cubicBezTo>
                  <a:close/>
                  <a:moveTo>
                    <a:pt x="248" y="79"/>
                  </a:moveTo>
                  <a:lnTo>
                    <a:pt x="248" y="79"/>
                  </a:lnTo>
                  <a:cubicBezTo>
                    <a:pt x="275" y="79"/>
                    <a:pt x="283" y="97"/>
                    <a:pt x="283" y="106"/>
                  </a:cubicBezTo>
                  <a:cubicBezTo>
                    <a:pt x="283" y="132"/>
                    <a:pt x="266" y="150"/>
                    <a:pt x="239" y="150"/>
                  </a:cubicBezTo>
                  <a:cubicBezTo>
                    <a:pt x="222" y="150"/>
                    <a:pt x="213" y="132"/>
                    <a:pt x="213" y="115"/>
                  </a:cubicBezTo>
                  <a:cubicBezTo>
                    <a:pt x="213" y="106"/>
                    <a:pt x="222" y="79"/>
                    <a:pt x="248" y="79"/>
                  </a:cubicBezTo>
                  <a:close/>
                  <a:moveTo>
                    <a:pt x="195" y="372"/>
                  </a:moveTo>
                  <a:lnTo>
                    <a:pt x="195" y="372"/>
                  </a:lnTo>
                  <a:cubicBezTo>
                    <a:pt x="177" y="372"/>
                    <a:pt x="169" y="363"/>
                    <a:pt x="177" y="327"/>
                  </a:cubicBezTo>
                  <a:cubicBezTo>
                    <a:pt x="195" y="248"/>
                    <a:pt x="195" y="248"/>
                    <a:pt x="195" y="248"/>
                  </a:cubicBezTo>
                  <a:cubicBezTo>
                    <a:pt x="195" y="239"/>
                    <a:pt x="195" y="230"/>
                    <a:pt x="195" y="230"/>
                  </a:cubicBezTo>
                  <a:cubicBezTo>
                    <a:pt x="186" y="230"/>
                    <a:pt x="169" y="239"/>
                    <a:pt x="160" y="248"/>
                  </a:cubicBezTo>
                  <a:cubicBezTo>
                    <a:pt x="151" y="239"/>
                    <a:pt x="151" y="239"/>
                    <a:pt x="151" y="239"/>
                  </a:cubicBezTo>
                  <a:cubicBezTo>
                    <a:pt x="186" y="204"/>
                    <a:pt x="230" y="185"/>
                    <a:pt x="248" y="185"/>
                  </a:cubicBezTo>
                  <a:cubicBezTo>
                    <a:pt x="266" y="185"/>
                    <a:pt x="266" y="204"/>
                    <a:pt x="266" y="230"/>
                  </a:cubicBezTo>
                  <a:cubicBezTo>
                    <a:pt x="239" y="310"/>
                    <a:pt x="239" y="310"/>
                    <a:pt x="239" y="310"/>
                  </a:cubicBezTo>
                  <a:cubicBezTo>
                    <a:pt x="239" y="327"/>
                    <a:pt x="239" y="327"/>
                    <a:pt x="239" y="327"/>
                  </a:cubicBezTo>
                  <a:cubicBezTo>
                    <a:pt x="248" y="327"/>
                    <a:pt x="266" y="327"/>
                    <a:pt x="275" y="310"/>
                  </a:cubicBezTo>
                  <a:cubicBezTo>
                    <a:pt x="283" y="327"/>
                    <a:pt x="283" y="327"/>
                    <a:pt x="283" y="327"/>
                  </a:cubicBezTo>
                  <a:cubicBezTo>
                    <a:pt x="248" y="363"/>
                    <a:pt x="213" y="372"/>
                    <a:pt x="195" y="37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5" name="Freeform 13"/>
            <p:cNvSpPr>
              <a:spLocks noChangeArrowheads="1"/>
            </p:cNvSpPr>
            <p:nvPr/>
          </p:nvSpPr>
          <p:spPr bwMode="auto">
            <a:xfrm>
              <a:off x="2878941" y="2579501"/>
              <a:ext cx="122726" cy="261659"/>
            </a:xfrm>
            <a:custGeom>
              <a:avLst/>
              <a:gdLst>
                <a:gd name="T0" fmla="*/ 178 w 232"/>
                <a:gd name="T1" fmla="*/ 0 h 498"/>
                <a:gd name="T2" fmla="*/ 178 w 232"/>
                <a:gd name="T3" fmla="*/ 0 h 498"/>
                <a:gd name="T4" fmla="*/ 222 w 232"/>
                <a:gd name="T5" fmla="*/ 53 h 498"/>
                <a:gd name="T6" fmla="*/ 160 w 232"/>
                <a:gd name="T7" fmla="*/ 115 h 498"/>
                <a:gd name="T8" fmla="*/ 107 w 232"/>
                <a:gd name="T9" fmla="*/ 62 h 498"/>
                <a:gd name="T10" fmla="*/ 178 w 232"/>
                <a:gd name="T11" fmla="*/ 0 h 498"/>
                <a:gd name="T12" fmla="*/ 72 w 232"/>
                <a:gd name="T13" fmla="*/ 497 h 498"/>
                <a:gd name="T14" fmla="*/ 72 w 232"/>
                <a:gd name="T15" fmla="*/ 497 h 498"/>
                <a:gd name="T16" fmla="*/ 45 w 232"/>
                <a:gd name="T17" fmla="*/ 407 h 498"/>
                <a:gd name="T18" fmla="*/ 81 w 232"/>
                <a:gd name="T19" fmla="*/ 284 h 498"/>
                <a:gd name="T20" fmla="*/ 81 w 232"/>
                <a:gd name="T21" fmla="*/ 257 h 498"/>
                <a:gd name="T22" fmla="*/ 19 w 232"/>
                <a:gd name="T23" fmla="*/ 284 h 498"/>
                <a:gd name="T24" fmla="*/ 0 w 232"/>
                <a:gd name="T25" fmla="*/ 266 h 498"/>
                <a:gd name="T26" fmla="*/ 169 w 232"/>
                <a:gd name="T27" fmla="*/ 178 h 498"/>
                <a:gd name="T28" fmla="*/ 187 w 232"/>
                <a:gd name="T29" fmla="*/ 257 h 498"/>
                <a:gd name="T30" fmla="*/ 151 w 232"/>
                <a:gd name="T31" fmla="*/ 390 h 498"/>
                <a:gd name="T32" fmla="*/ 160 w 232"/>
                <a:gd name="T33" fmla="*/ 425 h 498"/>
                <a:gd name="T34" fmla="*/ 213 w 232"/>
                <a:gd name="T35" fmla="*/ 390 h 498"/>
                <a:gd name="T36" fmla="*/ 231 w 232"/>
                <a:gd name="T37" fmla="*/ 407 h 498"/>
                <a:gd name="T38" fmla="*/ 72 w 232"/>
                <a:gd name="T39"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498">
                  <a:moveTo>
                    <a:pt x="178" y="0"/>
                  </a:moveTo>
                  <a:lnTo>
                    <a:pt x="178" y="0"/>
                  </a:lnTo>
                  <a:cubicBezTo>
                    <a:pt x="213" y="0"/>
                    <a:pt x="222" y="27"/>
                    <a:pt x="222" y="53"/>
                  </a:cubicBezTo>
                  <a:cubicBezTo>
                    <a:pt x="222" y="80"/>
                    <a:pt x="196" y="115"/>
                    <a:pt x="160" y="115"/>
                  </a:cubicBezTo>
                  <a:cubicBezTo>
                    <a:pt x="125" y="115"/>
                    <a:pt x="107" y="97"/>
                    <a:pt x="107" y="62"/>
                  </a:cubicBezTo>
                  <a:cubicBezTo>
                    <a:pt x="107" y="35"/>
                    <a:pt x="134" y="0"/>
                    <a:pt x="178" y="0"/>
                  </a:cubicBezTo>
                  <a:close/>
                  <a:moveTo>
                    <a:pt x="72" y="497"/>
                  </a:moveTo>
                  <a:lnTo>
                    <a:pt x="72" y="497"/>
                  </a:lnTo>
                  <a:cubicBezTo>
                    <a:pt x="45" y="497"/>
                    <a:pt x="28" y="478"/>
                    <a:pt x="45" y="407"/>
                  </a:cubicBezTo>
                  <a:cubicBezTo>
                    <a:pt x="81" y="284"/>
                    <a:pt x="81" y="284"/>
                    <a:pt x="81" y="284"/>
                  </a:cubicBezTo>
                  <a:cubicBezTo>
                    <a:pt x="81" y="266"/>
                    <a:pt x="81" y="257"/>
                    <a:pt x="81" y="257"/>
                  </a:cubicBezTo>
                  <a:cubicBezTo>
                    <a:pt x="72" y="257"/>
                    <a:pt x="37" y="275"/>
                    <a:pt x="19" y="284"/>
                  </a:cubicBezTo>
                  <a:cubicBezTo>
                    <a:pt x="0" y="266"/>
                    <a:pt x="0" y="266"/>
                    <a:pt x="0" y="266"/>
                  </a:cubicBezTo>
                  <a:cubicBezTo>
                    <a:pt x="63" y="213"/>
                    <a:pt x="143" y="178"/>
                    <a:pt x="169" y="178"/>
                  </a:cubicBezTo>
                  <a:cubicBezTo>
                    <a:pt x="196" y="178"/>
                    <a:pt x="205" y="213"/>
                    <a:pt x="187" y="257"/>
                  </a:cubicBezTo>
                  <a:cubicBezTo>
                    <a:pt x="151" y="390"/>
                    <a:pt x="151" y="390"/>
                    <a:pt x="151" y="390"/>
                  </a:cubicBezTo>
                  <a:cubicBezTo>
                    <a:pt x="151" y="416"/>
                    <a:pt x="151" y="425"/>
                    <a:pt x="160" y="425"/>
                  </a:cubicBezTo>
                  <a:cubicBezTo>
                    <a:pt x="160" y="425"/>
                    <a:pt x="187" y="407"/>
                    <a:pt x="213" y="390"/>
                  </a:cubicBezTo>
                  <a:cubicBezTo>
                    <a:pt x="231" y="407"/>
                    <a:pt x="231" y="407"/>
                    <a:pt x="231" y="407"/>
                  </a:cubicBezTo>
                  <a:cubicBezTo>
                    <a:pt x="169" y="478"/>
                    <a:pt x="98" y="497"/>
                    <a:pt x="72" y="49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6" name="Freeform 15"/>
            <p:cNvSpPr>
              <a:spLocks noChangeArrowheads="1"/>
            </p:cNvSpPr>
            <p:nvPr/>
          </p:nvSpPr>
          <p:spPr bwMode="auto">
            <a:xfrm>
              <a:off x="9099965" y="3171080"/>
              <a:ext cx="219980" cy="219979"/>
            </a:xfrm>
            <a:custGeom>
              <a:avLst/>
              <a:gdLst>
                <a:gd name="T0" fmla="*/ 213 w 417"/>
                <a:gd name="T1" fmla="*/ 0 h 417"/>
                <a:gd name="T2" fmla="*/ 213 w 417"/>
                <a:gd name="T3" fmla="*/ 0 h 417"/>
                <a:gd name="T4" fmla="*/ 0 w 417"/>
                <a:gd name="T5" fmla="*/ 204 h 417"/>
                <a:gd name="T6" fmla="*/ 213 w 417"/>
                <a:gd name="T7" fmla="*/ 416 h 417"/>
                <a:gd name="T8" fmla="*/ 416 w 417"/>
                <a:gd name="T9" fmla="*/ 204 h 417"/>
                <a:gd name="T10" fmla="*/ 213 w 417"/>
                <a:gd name="T11" fmla="*/ 0 h 417"/>
                <a:gd name="T12" fmla="*/ 257 w 417"/>
                <a:gd name="T13" fmla="*/ 204 h 417"/>
                <a:gd name="T14" fmla="*/ 257 w 417"/>
                <a:gd name="T15" fmla="*/ 204 h 417"/>
                <a:gd name="T16" fmla="*/ 328 w 417"/>
                <a:gd name="T17" fmla="*/ 284 h 417"/>
                <a:gd name="T18" fmla="*/ 284 w 417"/>
                <a:gd name="T19" fmla="*/ 328 h 417"/>
                <a:gd name="T20" fmla="*/ 213 w 417"/>
                <a:gd name="T21" fmla="*/ 248 h 417"/>
                <a:gd name="T22" fmla="*/ 132 w 417"/>
                <a:gd name="T23" fmla="*/ 328 h 417"/>
                <a:gd name="T24" fmla="*/ 88 w 417"/>
                <a:gd name="T25" fmla="*/ 284 h 417"/>
                <a:gd name="T26" fmla="*/ 168 w 417"/>
                <a:gd name="T27" fmla="*/ 204 h 417"/>
                <a:gd name="T28" fmla="*/ 88 w 417"/>
                <a:gd name="T29" fmla="*/ 134 h 417"/>
                <a:gd name="T30" fmla="*/ 132 w 417"/>
                <a:gd name="T31" fmla="*/ 89 h 417"/>
                <a:gd name="T32" fmla="*/ 213 w 417"/>
                <a:gd name="T33" fmla="*/ 159 h 417"/>
                <a:gd name="T34" fmla="*/ 284 w 417"/>
                <a:gd name="T35" fmla="*/ 89 h 417"/>
                <a:gd name="T36" fmla="*/ 328 w 417"/>
                <a:gd name="T37" fmla="*/ 134 h 417"/>
                <a:gd name="T38" fmla="*/ 257 w 417"/>
                <a:gd name="T39" fmla="*/ 20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7" h="417">
                  <a:moveTo>
                    <a:pt x="213" y="0"/>
                  </a:moveTo>
                  <a:lnTo>
                    <a:pt x="213" y="0"/>
                  </a:lnTo>
                  <a:cubicBezTo>
                    <a:pt x="97" y="0"/>
                    <a:pt x="0" y="89"/>
                    <a:pt x="0" y="204"/>
                  </a:cubicBezTo>
                  <a:cubicBezTo>
                    <a:pt x="0" y="319"/>
                    <a:pt x="97" y="416"/>
                    <a:pt x="213" y="416"/>
                  </a:cubicBezTo>
                  <a:cubicBezTo>
                    <a:pt x="328" y="416"/>
                    <a:pt x="416" y="319"/>
                    <a:pt x="416" y="204"/>
                  </a:cubicBezTo>
                  <a:cubicBezTo>
                    <a:pt x="416" y="89"/>
                    <a:pt x="328" y="0"/>
                    <a:pt x="213" y="0"/>
                  </a:cubicBezTo>
                  <a:close/>
                  <a:moveTo>
                    <a:pt x="257" y="204"/>
                  </a:moveTo>
                  <a:lnTo>
                    <a:pt x="257" y="204"/>
                  </a:lnTo>
                  <a:cubicBezTo>
                    <a:pt x="328" y="284"/>
                    <a:pt x="328" y="284"/>
                    <a:pt x="328" y="284"/>
                  </a:cubicBezTo>
                  <a:cubicBezTo>
                    <a:pt x="284" y="328"/>
                    <a:pt x="284" y="328"/>
                    <a:pt x="284" y="328"/>
                  </a:cubicBezTo>
                  <a:cubicBezTo>
                    <a:pt x="213" y="248"/>
                    <a:pt x="213" y="248"/>
                    <a:pt x="213" y="248"/>
                  </a:cubicBezTo>
                  <a:cubicBezTo>
                    <a:pt x="132" y="328"/>
                    <a:pt x="132" y="328"/>
                    <a:pt x="132" y="328"/>
                  </a:cubicBezTo>
                  <a:cubicBezTo>
                    <a:pt x="88" y="284"/>
                    <a:pt x="88" y="284"/>
                    <a:pt x="88" y="284"/>
                  </a:cubicBezTo>
                  <a:cubicBezTo>
                    <a:pt x="168" y="204"/>
                    <a:pt x="168" y="204"/>
                    <a:pt x="168" y="204"/>
                  </a:cubicBezTo>
                  <a:cubicBezTo>
                    <a:pt x="88" y="134"/>
                    <a:pt x="88" y="134"/>
                    <a:pt x="88" y="134"/>
                  </a:cubicBezTo>
                  <a:cubicBezTo>
                    <a:pt x="132" y="89"/>
                    <a:pt x="132" y="89"/>
                    <a:pt x="132" y="89"/>
                  </a:cubicBezTo>
                  <a:cubicBezTo>
                    <a:pt x="213" y="159"/>
                    <a:pt x="213" y="159"/>
                    <a:pt x="213" y="159"/>
                  </a:cubicBezTo>
                  <a:cubicBezTo>
                    <a:pt x="284" y="89"/>
                    <a:pt x="284" y="89"/>
                    <a:pt x="284" y="89"/>
                  </a:cubicBezTo>
                  <a:cubicBezTo>
                    <a:pt x="328" y="134"/>
                    <a:pt x="328" y="134"/>
                    <a:pt x="328" y="134"/>
                  </a:cubicBezTo>
                  <a:lnTo>
                    <a:pt x="257" y="20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7" name="Freeform 17"/>
            <p:cNvSpPr>
              <a:spLocks noChangeArrowheads="1"/>
            </p:cNvSpPr>
            <p:nvPr/>
          </p:nvSpPr>
          <p:spPr bwMode="auto">
            <a:xfrm>
              <a:off x="4946810" y="3144852"/>
              <a:ext cx="243134" cy="243134"/>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8" name="Freeform 18"/>
            <p:cNvSpPr>
              <a:spLocks noChangeArrowheads="1"/>
            </p:cNvSpPr>
            <p:nvPr/>
          </p:nvSpPr>
          <p:spPr bwMode="auto">
            <a:xfrm>
              <a:off x="10179023" y="3203499"/>
              <a:ext cx="150513" cy="155142"/>
            </a:xfrm>
            <a:custGeom>
              <a:avLst/>
              <a:gdLst>
                <a:gd name="T0" fmla="*/ 265 w 285"/>
                <a:gd name="T1" fmla="*/ 125 h 294"/>
                <a:gd name="T2" fmla="*/ 265 w 285"/>
                <a:gd name="T3" fmla="*/ 125 h 294"/>
                <a:gd name="T4" fmla="*/ 168 w 285"/>
                <a:gd name="T5" fmla="*/ 125 h 294"/>
                <a:gd name="T6" fmla="*/ 168 w 285"/>
                <a:gd name="T7" fmla="*/ 18 h 294"/>
                <a:gd name="T8" fmla="*/ 141 w 285"/>
                <a:gd name="T9" fmla="*/ 0 h 294"/>
                <a:gd name="T10" fmla="*/ 115 w 285"/>
                <a:gd name="T11" fmla="*/ 18 h 294"/>
                <a:gd name="T12" fmla="*/ 115 w 285"/>
                <a:gd name="T13" fmla="*/ 125 h 294"/>
                <a:gd name="T14" fmla="*/ 9 w 285"/>
                <a:gd name="T15" fmla="*/ 125 h 294"/>
                <a:gd name="T16" fmla="*/ 0 w 285"/>
                <a:gd name="T17" fmla="*/ 142 h 294"/>
                <a:gd name="T18" fmla="*/ 9 w 285"/>
                <a:gd name="T19" fmla="*/ 169 h 294"/>
                <a:gd name="T20" fmla="*/ 115 w 285"/>
                <a:gd name="T21" fmla="*/ 169 h 294"/>
                <a:gd name="T22" fmla="*/ 115 w 285"/>
                <a:gd name="T23" fmla="*/ 275 h 294"/>
                <a:gd name="T24" fmla="*/ 141 w 285"/>
                <a:gd name="T25" fmla="*/ 293 h 294"/>
                <a:gd name="T26" fmla="*/ 168 w 285"/>
                <a:gd name="T27" fmla="*/ 275 h 294"/>
                <a:gd name="T28" fmla="*/ 168 w 285"/>
                <a:gd name="T29" fmla="*/ 169 h 294"/>
                <a:gd name="T30" fmla="*/ 265 w 285"/>
                <a:gd name="T31" fmla="*/ 169 h 294"/>
                <a:gd name="T32" fmla="*/ 284 w 285"/>
                <a:gd name="T33" fmla="*/ 142 h 294"/>
                <a:gd name="T34" fmla="*/ 265 w 285"/>
                <a:gd name="T35" fmla="*/ 1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294">
                  <a:moveTo>
                    <a:pt x="265" y="125"/>
                  </a:moveTo>
                  <a:lnTo>
                    <a:pt x="265" y="125"/>
                  </a:lnTo>
                  <a:cubicBezTo>
                    <a:pt x="168" y="125"/>
                    <a:pt x="168" y="125"/>
                    <a:pt x="168" y="125"/>
                  </a:cubicBezTo>
                  <a:cubicBezTo>
                    <a:pt x="168" y="18"/>
                    <a:pt x="168" y="18"/>
                    <a:pt x="168" y="18"/>
                  </a:cubicBezTo>
                  <a:cubicBezTo>
                    <a:pt x="168" y="0"/>
                    <a:pt x="150" y="0"/>
                    <a:pt x="141" y="0"/>
                  </a:cubicBezTo>
                  <a:cubicBezTo>
                    <a:pt x="124" y="0"/>
                    <a:pt x="115" y="0"/>
                    <a:pt x="115" y="18"/>
                  </a:cubicBezTo>
                  <a:cubicBezTo>
                    <a:pt x="115" y="125"/>
                    <a:pt x="115" y="125"/>
                    <a:pt x="115" y="125"/>
                  </a:cubicBezTo>
                  <a:cubicBezTo>
                    <a:pt x="9" y="125"/>
                    <a:pt x="9" y="125"/>
                    <a:pt x="9" y="125"/>
                  </a:cubicBezTo>
                  <a:cubicBezTo>
                    <a:pt x="0" y="125"/>
                    <a:pt x="0" y="133"/>
                    <a:pt x="0" y="142"/>
                  </a:cubicBezTo>
                  <a:cubicBezTo>
                    <a:pt x="0" y="160"/>
                    <a:pt x="0" y="169"/>
                    <a:pt x="9" y="169"/>
                  </a:cubicBezTo>
                  <a:cubicBezTo>
                    <a:pt x="115" y="169"/>
                    <a:pt x="115" y="169"/>
                    <a:pt x="115" y="169"/>
                  </a:cubicBezTo>
                  <a:cubicBezTo>
                    <a:pt x="115" y="275"/>
                    <a:pt x="115" y="275"/>
                    <a:pt x="115" y="275"/>
                  </a:cubicBezTo>
                  <a:cubicBezTo>
                    <a:pt x="115" y="284"/>
                    <a:pt x="124" y="293"/>
                    <a:pt x="141" y="293"/>
                  </a:cubicBezTo>
                  <a:cubicBezTo>
                    <a:pt x="150" y="293"/>
                    <a:pt x="168" y="284"/>
                    <a:pt x="168" y="275"/>
                  </a:cubicBezTo>
                  <a:cubicBezTo>
                    <a:pt x="168" y="169"/>
                    <a:pt x="168" y="169"/>
                    <a:pt x="168" y="169"/>
                  </a:cubicBezTo>
                  <a:cubicBezTo>
                    <a:pt x="265" y="169"/>
                    <a:pt x="265" y="169"/>
                    <a:pt x="265" y="169"/>
                  </a:cubicBezTo>
                  <a:cubicBezTo>
                    <a:pt x="284" y="169"/>
                    <a:pt x="284" y="160"/>
                    <a:pt x="284" y="142"/>
                  </a:cubicBezTo>
                  <a:cubicBezTo>
                    <a:pt x="284" y="133"/>
                    <a:pt x="284" y="125"/>
                    <a:pt x="265" y="12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9" name="Freeform 19"/>
            <p:cNvSpPr>
              <a:spLocks noChangeArrowheads="1"/>
            </p:cNvSpPr>
            <p:nvPr/>
          </p:nvSpPr>
          <p:spPr bwMode="auto">
            <a:xfrm>
              <a:off x="9658019" y="3268335"/>
              <a:ext cx="148197" cy="23156"/>
            </a:xfrm>
            <a:custGeom>
              <a:avLst/>
              <a:gdLst>
                <a:gd name="T0" fmla="*/ 265 w 283"/>
                <a:gd name="T1" fmla="*/ 0 h 45"/>
                <a:gd name="T2" fmla="*/ 265 w 283"/>
                <a:gd name="T3" fmla="*/ 0 h 45"/>
                <a:gd name="T4" fmla="*/ 9 w 283"/>
                <a:gd name="T5" fmla="*/ 0 h 45"/>
                <a:gd name="T6" fmla="*/ 0 w 283"/>
                <a:gd name="T7" fmla="*/ 17 h 45"/>
                <a:gd name="T8" fmla="*/ 9 w 283"/>
                <a:gd name="T9" fmla="*/ 44 h 45"/>
                <a:gd name="T10" fmla="*/ 265 w 283"/>
                <a:gd name="T11" fmla="*/ 44 h 45"/>
                <a:gd name="T12" fmla="*/ 282 w 283"/>
                <a:gd name="T13" fmla="*/ 17 h 45"/>
                <a:gd name="T14" fmla="*/ 265 w 283"/>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45">
                  <a:moveTo>
                    <a:pt x="265" y="0"/>
                  </a:moveTo>
                  <a:lnTo>
                    <a:pt x="265" y="0"/>
                  </a:lnTo>
                  <a:cubicBezTo>
                    <a:pt x="9" y="0"/>
                    <a:pt x="9" y="0"/>
                    <a:pt x="9" y="0"/>
                  </a:cubicBezTo>
                  <a:cubicBezTo>
                    <a:pt x="0" y="0"/>
                    <a:pt x="0" y="8"/>
                    <a:pt x="0" y="17"/>
                  </a:cubicBezTo>
                  <a:cubicBezTo>
                    <a:pt x="0" y="35"/>
                    <a:pt x="0" y="44"/>
                    <a:pt x="9" y="44"/>
                  </a:cubicBezTo>
                  <a:cubicBezTo>
                    <a:pt x="265" y="44"/>
                    <a:pt x="265" y="44"/>
                    <a:pt x="265" y="44"/>
                  </a:cubicBezTo>
                  <a:cubicBezTo>
                    <a:pt x="282" y="44"/>
                    <a:pt x="282" y="35"/>
                    <a:pt x="282" y="17"/>
                  </a:cubicBezTo>
                  <a:cubicBezTo>
                    <a:pt x="282" y="8"/>
                    <a:pt x="282" y="0"/>
                    <a:pt x="26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0" name="Freeform 20"/>
            <p:cNvSpPr>
              <a:spLocks noChangeArrowheads="1"/>
            </p:cNvSpPr>
            <p:nvPr/>
          </p:nvSpPr>
          <p:spPr bwMode="auto">
            <a:xfrm>
              <a:off x="3374535" y="3651962"/>
              <a:ext cx="261661" cy="266290"/>
            </a:xfrm>
            <a:custGeom>
              <a:avLst/>
              <a:gdLst>
                <a:gd name="T0" fmla="*/ 469 w 497"/>
                <a:gd name="T1" fmla="*/ 8 h 505"/>
                <a:gd name="T2" fmla="*/ 469 w 497"/>
                <a:gd name="T3" fmla="*/ 8 h 505"/>
                <a:gd name="T4" fmla="*/ 452 w 497"/>
                <a:gd name="T5" fmla="*/ 0 h 505"/>
                <a:gd name="T6" fmla="*/ 443 w 497"/>
                <a:gd name="T7" fmla="*/ 17 h 505"/>
                <a:gd name="T8" fmla="*/ 381 w 497"/>
                <a:gd name="T9" fmla="*/ 168 h 505"/>
                <a:gd name="T10" fmla="*/ 372 w 497"/>
                <a:gd name="T11" fmla="*/ 141 h 505"/>
                <a:gd name="T12" fmla="*/ 346 w 497"/>
                <a:gd name="T13" fmla="*/ 132 h 505"/>
                <a:gd name="T14" fmla="*/ 265 w 497"/>
                <a:gd name="T15" fmla="*/ 132 h 505"/>
                <a:gd name="T16" fmla="*/ 240 w 497"/>
                <a:gd name="T17" fmla="*/ 141 h 505"/>
                <a:gd name="T18" fmla="*/ 9 w 497"/>
                <a:gd name="T19" fmla="*/ 300 h 505"/>
                <a:gd name="T20" fmla="*/ 9 w 497"/>
                <a:gd name="T21" fmla="*/ 336 h 505"/>
                <a:gd name="T22" fmla="*/ 106 w 497"/>
                <a:gd name="T23" fmla="*/ 486 h 505"/>
                <a:gd name="T24" fmla="*/ 142 w 497"/>
                <a:gd name="T25" fmla="*/ 495 h 505"/>
                <a:gd name="T26" fmla="*/ 372 w 497"/>
                <a:gd name="T27" fmla="*/ 327 h 505"/>
                <a:gd name="T28" fmla="*/ 390 w 497"/>
                <a:gd name="T29" fmla="*/ 309 h 505"/>
                <a:gd name="T30" fmla="*/ 416 w 497"/>
                <a:gd name="T31" fmla="*/ 229 h 505"/>
                <a:gd name="T32" fmla="*/ 408 w 497"/>
                <a:gd name="T33" fmla="*/ 203 h 505"/>
                <a:gd name="T34" fmla="*/ 399 w 497"/>
                <a:gd name="T35" fmla="*/ 185 h 505"/>
                <a:gd name="T36" fmla="*/ 469 w 497"/>
                <a:gd name="T37" fmla="*/ 8 h 505"/>
                <a:gd name="T38" fmla="*/ 363 w 497"/>
                <a:gd name="T39" fmla="*/ 247 h 505"/>
                <a:gd name="T40" fmla="*/ 363 w 497"/>
                <a:gd name="T41" fmla="*/ 247 h 505"/>
                <a:gd name="T42" fmla="*/ 310 w 497"/>
                <a:gd name="T43" fmla="*/ 229 h 505"/>
                <a:gd name="T44" fmla="*/ 319 w 497"/>
                <a:gd name="T45" fmla="*/ 176 h 505"/>
                <a:gd name="T46" fmla="*/ 363 w 497"/>
                <a:gd name="T47" fmla="*/ 176 h 505"/>
                <a:gd name="T48" fmla="*/ 355 w 497"/>
                <a:gd name="T49" fmla="*/ 185 h 505"/>
                <a:gd name="T50" fmla="*/ 346 w 497"/>
                <a:gd name="T51" fmla="*/ 203 h 505"/>
                <a:gd name="T52" fmla="*/ 355 w 497"/>
                <a:gd name="T53" fmla="*/ 212 h 505"/>
                <a:gd name="T54" fmla="*/ 363 w 497"/>
                <a:gd name="T55" fmla="*/ 212 h 505"/>
                <a:gd name="T56" fmla="*/ 381 w 497"/>
                <a:gd name="T57" fmla="*/ 203 h 505"/>
                <a:gd name="T58" fmla="*/ 363 w 497"/>
                <a:gd name="T59" fmla="*/ 24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1" name="Freeform 21"/>
            <p:cNvSpPr>
              <a:spLocks noChangeArrowheads="1"/>
            </p:cNvSpPr>
            <p:nvPr/>
          </p:nvSpPr>
          <p:spPr bwMode="auto">
            <a:xfrm>
              <a:off x="3369904" y="4233171"/>
              <a:ext cx="261661" cy="145882"/>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2" name="Freeform 22"/>
            <p:cNvSpPr>
              <a:spLocks noChangeArrowheads="1"/>
            </p:cNvSpPr>
            <p:nvPr/>
          </p:nvSpPr>
          <p:spPr bwMode="auto">
            <a:xfrm>
              <a:off x="2858163" y="4182229"/>
              <a:ext cx="243134" cy="24313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3" name="Freeform 23"/>
            <p:cNvSpPr>
              <a:spLocks noChangeArrowheads="1"/>
            </p:cNvSpPr>
            <p:nvPr/>
          </p:nvSpPr>
          <p:spPr bwMode="auto">
            <a:xfrm>
              <a:off x="1825417" y="4196122"/>
              <a:ext cx="224610" cy="219980"/>
            </a:xfrm>
            <a:custGeom>
              <a:avLst/>
              <a:gdLst>
                <a:gd name="T0" fmla="*/ 416 w 427"/>
                <a:gd name="T1" fmla="*/ 53 h 417"/>
                <a:gd name="T2" fmla="*/ 416 w 427"/>
                <a:gd name="T3" fmla="*/ 53 h 417"/>
                <a:gd name="T4" fmla="*/ 354 w 427"/>
                <a:gd name="T5" fmla="*/ 9 h 417"/>
                <a:gd name="T6" fmla="*/ 328 w 427"/>
                <a:gd name="T7" fmla="*/ 0 h 417"/>
                <a:gd name="T8" fmla="*/ 89 w 427"/>
                <a:gd name="T9" fmla="*/ 0 h 417"/>
                <a:gd name="T10" fmla="*/ 62 w 427"/>
                <a:gd name="T11" fmla="*/ 9 h 417"/>
                <a:gd name="T12" fmla="*/ 9 w 427"/>
                <a:gd name="T13" fmla="*/ 53 h 417"/>
                <a:gd name="T14" fmla="*/ 0 w 427"/>
                <a:gd name="T15" fmla="*/ 80 h 417"/>
                <a:gd name="T16" fmla="*/ 44 w 427"/>
                <a:gd name="T17" fmla="*/ 399 h 417"/>
                <a:gd name="T18" fmla="*/ 72 w 427"/>
                <a:gd name="T19" fmla="*/ 416 h 417"/>
                <a:gd name="T20" fmla="*/ 354 w 427"/>
                <a:gd name="T21" fmla="*/ 416 h 417"/>
                <a:gd name="T22" fmla="*/ 381 w 427"/>
                <a:gd name="T23" fmla="*/ 399 h 417"/>
                <a:gd name="T24" fmla="*/ 426 w 427"/>
                <a:gd name="T25" fmla="*/ 80 h 417"/>
                <a:gd name="T26" fmla="*/ 416 w 427"/>
                <a:gd name="T27" fmla="*/ 53 h 417"/>
                <a:gd name="T28" fmla="*/ 213 w 427"/>
                <a:gd name="T29" fmla="*/ 266 h 417"/>
                <a:gd name="T30" fmla="*/ 213 w 427"/>
                <a:gd name="T31" fmla="*/ 266 h 417"/>
                <a:gd name="T32" fmla="*/ 107 w 427"/>
                <a:gd name="T33" fmla="*/ 124 h 417"/>
                <a:gd name="T34" fmla="*/ 160 w 427"/>
                <a:gd name="T35" fmla="*/ 124 h 417"/>
                <a:gd name="T36" fmla="*/ 213 w 427"/>
                <a:gd name="T37" fmla="*/ 222 h 417"/>
                <a:gd name="T38" fmla="*/ 266 w 427"/>
                <a:gd name="T39" fmla="*/ 124 h 417"/>
                <a:gd name="T40" fmla="*/ 310 w 427"/>
                <a:gd name="T41" fmla="*/ 124 h 417"/>
                <a:gd name="T42" fmla="*/ 213 w 427"/>
                <a:gd name="T43" fmla="*/ 266 h 417"/>
                <a:gd name="T44" fmla="*/ 36 w 427"/>
                <a:gd name="T45" fmla="*/ 80 h 417"/>
                <a:gd name="T46" fmla="*/ 36 w 427"/>
                <a:gd name="T47" fmla="*/ 80 h 417"/>
                <a:gd name="T48" fmla="*/ 89 w 427"/>
                <a:gd name="T49" fmla="*/ 27 h 417"/>
                <a:gd name="T50" fmla="*/ 328 w 427"/>
                <a:gd name="T51" fmla="*/ 27 h 417"/>
                <a:gd name="T52" fmla="*/ 391 w 427"/>
                <a:gd name="T53" fmla="*/ 80 h 417"/>
                <a:gd name="T54" fmla="*/ 36 w 427"/>
                <a:gd name="T55"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4" name="Freeform 24"/>
            <p:cNvSpPr>
              <a:spLocks noChangeArrowheads="1"/>
            </p:cNvSpPr>
            <p:nvPr/>
          </p:nvSpPr>
          <p:spPr bwMode="auto">
            <a:xfrm>
              <a:off x="3890908" y="3679750"/>
              <a:ext cx="261659" cy="208402"/>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5" name="Freeform 25"/>
            <p:cNvSpPr>
              <a:spLocks noChangeArrowheads="1"/>
            </p:cNvSpPr>
            <p:nvPr/>
          </p:nvSpPr>
          <p:spPr bwMode="auto">
            <a:xfrm>
              <a:off x="6546871" y="3661225"/>
              <a:ext cx="180614" cy="252397"/>
            </a:xfrm>
            <a:custGeom>
              <a:avLst/>
              <a:gdLst>
                <a:gd name="T0" fmla="*/ 195 w 346"/>
                <a:gd name="T1" fmla="*/ 0 h 479"/>
                <a:gd name="T2" fmla="*/ 195 w 346"/>
                <a:gd name="T3" fmla="*/ 0 h 479"/>
                <a:gd name="T4" fmla="*/ 160 w 346"/>
                <a:gd name="T5" fmla="*/ 0 h 479"/>
                <a:gd name="T6" fmla="*/ 160 w 346"/>
                <a:gd name="T7" fmla="*/ 328 h 479"/>
                <a:gd name="T8" fmla="*/ 80 w 346"/>
                <a:gd name="T9" fmla="*/ 328 h 479"/>
                <a:gd name="T10" fmla="*/ 10 w 346"/>
                <a:gd name="T11" fmla="*/ 425 h 479"/>
                <a:gd name="T12" fmla="*/ 124 w 346"/>
                <a:gd name="T13" fmla="*/ 461 h 479"/>
                <a:gd name="T14" fmla="*/ 195 w 346"/>
                <a:gd name="T15" fmla="*/ 372 h 479"/>
                <a:gd name="T16" fmla="*/ 195 w 346"/>
                <a:gd name="T17" fmla="*/ 106 h 479"/>
                <a:gd name="T18" fmla="*/ 257 w 346"/>
                <a:gd name="T19" fmla="*/ 230 h 479"/>
                <a:gd name="T20" fmla="*/ 275 w 346"/>
                <a:gd name="T21" fmla="*/ 230 h 479"/>
                <a:gd name="T22" fmla="*/ 195 w 346"/>
                <a:gd name="T2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479">
                  <a:moveTo>
                    <a:pt x="195" y="0"/>
                  </a:moveTo>
                  <a:lnTo>
                    <a:pt x="195" y="0"/>
                  </a:lnTo>
                  <a:cubicBezTo>
                    <a:pt x="160" y="0"/>
                    <a:pt x="160" y="0"/>
                    <a:pt x="160" y="0"/>
                  </a:cubicBezTo>
                  <a:cubicBezTo>
                    <a:pt x="160" y="328"/>
                    <a:pt x="160" y="328"/>
                    <a:pt x="160" y="328"/>
                  </a:cubicBezTo>
                  <a:cubicBezTo>
                    <a:pt x="133" y="319"/>
                    <a:pt x="107" y="319"/>
                    <a:pt x="80" y="328"/>
                  </a:cubicBezTo>
                  <a:cubicBezTo>
                    <a:pt x="26" y="346"/>
                    <a:pt x="0" y="390"/>
                    <a:pt x="10" y="425"/>
                  </a:cubicBezTo>
                  <a:cubicBezTo>
                    <a:pt x="26" y="461"/>
                    <a:pt x="71" y="478"/>
                    <a:pt x="124" y="461"/>
                  </a:cubicBezTo>
                  <a:cubicBezTo>
                    <a:pt x="169" y="443"/>
                    <a:pt x="195" y="408"/>
                    <a:pt x="195" y="372"/>
                  </a:cubicBezTo>
                  <a:cubicBezTo>
                    <a:pt x="195" y="106"/>
                    <a:pt x="195" y="106"/>
                    <a:pt x="195" y="106"/>
                  </a:cubicBezTo>
                  <a:cubicBezTo>
                    <a:pt x="266" y="124"/>
                    <a:pt x="266" y="212"/>
                    <a:pt x="257" y="230"/>
                  </a:cubicBezTo>
                  <a:cubicBezTo>
                    <a:pt x="257" y="239"/>
                    <a:pt x="266" y="248"/>
                    <a:pt x="275" y="230"/>
                  </a:cubicBezTo>
                  <a:cubicBezTo>
                    <a:pt x="345" y="115"/>
                    <a:pt x="195" y="62"/>
                    <a:pt x="19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6" name="Freeform 26"/>
            <p:cNvSpPr>
              <a:spLocks noChangeArrowheads="1"/>
            </p:cNvSpPr>
            <p:nvPr/>
          </p:nvSpPr>
          <p:spPr bwMode="auto">
            <a:xfrm>
              <a:off x="4956072" y="3675119"/>
              <a:ext cx="224610" cy="229241"/>
            </a:xfrm>
            <a:custGeom>
              <a:avLst/>
              <a:gdLst>
                <a:gd name="T0" fmla="*/ 256 w 426"/>
                <a:gd name="T1" fmla="*/ 265 h 435"/>
                <a:gd name="T2" fmla="*/ 256 w 426"/>
                <a:gd name="T3" fmla="*/ 265 h 435"/>
                <a:gd name="T4" fmla="*/ 0 w 426"/>
                <a:gd name="T5" fmla="*/ 301 h 435"/>
                <a:gd name="T6" fmla="*/ 35 w 426"/>
                <a:gd name="T7" fmla="*/ 345 h 435"/>
                <a:gd name="T8" fmla="*/ 346 w 426"/>
                <a:gd name="T9" fmla="*/ 345 h 435"/>
                <a:gd name="T10" fmla="*/ 346 w 426"/>
                <a:gd name="T11" fmla="*/ 35 h 435"/>
                <a:gd name="T12" fmla="*/ 292 w 426"/>
                <a:gd name="T13" fmla="*/ 0 h 435"/>
                <a:gd name="T14" fmla="*/ 256 w 426"/>
                <a:gd name="T15" fmla="*/ 265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35">
                  <a:moveTo>
                    <a:pt x="256" y="265"/>
                  </a:moveTo>
                  <a:lnTo>
                    <a:pt x="256" y="265"/>
                  </a:lnTo>
                  <a:cubicBezTo>
                    <a:pt x="186" y="336"/>
                    <a:pt x="80" y="345"/>
                    <a:pt x="0" y="301"/>
                  </a:cubicBezTo>
                  <a:cubicBezTo>
                    <a:pt x="9" y="319"/>
                    <a:pt x="17" y="328"/>
                    <a:pt x="35" y="345"/>
                  </a:cubicBezTo>
                  <a:cubicBezTo>
                    <a:pt x="124" y="434"/>
                    <a:pt x="256" y="434"/>
                    <a:pt x="346" y="345"/>
                  </a:cubicBezTo>
                  <a:cubicBezTo>
                    <a:pt x="425" y="256"/>
                    <a:pt x="425" y="124"/>
                    <a:pt x="346" y="35"/>
                  </a:cubicBezTo>
                  <a:cubicBezTo>
                    <a:pt x="328" y="26"/>
                    <a:pt x="310" y="9"/>
                    <a:pt x="292" y="0"/>
                  </a:cubicBezTo>
                  <a:cubicBezTo>
                    <a:pt x="346" y="88"/>
                    <a:pt x="328" y="194"/>
                    <a:pt x="256" y="26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7" name="Freeform 27"/>
            <p:cNvSpPr>
              <a:spLocks noChangeArrowheads="1"/>
            </p:cNvSpPr>
            <p:nvPr/>
          </p:nvSpPr>
          <p:spPr bwMode="auto">
            <a:xfrm>
              <a:off x="5453920" y="3675119"/>
              <a:ext cx="266291" cy="208402"/>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8" name="Freeform 28"/>
            <p:cNvSpPr>
              <a:spLocks noChangeArrowheads="1"/>
            </p:cNvSpPr>
            <p:nvPr/>
          </p:nvSpPr>
          <p:spPr bwMode="auto">
            <a:xfrm>
              <a:off x="5979556" y="3665856"/>
              <a:ext cx="261659" cy="219979"/>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9" name="Freeform 29"/>
            <p:cNvSpPr>
              <a:spLocks noChangeArrowheads="1"/>
            </p:cNvSpPr>
            <p:nvPr/>
          </p:nvSpPr>
          <p:spPr bwMode="auto">
            <a:xfrm>
              <a:off x="2862794" y="3661225"/>
              <a:ext cx="233872" cy="24313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0" name="Freeform 30"/>
            <p:cNvSpPr>
              <a:spLocks noChangeArrowheads="1"/>
            </p:cNvSpPr>
            <p:nvPr/>
          </p:nvSpPr>
          <p:spPr bwMode="auto">
            <a:xfrm>
              <a:off x="2327896" y="4182229"/>
              <a:ext cx="261661" cy="247767"/>
            </a:xfrm>
            <a:custGeom>
              <a:avLst/>
              <a:gdLst>
                <a:gd name="T0" fmla="*/ 133 w 498"/>
                <a:gd name="T1" fmla="*/ 469 h 470"/>
                <a:gd name="T2" fmla="*/ 133 w 498"/>
                <a:gd name="T3" fmla="*/ 469 h 470"/>
                <a:gd name="T4" fmla="*/ 186 w 498"/>
                <a:gd name="T5" fmla="*/ 469 h 470"/>
                <a:gd name="T6" fmla="*/ 293 w 498"/>
                <a:gd name="T7" fmla="*/ 265 h 470"/>
                <a:gd name="T8" fmla="*/ 426 w 498"/>
                <a:gd name="T9" fmla="*/ 265 h 470"/>
                <a:gd name="T10" fmla="*/ 497 w 498"/>
                <a:gd name="T11" fmla="*/ 230 h 470"/>
                <a:gd name="T12" fmla="*/ 426 w 498"/>
                <a:gd name="T13" fmla="*/ 195 h 470"/>
                <a:gd name="T14" fmla="*/ 293 w 498"/>
                <a:gd name="T15" fmla="*/ 195 h 470"/>
                <a:gd name="T16" fmla="*/ 186 w 498"/>
                <a:gd name="T17" fmla="*/ 0 h 470"/>
                <a:gd name="T18" fmla="*/ 133 w 498"/>
                <a:gd name="T19" fmla="*/ 0 h 470"/>
                <a:gd name="T20" fmla="*/ 195 w 498"/>
                <a:gd name="T21" fmla="*/ 195 h 470"/>
                <a:gd name="T22" fmla="*/ 107 w 498"/>
                <a:gd name="T23" fmla="*/ 195 h 470"/>
                <a:gd name="T24" fmla="*/ 53 w 498"/>
                <a:gd name="T25" fmla="*/ 150 h 470"/>
                <a:gd name="T26" fmla="*/ 0 w 498"/>
                <a:gd name="T27" fmla="*/ 150 h 470"/>
                <a:gd name="T28" fmla="*/ 36 w 498"/>
                <a:gd name="T29" fmla="*/ 230 h 470"/>
                <a:gd name="T30" fmla="*/ 0 w 498"/>
                <a:gd name="T31" fmla="*/ 319 h 470"/>
                <a:gd name="T32" fmla="*/ 53 w 498"/>
                <a:gd name="T33" fmla="*/ 319 h 470"/>
                <a:gd name="T34" fmla="*/ 107 w 498"/>
                <a:gd name="T35" fmla="*/ 265 h 470"/>
                <a:gd name="T36" fmla="*/ 195 w 498"/>
                <a:gd name="T37" fmla="*/ 265 h 470"/>
                <a:gd name="T38" fmla="*/ 133 w 498"/>
                <a:gd name="T3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1" name="Freeform 31"/>
            <p:cNvSpPr>
              <a:spLocks noChangeArrowheads="1"/>
            </p:cNvSpPr>
            <p:nvPr/>
          </p:nvSpPr>
          <p:spPr bwMode="auto">
            <a:xfrm>
              <a:off x="3900171" y="4186860"/>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2" name="Freeform 32"/>
            <p:cNvSpPr>
              <a:spLocks noChangeArrowheads="1"/>
            </p:cNvSpPr>
            <p:nvPr/>
          </p:nvSpPr>
          <p:spPr bwMode="auto">
            <a:xfrm>
              <a:off x="4011318" y="4237803"/>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3" name="Freeform 33"/>
            <p:cNvSpPr>
              <a:spLocks noChangeArrowheads="1"/>
            </p:cNvSpPr>
            <p:nvPr/>
          </p:nvSpPr>
          <p:spPr bwMode="auto">
            <a:xfrm>
              <a:off x="9655928" y="5256655"/>
              <a:ext cx="178299" cy="187562"/>
            </a:xfrm>
            <a:custGeom>
              <a:avLst/>
              <a:gdLst>
                <a:gd name="T0" fmla="*/ 124 w 338"/>
                <a:gd name="T1" fmla="*/ 355 h 356"/>
                <a:gd name="T2" fmla="*/ 124 w 338"/>
                <a:gd name="T3" fmla="*/ 355 h 356"/>
                <a:gd name="T4" fmla="*/ 98 w 338"/>
                <a:gd name="T5" fmla="*/ 337 h 356"/>
                <a:gd name="T6" fmla="*/ 9 w 338"/>
                <a:gd name="T7" fmla="*/ 222 h 356"/>
                <a:gd name="T8" fmla="*/ 18 w 338"/>
                <a:gd name="T9" fmla="*/ 178 h 356"/>
                <a:gd name="T10" fmla="*/ 62 w 338"/>
                <a:gd name="T11" fmla="*/ 178 h 356"/>
                <a:gd name="T12" fmla="*/ 124 w 338"/>
                <a:gd name="T13" fmla="*/ 258 h 356"/>
                <a:gd name="T14" fmla="*/ 266 w 338"/>
                <a:gd name="T15" fmla="*/ 27 h 356"/>
                <a:gd name="T16" fmla="*/ 319 w 338"/>
                <a:gd name="T17" fmla="*/ 9 h 356"/>
                <a:gd name="T18" fmla="*/ 328 w 338"/>
                <a:gd name="T19" fmla="*/ 62 h 356"/>
                <a:gd name="T20" fmla="*/ 160 w 338"/>
                <a:gd name="T21" fmla="*/ 337 h 356"/>
                <a:gd name="T22" fmla="*/ 124 w 338"/>
                <a:gd name="T23" fmla="*/ 35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356">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4" name="Freeform 34"/>
            <p:cNvSpPr>
              <a:spLocks noChangeArrowheads="1"/>
            </p:cNvSpPr>
            <p:nvPr/>
          </p:nvSpPr>
          <p:spPr bwMode="auto">
            <a:xfrm>
              <a:off x="8635518" y="4172966"/>
              <a:ext cx="148197" cy="261661"/>
            </a:xfrm>
            <a:custGeom>
              <a:avLst/>
              <a:gdLst>
                <a:gd name="T0" fmla="*/ 283 w 284"/>
                <a:gd name="T1" fmla="*/ 115 h 497"/>
                <a:gd name="T2" fmla="*/ 283 w 284"/>
                <a:gd name="T3" fmla="*/ 115 h 497"/>
                <a:gd name="T4" fmla="*/ 283 w 284"/>
                <a:gd name="T5" fmla="*/ 62 h 497"/>
                <a:gd name="T6" fmla="*/ 142 w 284"/>
                <a:gd name="T7" fmla="*/ 0 h 497"/>
                <a:gd name="T8" fmla="*/ 0 w 284"/>
                <a:gd name="T9" fmla="*/ 62 h 497"/>
                <a:gd name="T10" fmla="*/ 0 w 284"/>
                <a:gd name="T11" fmla="*/ 115 h 497"/>
                <a:gd name="T12" fmla="*/ 97 w 284"/>
                <a:gd name="T13" fmla="*/ 248 h 497"/>
                <a:gd name="T14" fmla="*/ 0 w 284"/>
                <a:gd name="T15" fmla="*/ 381 h 497"/>
                <a:gd name="T16" fmla="*/ 0 w 284"/>
                <a:gd name="T17" fmla="*/ 443 h 497"/>
                <a:gd name="T18" fmla="*/ 142 w 284"/>
                <a:gd name="T19" fmla="*/ 496 h 497"/>
                <a:gd name="T20" fmla="*/ 283 w 284"/>
                <a:gd name="T21" fmla="*/ 443 h 497"/>
                <a:gd name="T22" fmla="*/ 283 w 284"/>
                <a:gd name="T23" fmla="*/ 381 h 497"/>
                <a:gd name="T24" fmla="*/ 186 w 284"/>
                <a:gd name="T25" fmla="*/ 248 h 497"/>
                <a:gd name="T26" fmla="*/ 283 w 284"/>
                <a:gd name="T27" fmla="*/ 115 h 497"/>
                <a:gd name="T28" fmla="*/ 44 w 284"/>
                <a:gd name="T29" fmla="*/ 62 h 497"/>
                <a:gd name="T30" fmla="*/ 44 w 284"/>
                <a:gd name="T31" fmla="*/ 62 h 497"/>
                <a:gd name="T32" fmla="*/ 142 w 284"/>
                <a:gd name="T33" fmla="*/ 35 h 497"/>
                <a:gd name="T34" fmla="*/ 239 w 284"/>
                <a:gd name="T35" fmla="*/ 62 h 497"/>
                <a:gd name="T36" fmla="*/ 248 w 284"/>
                <a:gd name="T37" fmla="*/ 71 h 497"/>
                <a:gd name="T38" fmla="*/ 142 w 284"/>
                <a:gd name="T39" fmla="*/ 97 h 497"/>
                <a:gd name="T40" fmla="*/ 35 w 284"/>
                <a:gd name="T41" fmla="*/ 71 h 497"/>
                <a:gd name="T42" fmla="*/ 44 w 284"/>
                <a:gd name="T43" fmla="*/ 62 h 497"/>
                <a:gd name="T44" fmla="*/ 151 w 284"/>
                <a:gd name="T45" fmla="*/ 248 h 497"/>
                <a:gd name="T46" fmla="*/ 151 w 284"/>
                <a:gd name="T47" fmla="*/ 248 h 497"/>
                <a:gd name="T48" fmla="*/ 204 w 284"/>
                <a:gd name="T49" fmla="*/ 328 h 497"/>
                <a:gd name="T50" fmla="*/ 248 w 284"/>
                <a:gd name="T51" fmla="*/ 381 h 497"/>
                <a:gd name="T52" fmla="*/ 248 w 284"/>
                <a:gd name="T53" fmla="*/ 416 h 497"/>
                <a:gd name="T54" fmla="*/ 151 w 284"/>
                <a:gd name="T55" fmla="*/ 354 h 497"/>
                <a:gd name="T56" fmla="*/ 133 w 284"/>
                <a:gd name="T57" fmla="*/ 354 h 497"/>
                <a:gd name="T58" fmla="*/ 35 w 284"/>
                <a:gd name="T59" fmla="*/ 416 h 497"/>
                <a:gd name="T60" fmla="*/ 35 w 284"/>
                <a:gd name="T61" fmla="*/ 381 h 497"/>
                <a:gd name="T62" fmla="*/ 80 w 284"/>
                <a:gd name="T63" fmla="*/ 328 h 497"/>
                <a:gd name="T64" fmla="*/ 133 w 284"/>
                <a:gd name="T65" fmla="*/ 248 h 497"/>
                <a:gd name="T66" fmla="*/ 80 w 284"/>
                <a:gd name="T67" fmla="*/ 177 h 497"/>
                <a:gd name="T68" fmla="*/ 35 w 284"/>
                <a:gd name="T69" fmla="*/ 115 h 497"/>
                <a:gd name="T70" fmla="*/ 35 w 284"/>
                <a:gd name="T71" fmla="*/ 88 h 497"/>
                <a:gd name="T72" fmla="*/ 142 w 284"/>
                <a:gd name="T73" fmla="*/ 115 h 497"/>
                <a:gd name="T74" fmla="*/ 248 w 284"/>
                <a:gd name="T75" fmla="*/ 88 h 497"/>
                <a:gd name="T76" fmla="*/ 248 w 284"/>
                <a:gd name="T77" fmla="*/ 115 h 497"/>
                <a:gd name="T78" fmla="*/ 204 w 284"/>
                <a:gd name="T79" fmla="*/ 177 h 497"/>
                <a:gd name="T80" fmla="*/ 151 w 284"/>
                <a:gd name="T81"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497">
                  <a:moveTo>
                    <a:pt x="283" y="115"/>
                  </a:moveTo>
                  <a:lnTo>
                    <a:pt x="283" y="115"/>
                  </a:lnTo>
                  <a:cubicBezTo>
                    <a:pt x="283" y="62"/>
                    <a:pt x="283" y="62"/>
                    <a:pt x="283" y="62"/>
                  </a:cubicBezTo>
                  <a:cubicBezTo>
                    <a:pt x="283" y="35"/>
                    <a:pt x="221" y="0"/>
                    <a:pt x="142" y="0"/>
                  </a:cubicBezTo>
                  <a:cubicBezTo>
                    <a:pt x="61" y="0"/>
                    <a:pt x="0" y="35"/>
                    <a:pt x="0" y="62"/>
                  </a:cubicBezTo>
                  <a:cubicBezTo>
                    <a:pt x="0" y="62"/>
                    <a:pt x="0" y="62"/>
                    <a:pt x="0" y="115"/>
                  </a:cubicBezTo>
                  <a:cubicBezTo>
                    <a:pt x="0" y="168"/>
                    <a:pt x="97" y="213"/>
                    <a:pt x="97" y="248"/>
                  </a:cubicBezTo>
                  <a:cubicBezTo>
                    <a:pt x="97" y="292"/>
                    <a:pt x="0" y="328"/>
                    <a:pt x="0" y="381"/>
                  </a:cubicBezTo>
                  <a:cubicBezTo>
                    <a:pt x="0" y="434"/>
                    <a:pt x="0" y="443"/>
                    <a:pt x="0" y="443"/>
                  </a:cubicBezTo>
                  <a:cubicBezTo>
                    <a:pt x="0" y="460"/>
                    <a:pt x="61" y="496"/>
                    <a:pt x="142" y="496"/>
                  </a:cubicBezTo>
                  <a:cubicBezTo>
                    <a:pt x="221" y="496"/>
                    <a:pt x="283" y="460"/>
                    <a:pt x="283" y="443"/>
                  </a:cubicBezTo>
                  <a:cubicBezTo>
                    <a:pt x="283" y="443"/>
                    <a:pt x="283" y="434"/>
                    <a:pt x="283" y="381"/>
                  </a:cubicBezTo>
                  <a:cubicBezTo>
                    <a:pt x="283" y="328"/>
                    <a:pt x="186" y="292"/>
                    <a:pt x="186" y="248"/>
                  </a:cubicBezTo>
                  <a:cubicBezTo>
                    <a:pt x="186" y="213"/>
                    <a:pt x="283" y="168"/>
                    <a:pt x="283" y="115"/>
                  </a:cubicBezTo>
                  <a:close/>
                  <a:moveTo>
                    <a:pt x="44" y="62"/>
                  </a:moveTo>
                  <a:lnTo>
                    <a:pt x="44" y="62"/>
                  </a:lnTo>
                  <a:cubicBezTo>
                    <a:pt x="61" y="53"/>
                    <a:pt x="88" y="35"/>
                    <a:pt x="142" y="35"/>
                  </a:cubicBezTo>
                  <a:cubicBezTo>
                    <a:pt x="195" y="35"/>
                    <a:pt x="239" y="62"/>
                    <a:pt x="239" y="62"/>
                  </a:cubicBezTo>
                  <a:cubicBezTo>
                    <a:pt x="248" y="62"/>
                    <a:pt x="257" y="71"/>
                    <a:pt x="248" y="71"/>
                  </a:cubicBezTo>
                  <a:cubicBezTo>
                    <a:pt x="230" y="88"/>
                    <a:pt x="186" y="97"/>
                    <a:pt x="142" y="97"/>
                  </a:cubicBezTo>
                  <a:cubicBezTo>
                    <a:pt x="97" y="97"/>
                    <a:pt x="53" y="88"/>
                    <a:pt x="35" y="71"/>
                  </a:cubicBezTo>
                  <a:cubicBezTo>
                    <a:pt x="26" y="71"/>
                    <a:pt x="44" y="62"/>
                    <a:pt x="44" y="62"/>
                  </a:cubicBezTo>
                  <a:close/>
                  <a:moveTo>
                    <a:pt x="151" y="248"/>
                  </a:moveTo>
                  <a:lnTo>
                    <a:pt x="151" y="248"/>
                  </a:lnTo>
                  <a:cubicBezTo>
                    <a:pt x="151" y="283"/>
                    <a:pt x="177" y="301"/>
                    <a:pt x="204" y="328"/>
                  </a:cubicBezTo>
                  <a:cubicBezTo>
                    <a:pt x="221" y="345"/>
                    <a:pt x="248" y="372"/>
                    <a:pt x="248" y="381"/>
                  </a:cubicBezTo>
                  <a:cubicBezTo>
                    <a:pt x="248" y="416"/>
                    <a:pt x="248" y="416"/>
                    <a:pt x="248" y="416"/>
                  </a:cubicBezTo>
                  <a:cubicBezTo>
                    <a:pt x="230" y="407"/>
                    <a:pt x="151" y="390"/>
                    <a:pt x="151" y="354"/>
                  </a:cubicBezTo>
                  <a:cubicBezTo>
                    <a:pt x="151" y="337"/>
                    <a:pt x="133" y="337"/>
                    <a:pt x="133" y="354"/>
                  </a:cubicBezTo>
                  <a:cubicBezTo>
                    <a:pt x="133" y="390"/>
                    <a:pt x="61" y="407"/>
                    <a:pt x="35" y="416"/>
                  </a:cubicBezTo>
                  <a:cubicBezTo>
                    <a:pt x="35" y="381"/>
                    <a:pt x="35" y="381"/>
                    <a:pt x="35" y="381"/>
                  </a:cubicBezTo>
                  <a:cubicBezTo>
                    <a:pt x="35" y="372"/>
                    <a:pt x="61" y="345"/>
                    <a:pt x="80" y="328"/>
                  </a:cubicBezTo>
                  <a:cubicBezTo>
                    <a:pt x="106" y="301"/>
                    <a:pt x="133" y="283"/>
                    <a:pt x="133" y="248"/>
                  </a:cubicBezTo>
                  <a:cubicBezTo>
                    <a:pt x="133" y="222"/>
                    <a:pt x="106" y="203"/>
                    <a:pt x="80" y="177"/>
                  </a:cubicBezTo>
                  <a:cubicBezTo>
                    <a:pt x="61" y="159"/>
                    <a:pt x="35" y="132"/>
                    <a:pt x="35" y="115"/>
                  </a:cubicBezTo>
                  <a:cubicBezTo>
                    <a:pt x="35" y="88"/>
                    <a:pt x="35" y="88"/>
                    <a:pt x="35" y="88"/>
                  </a:cubicBezTo>
                  <a:cubicBezTo>
                    <a:pt x="61" y="106"/>
                    <a:pt x="97" y="115"/>
                    <a:pt x="142" y="115"/>
                  </a:cubicBezTo>
                  <a:cubicBezTo>
                    <a:pt x="186" y="115"/>
                    <a:pt x="230" y="106"/>
                    <a:pt x="248" y="88"/>
                  </a:cubicBezTo>
                  <a:cubicBezTo>
                    <a:pt x="248" y="115"/>
                    <a:pt x="248" y="115"/>
                    <a:pt x="248" y="115"/>
                  </a:cubicBezTo>
                  <a:cubicBezTo>
                    <a:pt x="248" y="132"/>
                    <a:pt x="221" y="159"/>
                    <a:pt x="204" y="177"/>
                  </a:cubicBezTo>
                  <a:cubicBezTo>
                    <a:pt x="177" y="203"/>
                    <a:pt x="151" y="222"/>
                    <a:pt x="151" y="24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5" name="Freeform 35"/>
            <p:cNvSpPr>
              <a:spLocks noChangeArrowheads="1"/>
            </p:cNvSpPr>
            <p:nvPr/>
          </p:nvSpPr>
          <p:spPr bwMode="auto">
            <a:xfrm>
              <a:off x="10160498" y="2650075"/>
              <a:ext cx="187562" cy="219980"/>
            </a:xfrm>
            <a:custGeom>
              <a:avLst/>
              <a:gdLst>
                <a:gd name="T0" fmla="*/ 319 w 355"/>
                <a:gd name="T1" fmla="*/ 141 h 417"/>
                <a:gd name="T2" fmla="*/ 319 w 355"/>
                <a:gd name="T3" fmla="*/ 141 h 417"/>
                <a:gd name="T4" fmla="*/ 274 w 355"/>
                <a:gd name="T5" fmla="*/ 141 h 417"/>
                <a:gd name="T6" fmla="*/ 274 w 355"/>
                <a:gd name="T7" fmla="*/ 106 h 417"/>
                <a:gd name="T8" fmla="*/ 176 w 355"/>
                <a:gd name="T9" fmla="*/ 0 h 417"/>
                <a:gd name="T10" fmla="*/ 79 w 355"/>
                <a:gd name="T11" fmla="*/ 106 h 417"/>
                <a:gd name="T12" fmla="*/ 79 w 355"/>
                <a:gd name="T13" fmla="*/ 141 h 417"/>
                <a:gd name="T14" fmla="*/ 25 w 355"/>
                <a:gd name="T15" fmla="*/ 141 h 417"/>
                <a:gd name="T16" fmla="*/ 0 w 355"/>
                <a:gd name="T17" fmla="*/ 177 h 417"/>
                <a:gd name="T18" fmla="*/ 0 w 355"/>
                <a:gd name="T19" fmla="*/ 372 h 417"/>
                <a:gd name="T20" fmla="*/ 25 w 355"/>
                <a:gd name="T21" fmla="*/ 398 h 417"/>
                <a:gd name="T22" fmla="*/ 53 w 355"/>
                <a:gd name="T23" fmla="*/ 407 h 417"/>
                <a:gd name="T24" fmla="*/ 106 w 355"/>
                <a:gd name="T25" fmla="*/ 416 h 417"/>
                <a:gd name="T26" fmla="*/ 247 w 355"/>
                <a:gd name="T27" fmla="*/ 416 h 417"/>
                <a:gd name="T28" fmla="*/ 300 w 355"/>
                <a:gd name="T29" fmla="*/ 407 h 417"/>
                <a:gd name="T30" fmla="*/ 327 w 355"/>
                <a:gd name="T31" fmla="*/ 398 h 417"/>
                <a:gd name="T32" fmla="*/ 354 w 355"/>
                <a:gd name="T33" fmla="*/ 372 h 417"/>
                <a:gd name="T34" fmla="*/ 354 w 355"/>
                <a:gd name="T35" fmla="*/ 177 h 417"/>
                <a:gd name="T36" fmla="*/ 319 w 355"/>
                <a:gd name="T37" fmla="*/ 141 h 417"/>
                <a:gd name="T38" fmla="*/ 123 w 355"/>
                <a:gd name="T39" fmla="*/ 97 h 417"/>
                <a:gd name="T40" fmla="*/ 123 w 355"/>
                <a:gd name="T41" fmla="*/ 97 h 417"/>
                <a:gd name="T42" fmla="*/ 176 w 355"/>
                <a:gd name="T43" fmla="*/ 44 h 417"/>
                <a:gd name="T44" fmla="*/ 229 w 355"/>
                <a:gd name="T45" fmla="*/ 97 h 417"/>
                <a:gd name="T46" fmla="*/ 229 w 355"/>
                <a:gd name="T47" fmla="*/ 141 h 417"/>
                <a:gd name="T48" fmla="*/ 123 w 355"/>
                <a:gd name="T49" fmla="*/ 141 h 417"/>
                <a:gd name="T50" fmla="*/ 123 w 355"/>
                <a:gd name="T51" fmla="*/ 9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6" name="Freeform 36"/>
            <p:cNvSpPr>
              <a:spLocks noChangeArrowheads="1"/>
            </p:cNvSpPr>
            <p:nvPr/>
          </p:nvSpPr>
          <p:spPr bwMode="auto">
            <a:xfrm>
              <a:off x="9097875" y="4707865"/>
              <a:ext cx="252398" cy="229241"/>
            </a:xfrm>
            <a:custGeom>
              <a:avLst/>
              <a:gdLst>
                <a:gd name="T0" fmla="*/ 239 w 480"/>
                <a:gd name="T1" fmla="*/ 328 h 436"/>
                <a:gd name="T2" fmla="*/ 239 w 480"/>
                <a:gd name="T3" fmla="*/ 328 h 436"/>
                <a:gd name="T4" fmla="*/ 186 w 480"/>
                <a:gd name="T5" fmla="*/ 382 h 436"/>
                <a:gd name="T6" fmla="*/ 239 w 480"/>
                <a:gd name="T7" fmla="*/ 435 h 436"/>
                <a:gd name="T8" fmla="*/ 292 w 480"/>
                <a:gd name="T9" fmla="*/ 382 h 436"/>
                <a:gd name="T10" fmla="*/ 239 w 480"/>
                <a:gd name="T11" fmla="*/ 328 h 436"/>
                <a:gd name="T12" fmla="*/ 133 w 480"/>
                <a:gd name="T13" fmla="*/ 275 h 436"/>
                <a:gd name="T14" fmla="*/ 133 w 480"/>
                <a:gd name="T15" fmla="*/ 275 h 436"/>
                <a:gd name="T16" fmla="*/ 168 w 480"/>
                <a:gd name="T17" fmla="*/ 311 h 436"/>
                <a:gd name="T18" fmla="*/ 310 w 480"/>
                <a:gd name="T19" fmla="*/ 311 h 436"/>
                <a:gd name="T20" fmla="*/ 345 w 480"/>
                <a:gd name="T21" fmla="*/ 275 h 436"/>
                <a:gd name="T22" fmla="*/ 133 w 480"/>
                <a:gd name="T23" fmla="*/ 275 h 436"/>
                <a:gd name="T24" fmla="*/ 62 w 480"/>
                <a:gd name="T25" fmla="*/ 204 h 436"/>
                <a:gd name="T26" fmla="*/ 62 w 480"/>
                <a:gd name="T27" fmla="*/ 204 h 436"/>
                <a:gd name="T28" fmla="*/ 98 w 480"/>
                <a:gd name="T29" fmla="*/ 240 h 436"/>
                <a:gd name="T30" fmla="*/ 381 w 480"/>
                <a:gd name="T31" fmla="*/ 240 h 436"/>
                <a:gd name="T32" fmla="*/ 417 w 480"/>
                <a:gd name="T33" fmla="*/ 204 h 436"/>
                <a:gd name="T34" fmla="*/ 62 w 480"/>
                <a:gd name="T35" fmla="*/ 204 h 436"/>
                <a:gd name="T36" fmla="*/ 0 w 480"/>
                <a:gd name="T37" fmla="*/ 134 h 436"/>
                <a:gd name="T38" fmla="*/ 0 w 480"/>
                <a:gd name="T39" fmla="*/ 134 h 436"/>
                <a:gd name="T40" fmla="*/ 26 w 480"/>
                <a:gd name="T41" fmla="*/ 169 h 436"/>
                <a:gd name="T42" fmla="*/ 443 w 480"/>
                <a:gd name="T43" fmla="*/ 169 h 436"/>
                <a:gd name="T44" fmla="*/ 479 w 480"/>
                <a:gd name="T45" fmla="*/ 134 h 436"/>
                <a:gd name="T46" fmla="*/ 0 w 480"/>
                <a:gd name="T47" fmla="*/ 13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7" name="Freeform 37"/>
            <p:cNvSpPr>
              <a:spLocks noChangeArrowheads="1"/>
            </p:cNvSpPr>
            <p:nvPr/>
          </p:nvSpPr>
          <p:spPr bwMode="auto">
            <a:xfrm>
              <a:off x="10200088" y="5279811"/>
              <a:ext cx="125041" cy="141250"/>
            </a:xfrm>
            <a:custGeom>
              <a:avLst/>
              <a:gdLst>
                <a:gd name="T0" fmla="*/ 230 w 240"/>
                <a:gd name="T1" fmla="*/ 213 h 267"/>
                <a:gd name="T2" fmla="*/ 230 w 240"/>
                <a:gd name="T3" fmla="*/ 213 h 267"/>
                <a:gd name="T4" fmla="*/ 160 w 240"/>
                <a:gd name="T5" fmla="*/ 133 h 267"/>
                <a:gd name="T6" fmla="*/ 230 w 240"/>
                <a:gd name="T7" fmla="*/ 53 h 267"/>
                <a:gd name="T8" fmla="*/ 230 w 240"/>
                <a:gd name="T9" fmla="*/ 17 h 267"/>
                <a:gd name="T10" fmla="*/ 185 w 240"/>
                <a:gd name="T11" fmla="*/ 17 h 267"/>
                <a:gd name="T12" fmla="*/ 124 w 240"/>
                <a:gd name="T13" fmla="*/ 88 h 267"/>
                <a:gd name="T14" fmla="*/ 62 w 240"/>
                <a:gd name="T15" fmla="*/ 17 h 267"/>
                <a:gd name="T16" fmla="*/ 18 w 240"/>
                <a:gd name="T17" fmla="*/ 17 h 267"/>
                <a:gd name="T18" fmla="*/ 18 w 240"/>
                <a:gd name="T19" fmla="*/ 53 h 267"/>
                <a:gd name="T20" fmla="*/ 88 w 240"/>
                <a:gd name="T21" fmla="*/ 133 h 267"/>
                <a:gd name="T22" fmla="*/ 18 w 240"/>
                <a:gd name="T23" fmla="*/ 213 h 267"/>
                <a:gd name="T24" fmla="*/ 18 w 240"/>
                <a:gd name="T25" fmla="*/ 257 h 267"/>
                <a:gd name="T26" fmla="*/ 62 w 240"/>
                <a:gd name="T27" fmla="*/ 257 h 267"/>
                <a:gd name="T28" fmla="*/ 124 w 240"/>
                <a:gd name="T29" fmla="*/ 177 h 267"/>
                <a:gd name="T30" fmla="*/ 185 w 240"/>
                <a:gd name="T31" fmla="*/ 257 h 267"/>
                <a:gd name="T32" fmla="*/ 230 w 240"/>
                <a:gd name="T33" fmla="*/ 257 h 267"/>
                <a:gd name="T34" fmla="*/ 230 w 240"/>
                <a:gd name="T35" fmla="*/ 21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67">
                  <a:moveTo>
                    <a:pt x="230" y="213"/>
                  </a:moveTo>
                  <a:lnTo>
                    <a:pt x="230" y="213"/>
                  </a:lnTo>
                  <a:cubicBezTo>
                    <a:pt x="160" y="133"/>
                    <a:pt x="160" y="133"/>
                    <a:pt x="160" y="133"/>
                  </a:cubicBezTo>
                  <a:cubicBezTo>
                    <a:pt x="230" y="53"/>
                    <a:pt x="230" y="53"/>
                    <a:pt x="230" y="53"/>
                  </a:cubicBezTo>
                  <a:cubicBezTo>
                    <a:pt x="239" y="44"/>
                    <a:pt x="239" y="26"/>
                    <a:pt x="230" y="17"/>
                  </a:cubicBezTo>
                  <a:cubicBezTo>
                    <a:pt x="222" y="0"/>
                    <a:pt x="204" y="0"/>
                    <a:pt x="185" y="17"/>
                  </a:cubicBezTo>
                  <a:cubicBezTo>
                    <a:pt x="124" y="88"/>
                    <a:pt x="124" y="88"/>
                    <a:pt x="124" y="88"/>
                  </a:cubicBezTo>
                  <a:cubicBezTo>
                    <a:pt x="62" y="17"/>
                    <a:pt x="62" y="17"/>
                    <a:pt x="62" y="17"/>
                  </a:cubicBezTo>
                  <a:cubicBezTo>
                    <a:pt x="44" y="0"/>
                    <a:pt x="26" y="0"/>
                    <a:pt x="18" y="17"/>
                  </a:cubicBezTo>
                  <a:cubicBezTo>
                    <a:pt x="0" y="26"/>
                    <a:pt x="0" y="44"/>
                    <a:pt x="18" y="53"/>
                  </a:cubicBezTo>
                  <a:cubicBezTo>
                    <a:pt x="88" y="133"/>
                    <a:pt x="88" y="133"/>
                    <a:pt x="88" y="133"/>
                  </a:cubicBezTo>
                  <a:cubicBezTo>
                    <a:pt x="18" y="213"/>
                    <a:pt x="18" y="213"/>
                    <a:pt x="18" y="213"/>
                  </a:cubicBezTo>
                  <a:cubicBezTo>
                    <a:pt x="0" y="221"/>
                    <a:pt x="0" y="248"/>
                    <a:pt x="18" y="257"/>
                  </a:cubicBezTo>
                  <a:cubicBezTo>
                    <a:pt x="26" y="266"/>
                    <a:pt x="44" y="266"/>
                    <a:pt x="62" y="257"/>
                  </a:cubicBezTo>
                  <a:cubicBezTo>
                    <a:pt x="124" y="177"/>
                    <a:pt x="124" y="177"/>
                    <a:pt x="124" y="177"/>
                  </a:cubicBezTo>
                  <a:cubicBezTo>
                    <a:pt x="185" y="257"/>
                    <a:pt x="185" y="257"/>
                    <a:pt x="185" y="257"/>
                  </a:cubicBezTo>
                  <a:cubicBezTo>
                    <a:pt x="204" y="266"/>
                    <a:pt x="222" y="266"/>
                    <a:pt x="230" y="257"/>
                  </a:cubicBezTo>
                  <a:cubicBezTo>
                    <a:pt x="239" y="248"/>
                    <a:pt x="239" y="221"/>
                    <a:pt x="230" y="21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8" name="Freeform 38"/>
            <p:cNvSpPr>
              <a:spLocks noChangeArrowheads="1"/>
            </p:cNvSpPr>
            <p:nvPr/>
          </p:nvSpPr>
          <p:spPr bwMode="auto">
            <a:xfrm>
              <a:off x="5528018" y="4186860"/>
              <a:ext cx="106516" cy="238505"/>
            </a:xfrm>
            <a:custGeom>
              <a:avLst/>
              <a:gdLst>
                <a:gd name="T0" fmla="*/ 26 w 205"/>
                <a:gd name="T1" fmla="*/ 443 h 453"/>
                <a:gd name="T2" fmla="*/ 26 w 205"/>
                <a:gd name="T3" fmla="*/ 443 h 453"/>
                <a:gd name="T4" fmla="*/ 106 w 205"/>
                <a:gd name="T5" fmla="*/ 266 h 453"/>
                <a:gd name="T6" fmla="*/ 8 w 205"/>
                <a:gd name="T7" fmla="*/ 212 h 453"/>
                <a:gd name="T8" fmla="*/ 186 w 205"/>
                <a:gd name="T9" fmla="*/ 0 h 453"/>
                <a:gd name="T10" fmla="*/ 106 w 205"/>
                <a:gd name="T11" fmla="*/ 187 h 453"/>
                <a:gd name="T12" fmla="*/ 204 w 205"/>
                <a:gd name="T13" fmla="*/ 240 h 453"/>
                <a:gd name="T14" fmla="*/ 26 w 205"/>
                <a:gd name="T15" fmla="*/ 44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9" name="Freeform 39"/>
            <p:cNvSpPr>
              <a:spLocks noChangeArrowheads="1"/>
            </p:cNvSpPr>
            <p:nvPr/>
          </p:nvSpPr>
          <p:spPr bwMode="auto">
            <a:xfrm>
              <a:off x="4946810" y="4186860"/>
              <a:ext cx="233872" cy="233874"/>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0" name="Freeform 40"/>
            <p:cNvSpPr>
              <a:spLocks noChangeArrowheads="1"/>
            </p:cNvSpPr>
            <p:nvPr/>
          </p:nvSpPr>
          <p:spPr bwMode="auto">
            <a:xfrm>
              <a:off x="4458223" y="4270221"/>
              <a:ext cx="169038" cy="164406"/>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1" name="Freeform 41"/>
            <p:cNvSpPr>
              <a:spLocks noChangeArrowheads="1"/>
            </p:cNvSpPr>
            <p:nvPr/>
          </p:nvSpPr>
          <p:spPr bwMode="auto">
            <a:xfrm>
              <a:off x="4504534" y="4270221"/>
              <a:ext cx="74098" cy="62521"/>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2" name="Freeform 42"/>
            <p:cNvSpPr>
              <a:spLocks noChangeArrowheads="1"/>
            </p:cNvSpPr>
            <p:nvPr/>
          </p:nvSpPr>
          <p:spPr bwMode="auto">
            <a:xfrm>
              <a:off x="4504534" y="4172966"/>
              <a:ext cx="74098" cy="78730"/>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3" name="Freeform 44"/>
            <p:cNvSpPr>
              <a:spLocks noChangeArrowheads="1"/>
            </p:cNvSpPr>
            <p:nvPr/>
          </p:nvSpPr>
          <p:spPr bwMode="auto">
            <a:xfrm>
              <a:off x="10681503" y="2640813"/>
              <a:ext cx="187561" cy="238505"/>
            </a:xfrm>
            <a:custGeom>
              <a:avLst/>
              <a:gdLst>
                <a:gd name="T0" fmla="*/ 319 w 355"/>
                <a:gd name="T1" fmla="*/ 177 h 453"/>
                <a:gd name="T2" fmla="*/ 319 w 355"/>
                <a:gd name="T3" fmla="*/ 177 h 453"/>
                <a:gd name="T4" fmla="*/ 275 w 355"/>
                <a:gd name="T5" fmla="*/ 177 h 453"/>
                <a:gd name="T6" fmla="*/ 275 w 355"/>
                <a:gd name="T7" fmla="*/ 115 h 453"/>
                <a:gd name="T8" fmla="*/ 177 w 355"/>
                <a:gd name="T9" fmla="*/ 0 h 453"/>
                <a:gd name="T10" fmla="*/ 79 w 355"/>
                <a:gd name="T11" fmla="*/ 115 h 453"/>
                <a:gd name="T12" fmla="*/ 79 w 355"/>
                <a:gd name="T13" fmla="*/ 124 h 453"/>
                <a:gd name="T14" fmla="*/ 124 w 355"/>
                <a:gd name="T15" fmla="*/ 124 h 453"/>
                <a:gd name="T16" fmla="*/ 124 w 355"/>
                <a:gd name="T17" fmla="*/ 106 h 453"/>
                <a:gd name="T18" fmla="*/ 177 w 355"/>
                <a:gd name="T19" fmla="*/ 53 h 453"/>
                <a:gd name="T20" fmla="*/ 230 w 355"/>
                <a:gd name="T21" fmla="*/ 106 h 453"/>
                <a:gd name="T22" fmla="*/ 230 w 355"/>
                <a:gd name="T23" fmla="*/ 177 h 453"/>
                <a:gd name="T24" fmla="*/ 26 w 355"/>
                <a:gd name="T25" fmla="*/ 177 h 453"/>
                <a:gd name="T26" fmla="*/ 0 w 355"/>
                <a:gd name="T27" fmla="*/ 204 h 453"/>
                <a:gd name="T28" fmla="*/ 0 w 355"/>
                <a:gd name="T29" fmla="*/ 399 h 453"/>
                <a:gd name="T30" fmla="*/ 26 w 355"/>
                <a:gd name="T31" fmla="*/ 434 h 453"/>
                <a:gd name="T32" fmla="*/ 53 w 355"/>
                <a:gd name="T33" fmla="*/ 443 h 453"/>
                <a:gd name="T34" fmla="*/ 106 w 355"/>
                <a:gd name="T35" fmla="*/ 452 h 453"/>
                <a:gd name="T36" fmla="*/ 248 w 355"/>
                <a:gd name="T37" fmla="*/ 452 h 453"/>
                <a:gd name="T38" fmla="*/ 301 w 355"/>
                <a:gd name="T39" fmla="*/ 443 h 453"/>
                <a:gd name="T40" fmla="*/ 328 w 355"/>
                <a:gd name="T41" fmla="*/ 434 h 453"/>
                <a:gd name="T42" fmla="*/ 354 w 355"/>
                <a:gd name="T43" fmla="*/ 399 h 453"/>
                <a:gd name="T44" fmla="*/ 354 w 355"/>
                <a:gd name="T45" fmla="*/ 204 h 453"/>
                <a:gd name="T46" fmla="*/ 319 w 355"/>
                <a:gd name="T47" fmla="*/ 17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453">
                  <a:moveTo>
                    <a:pt x="319" y="177"/>
                  </a:moveTo>
                  <a:lnTo>
                    <a:pt x="319" y="177"/>
                  </a:lnTo>
                  <a:cubicBezTo>
                    <a:pt x="275" y="177"/>
                    <a:pt x="275" y="177"/>
                    <a:pt x="275" y="177"/>
                  </a:cubicBezTo>
                  <a:cubicBezTo>
                    <a:pt x="275" y="115"/>
                    <a:pt x="275" y="115"/>
                    <a:pt x="275" y="115"/>
                  </a:cubicBezTo>
                  <a:cubicBezTo>
                    <a:pt x="275" y="44"/>
                    <a:pt x="238" y="0"/>
                    <a:pt x="177" y="0"/>
                  </a:cubicBezTo>
                  <a:cubicBezTo>
                    <a:pt x="106" y="0"/>
                    <a:pt x="79" y="44"/>
                    <a:pt x="79" y="115"/>
                  </a:cubicBezTo>
                  <a:cubicBezTo>
                    <a:pt x="79" y="124"/>
                    <a:pt x="79" y="124"/>
                    <a:pt x="79" y="124"/>
                  </a:cubicBezTo>
                  <a:cubicBezTo>
                    <a:pt x="124" y="124"/>
                    <a:pt x="124" y="124"/>
                    <a:pt x="124" y="124"/>
                  </a:cubicBezTo>
                  <a:cubicBezTo>
                    <a:pt x="124" y="106"/>
                    <a:pt x="124" y="106"/>
                    <a:pt x="124" y="106"/>
                  </a:cubicBezTo>
                  <a:cubicBezTo>
                    <a:pt x="124" y="71"/>
                    <a:pt x="150" y="53"/>
                    <a:pt x="177" y="53"/>
                  </a:cubicBezTo>
                  <a:cubicBezTo>
                    <a:pt x="203" y="53"/>
                    <a:pt x="230" y="71"/>
                    <a:pt x="230" y="106"/>
                  </a:cubicBezTo>
                  <a:cubicBezTo>
                    <a:pt x="230" y="177"/>
                    <a:pt x="230" y="177"/>
                    <a:pt x="230" y="177"/>
                  </a:cubicBezTo>
                  <a:cubicBezTo>
                    <a:pt x="26" y="177"/>
                    <a:pt x="26" y="177"/>
                    <a:pt x="26" y="177"/>
                  </a:cubicBezTo>
                  <a:cubicBezTo>
                    <a:pt x="17" y="177"/>
                    <a:pt x="0" y="195"/>
                    <a:pt x="0" y="204"/>
                  </a:cubicBezTo>
                  <a:cubicBezTo>
                    <a:pt x="0" y="399"/>
                    <a:pt x="0" y="399"/>
                    <a:pt x="0" y="399"/>
                  </a:cubicBezTo>
                  <a:cubicBezTo>
                    <a:pt x="0" y="408"/>
                    <a:pt x="17" y="425"/>
                    <a:pt x="26" y="434"/>
                  </a:cubicBezTo>
                  <a:cubicBezTo>
                    <a:pt x="53" y="443"/>
                    <a:pt x="53" y="443"/>
                    <a:pt x="53" y="443"/>
                  </a:cubicBezTo>
                  <a:cubicBezTo>
                    <a:pt x="71" y="443"/>
                    <a:pt x="88" y="452"/>
                    <a:pt x="106" y="452"/>
                  </a:cubicBezTo>
                  <a:cubicBezTo>
                    <a:pt x="248" y="452"/>
                    <a:pt x="248" y="452"/>
                    <a:pt x="248" y="452"/>
                  </a:cubicBezTo>
                  <a:cubicBezTo>
                    <a:pt x="266" y="452"/>
                    <a:pt x="283" y="443"/>
                    <a:pt x="301" y="443"/>
                  </a:cubicBezTo>
                  <a:cubicBezTo>
                    <a:pt x="328" y="434"/>
                    <a:pt x="328" y="434"/>
                    <a:pt x="328" y="434"/>
                  </a:cubicBezTo>
                  <a:cubicBezTo>
                    <a:pt x="336" y="425"/>
                    <a:pt x="354" y="408"/>
                    <a:pt x="354" y="399"/>
                  </a:cubicBezTo>
                  <a:cubicBezTo>
                    <a:pt x="354" y="204"/>
                    <a:pt x="354" y="204"/>
                    <a:pt x="354" y="204"/>
                  </a:cubicBezTo>
                  <a:cubicBezTo>
                    <a:pt x="354" y="195"/>
                    <a:pt x="336" y="177"/>
                    <a:pt x="319" y="17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4" name="Freeform 45"/>
            <p:cNvSpPr>
              <a:spLocks noChangeArrowheads="1"/>
            </p:cNvSpPr>
            <p:nvPr/>
          </p:nvSpPr>
          <p:spPr bwMode="auto">
            <a:xfrm>
              <a:off x="4439698" y="2116736"/>
              <a:ext cx="206087" cy="206087"/>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5" name="Freeform 46"/>
            <p:cNvSpPr>
              <a:spLocks noChangeArrowheads="1"/>
            </p:cNvSpPr>
            <p:nvPr/>
          </p:nvSpPr>
          <p:spPr bwMode="auto">
            <a:xfrm>
              <a:off x="8068203" y="2102844"/>
              <a:ext cx="243134" cy="231558"/>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6" name="Freeform 47"/>
            <p:cNvSpPr>
              <a:spLocks noChangeArrowheads="1"/>
            </p:cNvSpPr>
            <p:nvPr/>
          </p:nvSpPr>
          <p:spPr bwMode="auto">
            <a:xfrm>
              <a:off x="8579944" y="2107475"/>
              <a:ext cx="261661" cy="229242"/>
            </a:xfrm>
            <a:custGeom>
              <a:avLst/>
              <a:gdLst>
                <a:gd name="T0" fmla="*/ 497 w 498"/>
                <a:gd name="T1" fmla="*/ 434 h 435"/>
                <a:gd name="T2" fmla="*/ 497 w 498"/>
                <a:gd name="T3" fmla="*/ 434 h 435"/>
                <a:gd name="T4" fmla="*/ 487 w 498"/>
                <a:gd name="T5" fmla="*/ 328 h 435"/>
                <a:gd name="T6" fmla="*/ 425 w 498"/>
                <a:gd name="T7" fmla="*/ 293 h 435"/>
                <a:gd name="T8" fmla="*/ 372 w 498"/>
                <a:gd name="T9" fmla="*/ 231 h 435"/>
                <a:gd name="T10" fmla="*/ 390 w 498"/>
                <a:gd name="T11" fmla="*/ 196 h 435"/>
                <a:gd name="T12" fmla="*/ 408 w 498"/>
                <a:gd name="T13" fmla="*/ 159 h 435"/>
                <a:gd name="T14" fmla="*/ 399 w 498"/>
                <a:gd name="T15" fmla="*/ 151 h 435"/>
                <a:gd name="T16" fmla="*/ 408 w 498"/>
                <a:gd name="T17" fmla="*/ 115 h 435"/>
                <a:gd name="T18" fmla="*/ 346 w 498"/>
                <a:gd name="T19" fmla="*/ 62 h 435"/>
                <a:gd name="T20" fmla="*/ 284 w 498"/>
                <a:gd name="T21" fmla="*/ 115 h 435"/>
                <a:gd name="T22" fmla="*/ 293 w 498"/>
                <a:gd name="T23" fmla="*/ 151 h 435"/>
                <a:gd name="T24" fmla="*/ 284 w 498"/>
                <a:gd name="T25" fmla="*/ 159 h 435"/>
                <a:gd name="T26" fmla="*/ 302 w 498"/>
                <a:gd name="T27" fmla="*/ 196 h 435"/>
                <a:gd name="T28" fmla="*/ 311 w 498"/>
                <a:gd name="T29" fmla="*/ 231 h 435"/>
                <a:gd name="T30" fmla="*/ 293 w 498"/>
                <a:gd name="T31" fmla="*/ 275 h 435"/>
                <a:gd name="T32" fmla="*/ 381 w 498"/>
                <a:gd name="T33" fmla="*/ 364 h 435"/>
                <a:gd name="T34" fmla="*/ 381 w 498"/>
                <a:gd name="T35" fmla="*/ 434 h 435"/>
                <a:gd name="T36" fmla="*/ 497 w 498"/>
                <a:gd name="T37" fmla="*/ 434 h 435"/>
                <a:gd name="T38" fmla="*/ 258 w 498"/>
                <a:gd name="T39" fmla="*/ 302 h 435"/>
                <a:gd name="T40" fmla="*/ 258 w 498"/>
                <a:gd name="T41" fmla="*/ 302 h 435"/>
                <a:gd name="T42" fmla="*/ 187 w 498"/>
                <a:gd name="T43" fmla="*/ 231 h 435"/>
                <a:gd name="T44" fmla="*/ 213 w 498"/>
                <a:gd name="T45" fmla="*/ 168 h 435"/>
                <a:gd name="T46" fmla="*/ 231 w 498"/>
                <a:gd name="T47" fmla="*/ 133 h 435"/>
                <a:gd name="T48" fmla="*/ 222 w 498"/>
                <a:gd name="T49" fmla="*/ 115 h 435"/>
                <a:gd name="T50" fmla="*/ 231 w 498"/>
                <a:gd name="T51" fmla="*/ 71 h 435"/>
                <a:gd name="T52" fmla="*/ 151 w 498"/>
                <a:gd name="T53" fmla="*/ 0 h 435"/>
                <a:gd name="T54" fmla="*/ 71 w 498"/>
                <a:gd name="T55" fmla="*/ 71 h 435"/>
                <a:gd name="T56" fmla="*/ 71 w 498"/>
                <a:gd name="T57" fmla="*/ 115 h 435"/>
                <a:gd name="T58" fmla="*/ 71 w 498"/>
                <a:gd name="T59" fmla="*/ 133 h 435"/>
                <a:gd name="T60" fmla="*/ 89 w 498"/>
                <a:gd name="T61" fmla="*/ 168 h 435"/>
                <a:gd name="T62" fmla="*/ 107 w 498"/>
                <a:gd name="T63" fmla="*/ 231 h 435"/>
                <a:gd name="T64" fmla="*/ 45 w 498"/>
                <a:gd name="T65" fmla="*/ 302 h 435"/>
                <a:gd name="T66" fmla="*/ 0 w 498"/>
                <a:gd name="T67" fmla="*/ 346 h 435"/>
                <a:gd name="T68" fmla="*/ 0 w 498"/>
                <a:gd name="T69" fmla="*/ 434 h 435"/>
                <a:gd name="T70" fmla="*/ 346 w 498"/>
                <a:gd name="T71" fmla="*/ 434 h 435"/>
                <a:gd name="T72" fmla="*/ 346 w 498"/>
                <a:gd name="T73" fmla="*/ 364 h 435"/>
                <a:gd name="T74" fmla="*/ 258 w 498"/>
                <a:gd name="T75" fmla="*/ 30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7" name="Freeform 48"/>
            <p:cNvSpPr>
              <a:spLocks noChangeArrowheads="1"/>
            </p:cNvSpPr>
            <p:nvPr/>
          </p:nvSpPr>
          <p:spPr bwMode="auto">
            <a:xfrm>
              <a:off x="6509821" y="2130631"/>
              <a:ext cx="233874" cy="175984"/>
            </a:xfrm>
            <a:custGeom>
              <a:avLst/>
              <a:gdLst>
                <a:gd name="T0" fmla="*/ 444 w 445"/>
                <a:gd name="T1" fmla="*/ 336 h 337"/>
                <a:gd name="T2" fmla="*/ 444 w 445"/>
                <a:gd name="T3" fmla="*/ 336 h 337"/>
                <a:gd name="T4" fmla="*/ 178 w 445"/>
                <a:gd name="T5" fmla="*/ 98 h 337"/>
                <a:gd name="T6" fmla="*/ 178 w 445"/>
                <a:gd name="T7" fmla="*/ 0 h 337"/>
                <a:gd name="T8" fmla="*/ 0 w 445"/>
                <a:gd name="T9" fmla="*/ 159 h 337"/>
                <a:gd name="T10" fmla="*/ 178 w 445"/>
                <a:gd name="T11" fmla="*/ 327 h 337"/>
                <a:gd name="T12" fmla="*/ 178 w 445"/>
                <a:gd name="T13" fmla="*/ 221 h 337"/>
                <a:gd name="T14" fmla="*/ 444 w 445"/>
                <a:gd name="T15" fmla="*/ 336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 h="337">
                  <a:moveTo>
                    <a:pt x="444" y="336"/>
                  </a:moveTo>
                  <a:lnTo>
                    <a:pt x="444" y="336"/>
                  </a:lnTo>
                  <a:cubicBezTo>
                    <a:pt x="444" y="336"/>
                    <a:pt x="399" y="98"/>
                    <a:pt x="178" y="98"/>
                  </a:cubicBezTo>
                  <a:cubicBezTo>
                    <a:pt x="178" y="0"/>
                    <a:pt x="178" y="0"/>
                    <a:pt x="178" y="0"/>
                  </a:cubicBezTo>
                  <a:cubicBezTo>
                    <a:pt x="0" y="159"/>
                    <a:pt x="0" y="159"/>
                    <a:pt x="0" y="159"/>
                  </a:cubicBezTo>
                  <a:cubicBezTo>
                    <a:pt x="178" y="327"/>
                    <a:pt x="178" y="327"/>
                    <a:pt x="178" y="327"/>
                  </a:cubicBezTo>
                  <a:cubicBezTo>
                    <a:pt x="178" y="221"/>
                    <a:pt x="178" y="221"/>
                    <a:pt x="178" y="221"/>
                  </a:cubicBezTo>
                  <a:cubicBezTo>
                    <a:pt x="293" y="221"/>
                    <a:pt x="381" y="230"/>
                    <a:pt x="444" y="3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8" name="Freeform 49"/>
            <p:cNvSpPr>
              <a:spLocks noChangeArrowheads="1"/>
            </p:cNvSpPr>
            <p:nvPr/>
          </p:nvSpPr>
          <p:spPr bwMode="auto">
            <a:xfrm>
              <a:off x="7551829" y="2130631"/>
              <a:ext cx="233874" cy="175984"/>
            </a:xfrm>
            <a:custGeom>
              <a:avLst/>
              <a:gdLst>
                <a:gd name="T0" fmla="*/ 266 w 444"/>
                <a:gd name="T1" fmla="*/ 221 h 337"/>
                <a:gd name="T2" fmla="*/ 266 w 444"/>
                <a:gd name="T3" fmla="*/ 221 h 337"/>
                <a:gd name="T4" fmla="*/ 266 w 444"/>
                <a:gd name="T5" fmla="*/ 327 h 337"/>
                <a:gd name="T6" fmla="*/ 443 w 444"/>
                <a:gd name="T7" fmla="*/ 159 h 337"/>
                <a:gd name="T8" fmla="*/ 266 w 444"/>
                <a:gd name="T9" fmla="*/ 0 h 337"/>
                <a:gd name="T10" fmla="*/ 266 w 444"/>
                <a:gd name="T11" fmla="*/ 98 h 337"/>
                <a:gd name="T12" fmla="*/ 0 w 444"/>
                <a:gd name="T13" fmla="*/ 336 h 337"/>
                <a:gd name="T14" fmla="*/ 266 w 444"/>
                <a:gd name="T15" fmla="*/ 221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337">
                  <a:moveTo>
                    <a:pt x="266" y="221"/>
                  </a:moveTo>
                  <a:lnTo>
                    <a:pt x="266" y="221"/>
                  </a:lnTo>
                  <a:cubicBezTo>
                    <a:pt x="266" y="327"/>
                    <a:pt x="266" y="327"/>
                    <a:pt x="266" y="327"/>
                  </a:cubicBezTo>
                  <a:cubicBezTo>
                    <a:pt x="443" y="159"/>
                    <a:pt x="443" y="159"/>
                    <a:pt x="443" y="159"/>
                  </a:cubicBezTo>
                  <a:cubicBezTo>
                    <a:pt x="266" y="0"/>
                    <a:pt x="266" y="0"/>
                    <a:pt x="266" y="0"/>
                  </a:cubicBezTo>
                  <a:cubicBezTo>
                    <a:pt x="266" y="98"/>
                    <a:pt x="266" y="98"/>
                    <a:pt x="266" y="98"/>
                  </a:cubicBezTo>
                  <a:cubicBezTo>
                    <a:pt x="45" y="98"/>
                    <a:pt x="0" y="336"/>
                    <a:pt x="0" y="336"/>
                  </a:cubicBezTo>
                  <a:cubicBezTo>
                    <a:pt x="62" y="230"/>
                    <a:pt x="151" y="221"/>
                    <a:pt x="266" y="22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9" name="Freeform 50"/>
            <p:cNvSpPr>
              <a:spLocks noChangeArrowheads="1"/>
            </p:cNvSpPr>
            <p:nvPr/>
          </p:nvSpPr>
          <p:spPr bwMode="auto">
            <a:xfrm>
              <a:off x="1295149" y="2102844"/>
              <a:ext cx="233874" cy="231558"/>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0" name="Freeform 51"/>
            <p:cNvSpPr>
              <a:spLocks noChangeArrowheads="1"/>
            </p:cNvSpPr>
            <p:nvPr/>
          </p:nvSpPr>
          <p:spPr bwMode="auto">
            <a:xfrm>
              <a:off x="3379166" y="2144525"/>
              <a:ext cx="243136" cy="150513"/>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1" name="Freeform 52"/>
            <p:cNvSpPr>
              <a:spLocks noChangeArrowheads="1"/>
            </p:cNvSpPr>
            <p:nvPr/>
          </p:nvSpPr>
          <p:spPr bwMode="auto">
            <a:xfrm>
              <a:off x="5453920" y="2088950"/>
              <a:ext cx="252398" cy="261661"/>
            </a:xfrm>
            <a:custGeom>
              <a:avLst/>
              <a:gdLst>
                <a:gd name="T0" fmla="*/ 133 w 479"/>
                <a:gd name="T1" fmla="*/ 497 h 498"/>
                <a:gd name="T2" fmla="*/ 133 w 479"/>
                <a:gd name="T3" fmla="*/ 497 h 498"/>
                <a:gd name="T4" fmla="*/ 53 w 479"/>
                <a:gd name="T5" fmla="*/ 460 h 498"/>
                <a:gd name="T6" fmla="*/ 53 w 479"/>
                <a:gd name="T7" fmla="*/ 284 h 498"/>
                <a:gd name="T8" fmla="*/ 301 w 479"/>
                <a:gd name="T9" fmla="*/ 35 h 498"/>
                <a:gd name="T10" fmla="*/ 390 w 479"/>
                <a:gd name="T11" fmla="*/ 9 h 498"/>
                <a:gd name="T12" fmla="*/ 452 w 479"/>
                <a:gd name="T13" fmla="*/ 71 h 498"/>
                <a:gd name="T14" fmla="*/ 425 w 479"/>
                <a:gd name="T15" fmla="*/ 159 h 498"/>
                <a:gd name="T16" fmla="*/ 195 w 479"/>
                <a:gd name="T17" fmla="*/ 390 h 498"/>
                <a:gd name="T18" fmla="*/ 150 w 479"/>
                <a:gd name="T19" fmla="*/ 416 h 498"/>
                <a:gd name="T20" fmla="*/ 106 w 479"/>
                <a:gd name="T21" fmla="*/ 399 h 498"/>
                <a:gd name="T22" fmla="*/ 115 w 479"/>
                <a:gd name="T23" fmla="*/ 319 h 498"/>
                <a:gd name="T24" fmla="*/ 284 w 479"/>
                <a:gd name="T25" fmla="*/ 150 h 498"/>
                <a:gd name="T26" fmla="*/ 309 w 479"/>
                <a:gd name="T27" fmla="*/ 150 h 498"/>
                <a:gd name="T28" fmla="*/ 309 w 479"/>
                <a:gd name="T29" fmla="*/ 178 h 498"/>
                <a:gd name="T30" fmla="*/ 142 w 479"/>
                <a:gd name="T31" fmla="*/ 345 h 498"/>
                <a:gd name="T32" fmla="*/ 133 w 479"/>
                <a:gd name="T33" fmla="*/ 381 h 498"/>
                <a:gd name="T34" fmla="*/ 142 w 479"/>
                <a:gd name="T35" fmla="*/ 381 h 498"/>
                <a:gd name="T36" fmla="*/ 168 w 479"/>
                <a:gd name="T37" fmla="*/ 372 h 498"/>
                <a:gd name="T38" fmla="*/ 399 w 479"/>
                <a:gd name="T39" fmla="*/ 133 h 498"/>
                <a:gd name="T40" fmla="*/ 416 w 479"/>
                <a:gd name="T41" fmla="*/ 80 h 498"/>
                <a:gd name="T42" fmla="*/ 381 w 479"/>
                <a:gd name="T43" fmla="*/ 44 h 498"/>
                <a:gd name="T44" fmla="*/ 328 w 479"/>
                <a:gd name="T45" fmla="*/ 62 h 498"/>
                <a:gd name="T46" fmla="*/ 80 w 479"/>
                <a:gd name="T47" fmla="*/ 301 h 498"/>
                <a:gd name="T48" fmla="*/ 80 w 479"/>
                <a:gd name="T49" fmla="*/ 434 h 498"/>
                <a:gd name="T50" fmla="*/ 203 w 479"/>
                <a:gd name="T51" fmla="*/ 425 h 498"/>
                <a:gd name="T52" fmla="*/ 452 w 479"/>
                <a:gd name="T53" fmla="*/ 186 h 498"/>
                <a:gd name="T54" fmla="*/ 478 w 479"/>
                <a:gd name="T55" fmla="*/ 186 h 498"/>
                <a:gd name="T56" fmla="*/ 478 w 479"/>
                <a:gd name="T57" fmla="*/ 203 h 498"/>
                <a:gd name="T58" fmla="*/ 230 w 479"/>
                <a:gd name="T59" fmla="*/ 452 h 498"/>
                <a:gd name="T60" fmla="*/ 133 w 479"/>
                <a:gd name="T61"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2" name="Freeform 53"/>
            <p:cNvSpPr>
              <a:spLocks noChangeArrowheads="1"/>
            </p:cNvSpPr>
            <p:nvPr/>
          </p:nvSpPr>
          <p:spPr bwMode="auto">
            <a:xfrm>
              <a:off x="7016932" y="2130631"/>
              <a:ext cx="261659" cy="175984"/>
            </a:xfrm>
            <a:custGeom>
              <a:avLst/>
              <a:gdLst>
                <a:gd name="T0" fmla="*/ 177 w 497"/>
                <a:gd name="T1" fmla="*/ 70 h 337"/>
                <a:gd name="T2" fmla="*/ 177 w 497"/>
                <a:gd name="T3" fmla="*/ 70 h 337"/>
                <a:gd name="T4" fmla="*/ 177 w 497"/>
                <a:gd name="T5" fmla="*/ 0 h 337"/>
                <a:gd name="T6" fmla="*/ 0 w 497"/>
                <a:gd name="T7" fmla="*/ 159 h 337"/>
                <a:gd name="T8" fmla="*/ 177 w 497"/>
                <a:gd name="T9" fmla="*/ 327 h 337"/>
                <a:gd name="T10" fmla="*/ 177 w 497"/>
                <a:gd name="T11" fmla="*/ 257 h 337"/>
                <a:gd name="T12" fmla="*/ 71 w 497"/>
                <a:gd name="T13" fmla="*/ 159 h 337"/>
                <a:gd name="T14" fmla="*/ 177 w 497"/>
                <a:gd name="T15" fmla="*/ 70 h 337"/>
                <a:gd name="T16" fmla="*/ 301 w 497"/>
                <a:gd name="T17" fmla="*/ 98 h 337"/>
                <a:gd name="T18" fmla="*/ 301 w 497"/>
                <a:gd name="T19" fmla="*/ 98 h 337"/>
                <a:gd name="T20" fmla="*/ 301 w 497"/>
                <a:gd name="T21" fmla="*/ 0 h 337"/>
                <a:gd name="T22" fmla="*/ 124 w 497"/>
                <a:gd name="T23" fmla="*/ 159 h 337"/>
                <a:gd name="T24" fmla="*/ 301 w 497"/>
                <a:gd name="T25" fmla="*/ 327 h 337"/>
                <a:gd name="T26" fmla="*/ 301 w 497"/>
                <a:gd name="T27" fmla="*/ 221 h 337"/>
                <a:gd name="T28" fmla="*/ 496 w 497"/>
                <a:gd name="T29" fmla="*/ 336 h 337"/>
                <a:gd name="T30" fmla="*/ 301 w 497"/>
                <a:gd name="T31"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337">
                  <a:moveTo>
                    <a:pt x="177" y="70"/>
                  </a:moveTo>
                  <a:lnTo>
                    <a:pt x="177" y="70"/>
                  </a:lnTo>
                  <a:cubicBezTo>
                    <a:pt x="177" y="0"/>
                    <a:pt x="177" y="0"/>
                    <a:pt x="177" y="0"/>
                  </a:cubicBezTo>
                  <a:cubicBezTo>
                    <a:pt x="0" y="159"/>
                    <a:pt x="0" y="159"/>
                    <a:pt x="0" y="159"/>
                  </a:cubicBezTo>
                  <a:cubicBezTo>
                    <a:pt x="177" y="327"/>
                    <a:pt x="177" y="327"/>
                    <a:pt x="177" y="327"/>
                  </a:cubicBezTo>
                  <a:cubicBezTo>
                    <a:pt x="177" y="257"/>
                    <a:pt x="177" y="257"/>
                    <a:pt x="177" y="257"/>
                  </a:cubicBezTo>
                  <a:cubicBezTo>
                    <a:pt x="71" y="159"/>
                    <a:pt x="71" y="159"/>
                    <a:pt x="71" y="159"/>
                  </a:cubicBezTo>
                  <a:lnTo>
                    <a:pt x="177" y="70"/>
                  </a:lnTo>
                  <a:close/>
                  <a:moveTo>
                    <a:pt x="301" y="98"/>
                  </a:moveTo>
                  <a:lnTo>
                    <a:pt x="301" y="98"/>
                  </a:lnTo>
                  <a:cubicBezTo>
                    <a:pt x="301" y="0"/>
                    <a:pt x="301" y="0"/>
                    <a:pt x="301" y="0"/>
                  </a:cubicBezTo>
                  <a:cubicBezTo>
                    <a:pt x="124" y="159"/>
                    <a:pt x="124" y="159"/>
                    <a:pt x="124" y="159"/>
                  </a:cubicBezTo>
                  <a:cubicBezTo>
                    <a:pt x="301" y="327"/>
                    <a:pt x="301" y="327"/>
                    <a:pt x="301" y="327"/>
                  </a:cubicBezTo>
                  <a:cubicBezTo>
                    <a:pt x="301" y="221"/>
                    <a:pt x="301" y="221"/>
                    <a:pt x="301" y="221"/>
                  </a:cubicBezTo>
                  <a:cubicBezTo>
                    <a:pt x="381" y="221"/>
                    <a:pt x="435" y="230"/>
                    <a:pt x="496" y="336"/>
                  </a:cubicBezTo>
                  <a:cubicBezTo>
                    <a:pt x="496" y="336"/>
                    <a:pt x="488" y="98"/>
                    <a:pt x="301"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3" name="Freeform 54"/>
            <p:cNvSpPr>
              <a:spLocks noChangeArrowheads="1"/>
            </p:cNvSpPr>
            <p:nvPr/>
          </p:nvSpPr>
          <p:spPr bwMode="auto">
            <a:xfrm>
              <a:off x="2848901" y="2102844"/>
              <a:ext cx="261659" cy="231558"/>
            </a:xfrm>
            <a:custGeom>
              <a:avLst/>
              <a:gdLst>
                <a:gd name="T0" fmla="*/ 212 w 497"/>
                <a:gd name="T1" fmla="*/ 0 h 443"/>
                <a:gd name="T2" fmla="*/ 212 w 497"/>
                <a:gd name="T3" fmla="*/ 0 h 443"/>
                <a:gd name="T4" fmla="*/ 186 w 497"/>
                <a:gd name="T5" fmla="*/ 0 h 443"/>
                <a:gd name="T6" fmla="*/ 177 w 497"/>
                <a:gd name="T7" fmla="*/ 8 h 443"/>
                <a:gd name="T8" fmla="*/ 177 w 497"/>
                <a:gd name="T9" fmla="*/ 106 h 443"/>
                <a:gd name="T10" fmla="*/ 88 w 497"/>
                <a:gd name="T11" fmla="*/ 106 h 443"/>
                <a:gd name="T12" fmla="*/ 80 w 497"/>
                <a:gd name="T13" fmla="*/ 106 h 443"/>
                <a:gd name="T14" fmla="*/ 62 w 497"/>
                <a:gd name="T15" fmla="*/ 114 h 443"/>
                <a:gd name="T16" fmla="*/ 0 w 497"/>
                <a:gd name="T17" fmla="*/ 151 h 443"/>
                <a:gd name="T18" fmla="*/ 0 w 497"/>
                <a:gd name="T19" fmla="*/ 159 h 443"/>
                <a:gd name="T20" fmla="*/ 0 w 497"/>
                <a:gd name="T21" fmla="*/ 167 h 443"/>
                <a:gd name="T22" fmla="*/ 62 w 497"/>
                <a:gd name="T23" fmla="*/ 212 h 443"/>
                <a:gd name="T24" fmla="*/ 80 w 497"/>
                <a:gd name="T25" fmla="*/ 212 h 443"/>
                <a:gd name="T26" fmla="*/ 88 w 497"/>
                <a:gd name="T27" fmla="*/ 221 h 443"/>
                <a:gd name="T28" fmla="*/ 177 w 497"/>
                <a:gd name="T29" fmla="*/ 221 h 443"/>
                <a:gd name="T30" fmla="*/ 177 w 497"/>
                <a:gd name="T31" fmla="*/ 433 h 443"/>
                <a:gd name="T32" fmla="*/ 186 w 497"/>
                <a:gd name="T33" fmla="*/ 442 h 443"/>
                <a:gd name="T34" fmla="*/ 212 w 497"/>
                <a:gd name="T35" fmla="*/ 442 h 443"/>
                <a:gd name="T36" fmla="*/ 221 w 497"/>
                <a:gd name="T37" fmla="*/ 433 h 443"/>
                <a:gd name="T38" fmla="*/ 221 w 497"/>
                <a:gd name="T39" fmla="*/ 8 h 443"/>
                <a:gd name="T40" fmla="*/ 212 w 497"/>
                <a:gd name="T41" fmla="*/ 0 h 443"/>
                <a:gd name="T42" fmla="*/ 487 w 497"/>
                <a:gd name="T43" fmla="*/ 106 h 443"/>
                <a:gd name="T44" fmla="*/ 487 w 497"/>
                <a:gd name="T45" fmla="*/ 106 h 443"/>
                <a:gd name="T46" fmla="*/ 434 w 497"/>
                <a:gd name="T47" fmla="*/ 61 h 443"/>
                <a:gd name="T48" fmla="*/ 416 w 497"/>
                <a:gd name="T49" fmla="*/ 53 h 443"/>
                <a:gd name="T50" fmla="*/ 407 w 497"/>
                <a:gd name="T51" fmla="*/ 53 h 443"/>
                <a:gd name="T52" fmla="*/ 239 w 497"/>
                <a:gd name="T53" fmla="*/ 53 h 443"/>
                <a:gd name="T54" fmla="*/ 256 w 497"/>
                <a:gd name="T55" fmla="*/ 167 h 443"/>
                <a:gd name="T56" fmla="*/ 407 w 497"/>
                <a:gd name="T57" fmla="*/ 167 h 443"/>
                <a:gd name="T58" fmla="*/ 416 w 497"/>
                <a:gd name="T59" fmla="*/ 167 h 443"/>
                <a:gd name="T60" fmla="*/ 434 w 497"/>
                <a:gd name="T61" fmla="*/ 159 h 443"/>
                <a:gd name="T62" fmla="*/ 487 w 497"/>
                <a:gd name="T63" fmla="*/ 123 h 443"/>
                <a:gd name="T64" fmla="*/ 496 w 497"/>
                <a:gd name="T65" fmla="*/ 114 h 443"/>
                <a:gd name="T66" fmla="*/ 487 w 497"/>
                <a:gd name="T67" fmla="*/ 10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3">
                  <a:moveTo>
                    <a:pt x="212" y="0"/>
                  </a:moveTo>
                  <a:lnTo>
                    <a:pt x="212" y="0"/>
                  </a:lnTo>
                  <a:cubicBezTo>
                    <a:pt x="186" y="0"/>
                    <a:pt x="186" y="0"/>
                    <a:pt x="186" y="0"/>
                  </a:cubicBezTo>
                  <a:lnTo>
                    <a:pt x="177" y="8"/>
                  </a:lnTo>
                  <a:cubicBezTo>
                    <a:pt x="177" y="106"/>
                    <a:pt x="177" y="106"/>
                    <a:pt x="177" y="106"/>
                  </a:cubicBezTo>
                  <a:cubicBezTo>
                    <a:pt x="88" y="106"/>
                    <a:pt x="88" y="106"/>
                    <a:pt x="88" y="106"/>
                  </a:cubicBezTo>
                  <a:lnTo>
                    <a:pt x="80" y="106"/>
                  </a:lnTo>
                  <a:cubicBezTo>
                    <a:pt x="71" y="106"/>
                    <a:pt x="71" y="106"/>
                    <a:pt x="62" y="114"/>
                  </a:cubicBezTo>
                  <a:cubicBezTo>
                    <a:pt x="0" y="151"/>
                    <a:pt x="0" y="151"/>
                    <a:pt x="0" y="151"/>
                  </a:cubicBezTo>
                  <a:cubicBezTo>
                    <a:pt x="0" y="159"/>
                    <a:pt x="0" y="159"/>
                    <a:pt x="0" y="159"/>
                  </a:cubicBezTo>
                  <a:cubicBezTo>
                    <a:pt x="0" y="167"/>
                    <a:pt x="0" y="167"/>
                    <a:pt x="0" y="167"/>
                  </a:cubicBezTo>
                  <a:cubicBezTo>
                    <a:pt x="62" y="212"/>
                    <a:pt x="62" y="212"/>
                    <a:pt x="62" y="212"/>
                  </a:cubicBezTo>
                  <a:cubicBezTo>
                    <a:pt x="71" y="212"/>
                    <a:pt x="71" y="212"/>
                    <a:pt x="80" y="212"/>
                  </a:cubicBezTo>
                  <a:cubicBezTo>
                    <a:pt x="80" y="221"/>
                    <a:pt x="88" y="221"/>
                    <a:pt x="88" y="221"/>
                  </a:cubicBezTo>
                  <a:cubicBezTo>
                    <a:pt x="177" y="221"/>
                    <a:pt x="177" y="221"/>
                    <a:pt x="177" y="221"/>
                  </a:cubicBezTo>
                  <a:cubicBezTo>
                    <a:pt x="177" y="433"/>
                    <a:pt x="177" y="433"/>
                    <a:pt x="177" y="433"/>
                  </a:cubicBezTo>
                  <a:cubicBezTo>
                    <a:pt x="177" y="442"/>
                    <a:pt x="186" y="442"/>
                    <a:pt x="186" y="442"/>
                  </a:cubicBezTo>
                  <a:cubicBezTo>
                    <a:pt x="212" y="442"/>
                    <a:pt x="212" y="442"/>
                    <a:pt x="212" y="442"/>
                  </a:cubicBezTo>
                  <a:cubicBezTo>
                    <a:pt x="212" y="442"/>
                    <a:pt x="221" y="442"/>
                    <a:pt x="221" y="433"/>
                  </a:cubicBezTo>
                  <a:cubicBezTo>
                    <a:pt x="221" y="8"/>
                    <a:pt x="221" y="8"/>
                    <a:pt x="221" y="8"/>
                  </a:cubicBezTo>
                  <a:lnTo>
                    <a:pt x="212" y="0"/>
                  </a:lnTo>
                  <a:close/>
                  <a:moveTo>
                    <a:pt x="487" y="106"/>
                  </a:moveTo>
                  <a:lnTo>
                    <a:pt x="487" y="106"/>
                  </a:lnTo>
                  <a:cubicBezTo>
                    <a:pt x="434" y="61"/>
                    <a:pt x="434" y="61"/>
                    <a:pt x="434" y="61"/>
                  </a:cubicBezTo>
                  <a:cubicBezTo>
                    <a:pt x="425" y="61"/>
                    <a:pt x="425" y="61"/>
                    <a:pt x="416" y="53"/>
                  </a:cubicBezTo>
                  <a:lnTo>
                    <a:pt x="407" y="53"/>
                  </a:lnTo>
                  <a:cubicBezTo>
                    <a:pt x="239" y="53"/>
                    <a:pt x="239" y="53"/>
                    <a:pt x="239" y="53"/>
                  </a:cubicBezTo>
                  <a:cubicBezTo>
                    <a:pt x="256" y="167"/>
                    <a:pt x="256" y="167"/>
                    <a:pt x="256" y="167"/>
                  </a:cubicBezTo>
                  <a:cubicBezTo>
                    <a:pt x="407" y="167"/>
                    <a:pt x="407" y="167"/>
                    <a:pt x="407" y="167"/>
                  </a:cubicBezTo>
                  <a:lnTo>
                    <a:pt x="416" y="167"/>
                  </a:lnTo>
                  <a:cubicBezTo>
                    <a:pt x="425" y="167"/>
                    <a:pt x="425" y="159"/>
                    <a:pt x="434" y="159"/>
                  </a:cubicBezTo>
                  <a:cubicBezTo>
                    <a:pt x="487" y="123"/>
                    <a:pt x="487" y="123"/>
                    <a:pt x="487" y="123"/>
                  </a:cubicBezTo>
                  <a:cubicBezTo>
                    <a:pt x="496" y="114"/>
                    <a:pt x="496" y="114"/>
                    <a:pt x="496" y="114"/>
                  </a:cubicBezTo>
                  <a:cubicBezTo>
                    <a:pt x="496" y="106"/>
                    <a:pt x="496" y="106"/>
                    <a:pt x="487" y="10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4" name="Freeform 55"/>
            <p:cNvSpPr>
              <a:spLocks noChangeArrowheads="1"/>
            </p:cNvSpPr>
            <p:nvPr/>
          </p:nvSpPr>
          <p:spPr bwMode="auto">
            <a:xfrm>
              <a:off x="2378838" y="2088950"/>
              <a:ext cx="159776" cy="270922"/>
            </a:xfrm>
            <a:custGeom>
              <a:avLst/>
              <a:gdLst>
                <a:gd name="T0" fmla="*/ 284 w 303"/>
                <a:gd name="T1" fmla="*/ 363 h 514"/>
                <a:gd name="T2" fmla="*/ 284 w 303"/>
                <a:gd name="T3" fmla="*/ 363 h 514"/>
                <a:gd name="T4" fmla="*/ 222 w 303"/>
                <a:gd name="T5" fmla="*/ 168 h 514"/>
                <a:gd name="T6" fmla="*/ 89 w 303"/>
                <a:gd name="T7" fmla="*/ 106 h 514"/>
                <a:gd name="T8" fmla="*/ 45 w 303"/>
                <a:gd name="T9" fmla="*/ 9 h 514"/>
                <a:gd name="T10" fmla="*/ 19 w 303"/>
                <a:gd name="T11" fmla="*/ 0 h 514"/>
                <a:gd name="T12" fmla="*/ 10 w 303"/>
                <a:gd name="T13" fmla="*/ 27 h 514"/>
                <a:gd name="T14" fmla="*/ 63 w 303"/>
                <a:gd name="T15" fmla="*/ 124 h 514"/>
                <a:gd name="T16" fmla="*/ 19 w 303"/>
                <a:gd name="T17" fmla="*/ 239 h 514"/>
                <a:gd name="T18" fmla="*/ 72 w 303"/>
                <a:gd name="T19" fmla="*/ 434 h 514"/>
                <a:gd name="T20" fmla="*/ 204 w 303"/>
                <a:gd name="T21" fmla="*/ 497 h 514"/>
                <a:gd name="T22" fmla="*/ 284 w 303"/>
                <a:gd name="T23" fmla="*/ 363 h 514"/>
                <a:gd name="T24" fmla="*/ 125 w 303"/>
                <a:gd name="T25" fmla="*/ 222 h 514"/>
                <a:gd name="T26" fmla="*/ 125 w 303"/>
                <a:gd name="T27" fmla="*/ 222 h 514"/>
                <a:gd name="T28" fmla="*/ 81 w 303"/>
                <a:gd name="T29" fmla="*/ 203 h 514"/>
                <a:gd name="T30" fmla="*/ 98 w 303"/>
                <a:gd name="T31" fmla="*/ 159 h 514"/>
                <a:gd name="T32" fmla="*/ 142 w 303"/>
                <a:gd name="T33" fmla="*/ 178 h 514"/>
                <a:gd name="T34" fmla="*/ 125 w 303"/>
                <a:gd name="T35" fmla="*/ 22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14">
                  <a:moveTo>
                    <a:pt x="284" y="363"/>
                  </a:moveTo>
                  <a:lnTo>
                    <a:pt x="284" y="363"/>
                  </a:lnTo>
                  <a:cubicBezTo>
                    <a:pt x="222" y="168"/>
                    <a:pt x="222" y="168"/>
                    <a:pt x="222" y="168"/>
                  </a:cubicBezTo>
                  <a:cubicBezTo>
                    <a:pt x="204" y="124"/>
                    <a:pt x="142" y="88"/>
                    <a:pt x="89" y="106"/>
                  </a:cubicBezTo>
                  <a:cubicBezTo>
                    <a:pt x="45" y="9"/>
                    <a:pt x="45" y="9"/>
                    <a:pt x="45" y="9"/>
                  </a:cubicBezTo>
                  <a:cubicBezTo>
                    <a:pt x="36" y="0"/>
                    <a:pt x="28" y="0"/>
                    <a:pt x="19" y="0"/>
                  </a:cubicBezTo>
                  <a:cubicBezTo>
                    <a:pt x="10" y="9"/>
                    <a:pt x="10" y="18"/>
                    <a:pt x="10" y="27"/>
                  </a:cubicBezTo>
                  <a:cubicBezTo>
                    <a:pt x="63" y="124"/>
                    <a:pt x="63" y="124"/>
                    <a:pt x="63" y="124"/>
                  </a:cubicBezTo>
                  <a:cubicBezTo>
                    <a:pt x="28" y="141"/>
                    <a:pt x="0" y="194"/>
                    <a:pt x="19" y="239"/>
                  </a:cubicBezTo>
                  <a:cubicBezTo>
                    <a:pt x="72" y="434"/>
                    <a:pt x="72" y="434"/>
                    <a:pt x="72" y="434"/>
                  </a:cubicBezTo>
                  <a:cubicBezTo>
                    <a:pt x="81" y="487"/>
                    <a:pt x="142" y="513"/>
                    <a:pt x="204" y="497"/>
                  </a:cubicBezTo>
                  <a:cubicBezTo>
                    <a:pt x="267" y="469"/>
                    <a:pt x="302" y="407"/>
                    <a:pt x="284" y="363"/>
                  </a:cubicBezTo>
                  <a:close/>
                  <a:moveTo>
                    <a:pt x="125" y="222"/>
                  </a:moveTo>
                  <a:lnTo>
                    <a:pt x="125" y="222"/>
                  </a:lnTo>
                  <a:cubicBezTo>
                    <a:pt x="107" y="231"/>
                    <a:pt x="89" y="222"/>
                    <a:pt x="81" y="203"/>
                  </a:cubicBezTo>
                  <a:cubicBezTo>
                    <a:pt x="72" y="186"/>
                    <a:pt x="81" y="159"/>
                    <a:pt x="98" y="159"/>
                  </a:cubicBezTo>
                  <a:cubicBezTo>
                    <a:pt x="125" y="150"/>
                    <a:pt x="142" y="159"/>
                    <a:pt x="142" y="178"/>
                  </a:cubicBezTo>
                  <a:cubicBezTo>
                    <a:pt x="151" y="194"/>
                    <a:pt x="142" y="222"/>
                    <a:pt x="125" y="22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5" name="Freeform 61"/>
            <p:cNvSpPr>
              <a:spLocks noChangeArrowheads="1"/>
            </p:cNvSpPr>
            <p:nvPr/>
          </p:nvSpPr>
          <p:spPr bwMode="auto">
            <a:xfrm>
              <a:off x="10155867" y="3724502"/>
              <a:ext cx="196825" cy="152828"/>
            </a:xfrm>
            <a:custGeom>
              <a:avLst/>
              <a:gdLst>
                <a:gd name="T0" fmla="*/ 54 w 374"/>
                <a:gd name="T1" fmla="*/ 221 h 293"/>
                <a:gd name="T2" fmla="*/ 54 w 374"/>
                <a:gd name="T3" fmla="*/ 221 h 293"/>
                <a:gd name="T4" fmla="*/ 248 w 374"/>
                <a:gd name="T5" fmla="*/ 221 h 293"/>
                <a:gd name="T6" fmla="*/ 248 w 374"/>
                <a:gd name="T7" fmla="*/ 292 h 293"/>
                <a:gd name="T8" fmla="*/ 373 w 374"/>
                <a:gd name="T9" fmla="*/ 186 h 293"/>
                <a:gd name="T10" fmla="*/ 248 w 374"/>
                <a:gd name="T11" fmla="*/ 71 h 293"/>
                <a:gd name="T12" fmla="*/ 248 w 374"/>
                <a:gd name="T13" fmla="*/ 150 h 293"/>
                <a:gd name="T14" fmla="*/ 71 w 374"/>
                <a:gd name="T15" fmla="*/ 150 h 293"/>
                <a:gd name="T16" fmla="*/ 71 w 374"/>
                <a:gd name="T17" fmla="*/ 0 h 293"/>
                <a:gd name="T18" fmla="*/ 0 w 374"/>
                <a:gd name="T19" fmla="*/ 0 h 293"/>
                <a:gd name="T20" fmla="*/ 0 w 374"/>
                <a:gd name="T21" fmla="*/ 168 h 293"/>
                <a:gd name="T22" fmla="*/ 54 w 374"/>
                <a:gd name="T23" fmla="*/ 22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4" h="293">
                  <a:moveTo>
                    <a:pt x="54" y="221"/>
                  </a:moveTo>
                  <a:lnTo>
                    <a:pt x="54" y="221"/>
                  </a:lnTo>
                  <a:cubicBezTo>
                    <a:pt x="248" y="221"/>
                    <a:pt x="248" y="221"/>
                    <a:pt x="248" y="221"/>
                  </a:cubicBezTo>
                  <a:cubicBezTo>
                    <a:pt x="248" y="292"/>
                    <a:pt x="248" y="292"/>
                    <a:pt x="248" y="292"/>
                  </a:cubicBezTo>
                  <a:cubicBezTo>
                    <a:pt x="373" y="186"/>
                    <a:pt x="373" y="186"/>
                    <a:pt x="373" y="186"/>
                  </a:cubicBezTo>
                  <a:cubicBezTo>
                    <a:pt x="248" y="71"/>
                    <a:pt x="248" y="71"/>
                    <a:pt x="248" y="71"/>
                  </a:cubicBezTo>
                  <a:cubicBezTo>
                    <a:pt x="248" y="150"/>
                    <a:pt x="248" y="150"/>
                    <a:pt x="248" y="150"/>
                  </a:cubicBezTo>
                  <a:cubicBezTo>
                    <a:pt x="71" y="150"/>
                    <a:pt x="71" y="150"/>
                    <a:pt x="71" y="150"/>
                  </a:cubicBezTo>
                  <a:cubicBezTo>
                    <a:pt x="71" y="0"/>
                    <a:pt x="71" y="0"/>
                    <a:pt x="71" y="0"/>
                  </a:cubicBezTo>
                  <a:cubicBezTo>
                    <a:pt x="0" y="0"/>
                    <a:pt x="0" y="0"/>
                    <a:pt x="0" y="0"/>
                  </a:cubicBezTo>
                  <a:cubicBezTo>
                    <a:pt x="0" y="168"/>
                    <a:pt x="0" y="168"/>
                    <a:pt x="0" y="168"/>
                  </a:cubicBezTo>
                  <a:cubicBezTo>
                    <a:pt x="0" y="195"/>
                    <a:pt x="27" y="221"/>
                    <a:pt x="54" y="22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6" name="Freeform 62"/>
            <p:cNvSpPr>
              <a:spLocks noChangeArrowheads="1"/>
            </p:cNvSpPr>
            <p:nvPr/>
          </p:nvSpPr>
          <p:spPr bwMode="auto">
            <a:xfrm>
              <a:off x="8607731" y="3154113"/>
              <a:ext cx="203770" cy="215349"/>
            </a:xfrm>
            <a:custGeom>
              <a:avLst/>
              <a:gdLst>
                <a:gd name="T0" fmla="*/ 141 w 390"/>
                <a:gd name="T1" fmla="*/ 319 h 409"/>
                <a:gd name="T2" fmla="*/ 141 w 390"/>
                <a:gd name="T3" fmla="*/ 319 h 409"/>
                <a:gd name="T4" fmla="*/ 124 w 390"/>
                <a:gd name="T5" fmla="*/ 345 h 409"/>
                <a:gd name="T6" fmla="*/ 61 w 390"/>
                <a:gd name="T7" fmla="*/ 345 h 409"/>
                <a:gd name="T8" fmla="*/ 44 w 390"/>
                <a:gd name="T9" fmla="*/ 311 h 409"/>
                <a:gd name="T10" fmla="*/ 61 w 390"/>
                <a:gd name="T11" fmla="*/ 283 h 409"/>
                <a:gd name="T12" fmla="*/ 133 w 390"/>
                <a:gd name="T13" fmla="*/ 204 h 409"/>
                <a:gd name="T14" fmla="*/ 195 w 390"/>
                <a:gd name="T15" fmla="*/ 186 h 409"/>
                <a:gd name="T16" fmla="*/ 230 w 390"/>
                <a:gd name="T17" fmla="*/ 186 h 409"/>
                <a:gd name="T18" fmla="*/ 230 w 390"/>
                <a:gd name="T19" fmla="*/ 160 h 409"/>
                <a:gd name="T20" fmla="*/ 97 w 390"/>
                <a:gd name="T21" fmla="*/ 168 h 409"/>
                <a:gd name="T22" fmla="*/ 26 w 390"/>
                <a:gd name="T23" fmla="*/ 248 h 409"/>
                <a:gd name="T24" fmla="*/ 0 w 390"/>
                <a:gd name="T25" fmla="*/ 311 h 409"/>
                <a:gd name="T26" fmla="*/ 26 w 390"/>
                <a:gd name="T27" fmla="*/ 381 h 409"/>
                <a:gd name="T28" fmla="*/ 88 w 390"/>
                <a:gd name="T29" fmla="*/ 408 h 409"/>
                <a:gd name="T30" fmla="*/ 159 w 390"/>
                <a:gd name="T31" fmla="*/ 381 h 409"/>
                <a:gd name="T32" fmla="*/ 177 w 390"/>
                <a:gd name="T33" fmla="*/ 355 h 409"/>
                <a:gd name="T34" fmla="*/ 177 w 390"/>
                <a:gd name="T35" fmla="*/ 319 h 409"/>
                <a:gd name="T36" fmla="*/ 141 w 390"/>
                <a:gd name="T37" fmla="*/ 319 h 409"/>
                <a:gd name="T38" fmla="*/ 363 w 390"/>
                <a:gd name="T39" fmla="*/ 36 h 409"/>
                <a:gd name="T40" fmla="*/ 363 w 390"/>
                <a:gd name="T41" fmla="*/ 36 h 409"/>
                <a:gd name="T42" fmla="*/ 239 w 390"/>
                <a:gd name="T43" fmla="*/ 36 h 409"/>
                <a:gd name="T44" fmla="*/ 212 w 390"/>
                <a:gd name="T45" fmla="*/ 53 h 409"/>
                <a:gd name="T46" fmla="*/ 212 w 390"/>
                <a:gd name="T47" fmla="*/ 89 h 409"/>
                <a:gd name="T48" fmla="*/ 248 w 390"/>
                <a:gd name="T49" fmla="*/ 89 h 409"/>
                <a:gd name="T50" fmla="*/ 274 w 390"/>
                <a:gd name="T51" fmla="*/ 71 h 409"/>
                <a:gd name="T52" fmla="*/ 327 w 390"/>
                <a:gd name="T53" fmla="*/ 71 h 409"/>
                <a:gd name="T54" fmla="*/ 345 w 390"/>
                <a:gd name="T55" fmla="*/ 107 h 409"/>
                <a:gd name="T56" fmla="*/ 327 w 390"/>
                <a:gd name="T57" fmla="*/ 133 h 409"/>
                <a:gd name="T58" fmla="*/ 257 w 390"/>
                <a:gd name="T59" fmla="*/ 213 h 409"/>
                <a:gd name="T60" fmla="*/ 195 w 390"/>
                <a:gd name="T61" fmla="*/ 221 h 409"/>
                <a:gd name="T62" fmla="*/ 159 w 390"/>
                <a:gd name="T63" fmla="*/ 221 h 409"/>
                <a:gd name="T64" fmla="*/ 159 w 390"/>
                <a:gd name="T65" fmla="*/ 257 h 409"/>
                <a:gd name="T66" fmla="*/ 212 w 390"/>
                <a:gd name="T67" fmla="*/ 283 h 409"/>
                <a:gd name="T68" fmla="*/ 283 w 390"/>
                <a:gd name="T69" fmla="*/ 248 h 409"/>
                <a:gd name="T70" fmla="*/ 363 w 390"/>
                <a:gd name="T71" fmla="*/ 168 h 409"/>
                <a:gd name="T72" fmla="*/ 389 w 390"/>
                <a:gd name="T73" fmla="*/ 107 h 409"/>
                <a:gd name="T74" fmla="*/ 363 w 390"/>
                <a:gd name="T75" fmla="*/ 3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7" name="Freeform 63"/>
            <p:cNvSpPr>
              <a:spLocks noChangeArrowheads="1"/>
            </p:cNvSpPr>
            <p:nvPr/>
          </p:nvSpPr>
          <p:spPr bwMode="auto">
            <a:xfrm>
              <a:off x="3918695" y="3172639"/>
              <a:ext cx="203770" cy="180614"/>
            </a:xfrm>
            <a:custGeom>
              <a:avLst/>
              <a:gdLst>
                <a:gd name="T0" fmla="*/ 345 w 390"/>
                <a:gd name="T1" fmla="*/ 0 h 346"/>
                <a:gd name="T2" fmla="*/ 345 w 390"/>
                <a:gd name="T3" fmla="*/ 0 h 346"/>
                <a:gd name="T4" fmla="*/ 44 w 390"/>
                <a:gd name="T5" fmla="*/ 0 h 346"/>
                <a:gd name="T6" fmla="*/ 0 w 390"/>
                <a:gd name="T7" fmla="*/ 44 h 346"/>
                <a:gd name="T8" fmla="*/ 0 w 390"/>
                <a:gd name="T9" fmla="*/ 221 h 346"/>
                <a:gd name="T10" fmla="*/ 44 w 390"/>
                <a:gd name="T11" fmla="*/ 265 h 346"/>
                <a:gd name="T12" fmla="*/ 142 w 390"/>
                <a:gd name="T13" fmla="*/ 265 h 346"/>
                <a:gd name="T14" fmla="*/ 248 w 390"/>
                <a:gd name="T15" fmla="*/ 345 h 346"/>
                <a:gd name="T16" fmla="*/ 248 w 390"/>
                <a:gd name="T17" fmla="*/ 265 h 346"/>
                <a:gd name="T18" fmla="*/ 345 w 390"/>
                <a:gd name="T19" fmla="*/ 265 h 346"/>
                <a:gd name="T20" fmla="*/ 389 w 390"/>
                <a:gd name="T21" fmla="*/ 221 h 346"/>
                <a:gd name="T22" fmla="*/ 389 w 390"/>
                <a:gd name="T23" fmla="*/ 44 h 346"/>
                <a:gd name="T24" fmla="*/ 345 w 390"/>
                <a:gd name="T25"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8" name="Freeform 64"/>
            <p:cNvSpPr>
              <a:spLocks noChangeArrowheads="1"/>
            </p:cNvSpPr>
            <p:nvPr/>
          </p:nvSpPr>
          <p:spPr bwMode="auto">
            <a:xfrm>
              <a:off x="8593837" y="2628480"/>
              <a:ext cx="233874" cy="229241"/>
            </a:xfrm>
            <a:custGeom>
              <a:avLst/>
              <a:gdLst>
                <a:gd name="T0" fmla="*/ 222 w 444"/>
                <a:gd name="T1" fmla="*/ 0 h 435"/>
                <a:gd name="T2" fmla="*/ 284 w 444"/>
                <a:gd name="T3" fmla="*/ 160 h 435"/>
                <a:gd name="T4" fmla="*/ 443 w 444"/>
                <a:gd name="T5" fmla="*/ 160 h 435"/>
                <a:gd name="T6" fmla="*/ 310 w 444"/>
                <a:gd name="T7" fmla="*/ 257 h 435"/>
                <a:gd name="T8" fmla="*/ 354 w 444"/>
                <a:gd name="T9" fmla="*/ 434 h 435"/>
                <a:gd name="T10" fmla="*/ 222 w 444"/>
                <a:gd name="T11" fmla="*/ 327 h 435"/>
                <a:gd name="T12" fmla="*/ 88 w 444"/>
                <a:gd name="T13" fmla="*/ 434 h 435"/>
                <a:gd name="T14" fmla="*/ 133 w 444"/>
                <a:gd name="T15" fmla="*/ 257 h 435"/>
                <a:gd name="T16" fmla="*/ 0 w 444"/>
                <a:gd name="T17" fmla="*/ 160 h 435"/>
                <a:gd name="T18" fmla="*/ 160 w 444"/>
                <a:gd name="T19" fmla="*/ 160 h 435"/>
                <a:gd name="T20" fmla="*/ 222 w 444"/>
                <a:gd name="T2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9" name="Freeform 65"/>
            <p:cNvSpPr>
              <a:spLocks noChangeArrowheads="1"/>
            </p:cNvSpPr>
            <p:nvPr/>
          </p:nvSpPr>
          <p:spPr bwMode="auto">
            <a:xfrm>
              <a:off x="1825417" y="3675119"/>
              <a:ext cx="219979" cy="21997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0" name="Freeform 66"/>
            <p:cNvSpPr>
              <a:spLocks noChangeArrowheads="1"/>
            </p:cNvSpPr>
            <p:nvPr/>
          </p:nvSpPr>
          <p:spPr bwMode="auto">
            <a:xfrm>
              <a:off x="7026195" y="3140220"/>
              <a:ext cx="243134" cy="243136"/>
            </a:xfrm>
            <a:custGeom>
              <a:avLst/>
              <a:gdLst>
                <a:gd name="T0" fmla="*/ 408 w 462"/>
                <a:gd name="T1" fmla="*/ 54 h 462"/>
                <a:gd name="T2" fmla="*/ 408 w 462"/>
                <a:gd name="T3" fmla="*/ 54 h 462"/>
                <a:gd name="T4" fmla="*/ 292 w 462"/>
                <a:gd name="T5" fmla="*/ 19 h 462"/>
                <a:gd name="T6" fmla="*/ 230 w 462"/>
                <a:gd name="T7" fmla="*/ 80 h 462"/>
                <a:gd name="T8" fmla="*/ 213 w 462"/>
                <a:gd name="T9" fmla="*/ 160 h 462"/>
                <a:gd name="T10" fmla="*/ 8 w 462"/>
                <a:gd name="T11" fmla="*/ 363 h 462"/>
                <a:gd name="T12" fmla="*/ 35 w 462"/>
                <a:gd name="T13" fmla="*/ 426 h 462"/>
                <a:gd name="T14" fmla="*/ 98 w 462"/>
                <a:gd name="T15" fmla="*/ 453 h 462"/>
                <a:gd name="T16" fmla="*/ 301 w 462"/>
                <a:gd name="T17" fmla="*/ 248 h 462"/>
                <a:gd name="T18" fmla="*/ 381 w 462"/>
                <a:gd name="T19" fmla="*/ 231 h 462"/>
                <a:gd name="T20" fmla="*/ 443 w 462"/>
                <a:gd name="T21" fmla="*/ 169 h 462"/>
                <a:gd name="T22" fmla="*/ 408 w 462"/>
                <a:gd name="T23" fmla="*/ 54 h 462"/>
                <a:gd name="T24" fmla="*/ 186 w 462"/>
                <a:gd name="T25" fmla="*/ 257 h 462"/>
                <a:gd name="T26" fmla="*/ 186 w 462"/>
                <a:gd name="T27" fmla="*/ 257 h 462"/>
                <a:gd name="T28" fmla="*/ 195 w 462"/>
                <a:gd name="T29" fmla="*/ 222 h 462"/>
                <a:gd name="T30" fmla="*/ 230 w 462"/>
                <a:gd name="T31" fmla="*/ 213 h 462"/>
                <a:gd name="T32" fmla="*/ 221 w 462"/>
                <a:gd name="T33" fmla="*/ 248 h 462"/>
                <a:gd name="T34" fmla="*/ 186 w 462"/>
                <a:gd name="T35" fmla="*/ 257 h 462"/>
                <a:gd name="T36" fmla="*/ 354 w 462"/>
                <a:gd name="T37" fmla="*/ 116 h 462"/>
                <a:gd name="T38" fmla="*/ 354 w 462"/>
                <a:gd name="T39" fmla="*/ 116 h 462"/>
                <a:gd name="T40" fmla="*/ 310 w 462"/>
                <a:gd name="T41" fmla="*/ 36 h 462"/>
                <a:gd name="T42" fmla="*/ 390 w 462"/>
                <a:gd name="T43" fmla="*/ 72 h 462"/>
                <a:gd name="T44" fmla="*/ 425 w 462"/>
                <a:gd name="T45" fmla="*/ 151 h 462"/>
                <a:gd name="T46" fmla="*/ 354 w 462"/>
                <a:gd name="T47" fmla="*/ 11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462">
                  <a:moveTo>
                    <a:pt x="408" y="54"/>
                  </a:moveTo>
                  <a:lnTo>
                    <a:pt x="408" y="54"/>
                  </a:lnTo>
                  <a:cubicBezTo>
                    <a:pt x="363" y="19"/>
                    <a:pt x="310" y="0"/>
                    <a:pt x="292" y="19"/>
                  </a:cubicBezTo>
                  <a:cubicBezTo>
                    <a:pt x="230" y="80"/>
                    <a:pt x="230" y="80"/>
                    <a:pt x="230" y="80"/>
                  </a:cubicBezTo>
                  <a:cubicBezTo>
                    <a:pt x="221" y="89"/>
                    <a:pt x="213" y="125"/>
                    <a:pt x="213" y="160"/>
                  </a:cubicBezTo>
                  <a:cubicBezTo>
                    <a:pt x="8" y="363"/>
                    <a:pt x="8" y="363"/>
                    <a:pt x="8" y="363"/>
                  </a:cubicBezTo>
                  <a:cubicBezTo>
                    <a:pt x="0" y="372"/>
                    <a:pt x="8" y="408"/>
                    <a:pt x="35" y="426"/>
                  </a:cubicBezTo>
                  <a:cubicBezTo>
                    <a:pt x="62" y="453"/>
                    <a:pt x="89" y="461"/>
                    <a:pt x="98" y="453"/>
                  </a:cubicBezTo>
                  <a:cubicBezTo>
                    <a:pt x="301" y="248"/>
                    <a:pt x="301" y="248"/>
                    <a:pt x="301" y="248"/>
                  </a:cubicBezTo>
                  <a:cubicBezTo>
                    <a:pt x="336" y="248"/>
                    <a:pt x="372" y="240"/>
                    <a:pt x="381" y="231"/>
                  </a:cubicBezTo>
                  <a:cubicBezTo>
                    <a:pt x="443" y="169"/>
                    <a:pt x="443" y="169"/>
                    <a:pt x="443" y="169"/>
                  </a:cubicBezTo>
                  <a:cubicBezTo>
                    <a:pt x="461" y="151"/>
                    <a:pt x="452" y="98"/>
                    <a:pt x="408" y="54"/>
                  </a:cubicBezTo>
                  <a:close/>
                  <a:moveTo>
                    <a:pt x="186" y="257"/>
                  </a:moveTo>
                  <a:lnTo>
                    <a:pt x="186" y="257"/>
                  </a:lnTo>
                  <a:cubicBezTo>
                    <a:pt x="177" y="248"/>
                    <a:pt x="177" y="231"/>
                    <a:pt x="195" y="222"/>
                  </a:cubicBezTo>
                  <a:cubicBezTo>
                    <a:pt x="204" y="204"/>
                    <a:pt x="221" y="204"/>
                    <a:pt x="230" y="213"/>
                  </a:cubicBezTo>
                  <a:cubicBezTo>
                    <a:pt x="239" y="222"/>
                    <a:pt x="239" y="240"/>
                    <a:pt x="221" y="248"/>
                  </a:cubicBezTo>
                  <a:cubicBezTo>
                    <a:pt x="213" y="266"/>
                    <a:pt x="195" y="266"/>
                    <a:pt x="186" y="257"/>
                  </a:cubicBezTo>
                  <a:close/>
                  <a:moveTo>
                    <a:pt x="354" y="116"/>
                  </a:moveTo>
                  <a:lnTo>
                    <a:pt x="354" y="116"/>
                  </a:lnTo>
                  <a:cubicBezTo>
                    <a:pt x="319" y="80"/>
                    <a:pt x="310" y="36"/>
                    <a:pt x="310" y="36"/>
                  </a:cubicBezTo>
                  <a:cubicBezTo>
                    <a:pt x="319" y="27"/>
                    <a:pt x="354" y="44"/>
                    <a:pt x="390" y="72"/>
                  </a:cubicBezTo>
                  <a:cubicBezTo>
                    <a:pt x="425" y="107"/>
                    <a:pt x="434" y="142"/>
                    <a:pt x="425" y="151"/>
                  </a:cubicBezTo>
                  <a:cubicBezTo>
                    <a:pt x="425" y="151"/>
                    <a:pt x="381" y="142"/>
                    <a:pt x="354" y="11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1" name="Freeform 67"/>
            <p:cNvSpPr>
              <a:spLocks noChangeArrowheads="1"/>
            </p:cNvSpPr>
            <p:nvPr/>
          </p:nvSpPr>
          <p:spPr bwMode="auto">
            <a:xfrm>
              <a:off x="1299781" y="3614914"/>
              <a:ext cx="238505" cy="2801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2" name="Freeform 68"/>
            <p:cNvSpPr>
              <a:spLocks noChangeArrowheads="1"/>
            </p:cNvSpPr>
            <p:nvPr/>
          </p:nvSpPr>
          <p:spPr bwMode="auto">
            <a:xfrm>
              <a:off x="8077465" y="3144851"/>
              <a:ext cx="224610" cy="243136"/>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3" name="Freeform 69"/>
            <p:cNvSpPr>
              <a:spLocks noChangeArrowheads="1"/>
            </p:cNvSpPr>
            <p:nvPr/>
          </p:nvSpPr>
          <p:spPr bwMode="auto">
            <a:xfrm>
              <a:off x="7542567" y="3149482"/>
              <a:ext cx="252398" cy="224611"/>
            </a:xfrm>
            <a:custGeom>
              <a:avLst/>
              <a:gdLst>
                <a:gd name="T0" fmla="*/ 26 w 479"/>
                <a:gd name="T1" fmla="*/ 123 h 426"/>
                <a:gd name="T2" fmla="*/ 26 w 479"/>
                <a:gd name="T3" fmla="*/ 123 h 426"/>
                <a:gd name="T4" fmla="*/ 451 w 479"/>
                <a:gd name="T5" fmla="*/ 123 h 426"/>
                <a:gd name="T6" fmla="*/ 451 w 479"/>
                <a:gd name="T7" fmla="*/ 106 h 426"/>
                <a:gd name="T8" fmla="*/ 354 w 479"/>
                <a:gd name="T9" fmla="*/ 79 h 426"/>
                <a:gd name="T10" fmla="*/ 336 w 479"/>
                <a:gd name="T11" fmla="*/ 79 h 426"/>
                <a:gd name="T12" fmla="*/ 336 w 479"/>
                <a:gd name="T13" fmla="*/ 0 h 426"/>
                <a:gd name="T14" fmla="*/ 141 w 479"/>
                <a:gd name="T15" fmla="*/ 0 h 426"/>
                <a:gd name="T16" fmla="*/ 141 w 479"/>
                <a:gd name="T17" fmla="*/ 79 h 426"/>
                <a:gd name="T18" fmla="*/ 124 w 479"/>
                <a:gd name="T19" fmla="*/ 79 h 426"/>
                <a:gd name="T20" fmla="*/ 26 w 479"/>
                <a:gd name="T21" fmla="*/ 106 h 426"/>
                <a:gd name="T22" fmla="*/ 26 w 479"/>
                <a:gd name="T23" fmla="*/ 123 h 426"/>
                <a:gd name="T24" fmla="*/ 451 w 479"/>
                <a:gd name="T25" fmla="*/ 159 h 426"/>
                <a:gd name="T26" fmla="*/ 451 w 479"/>
                <a:gd name="T27" fmla="*/ 159 h 426"/>
                <a:gd name="T28" fmla="*/ 26 w 479"/>
                <a:gd name="T29" fmla="*/ 159 h 426"/>
                <a:gd name="T30" fmla="*/ 0 w 479"/>
                <a:gd name="T31" fmla="*/ 185 h 426"/>
                <a:gd name="T32" fmla="*/ 0 w 479"/>
                <a:gd name="T33" fmla="*/ 274 h 426"/>
                <a:gd name="T34" fmla="*/ 26 w 479"/>
                <a:gd name="T35" fmla="*/ 300 h 426"/>
                <a:gd name="T36" fmla="*/ 71 w 479"/>
                <a:gd name="T37" fmla="*/ 300 h 426"/>
                <a:gd name="T38" fmla="*/ 53 w 479"/>
                <a:gd name="T39" fmla="*/ 425 h 426"/>
                <a:gd name="T40" fmla="*/ 425 w 479"/>
                <a:gd name="T41" fmla="*/ 425 h 426"/>
                <a:gd name="T42" fmla="*/ 407 w 479"/>
                <a:gd name="T43" fmla="*/ 300 h 426"/>
                <a:gd name="T44" fmla="*/ 451 w 479"/>
                <a:gd name="T45" fmla="*/ 300 h 426"/>
                <a:gd name="T46" fmla="*/ 478 w 479"/>
                <a:gd name="T47" fmla="*/ 274 h 426"/>
                <a:gd name="T48" fmla="*/ 478 w 479"/>
                <a:gd name="T49" fmla="*/ 185 h 426"/>
                <a:gd name="T50" fmla="*/ 451 w 479"/>
                <a:gd name="T51" fmla="*/ 159 h 426"/>
                <a:gd name="T52" fmla="*/ 97 w 479"/>
                <a:gd name="T53" fmla="*/ 372 h 426"/>
                <a:gd name="T54" fmla="*/ 97 w 479"/>
                <a:gd name="T55" fmla="*/ 372 h 426"/>
                <a:gd name="T56" fmla="*/ 132 w 479"/>
                <a:gd name="T57" fmla="*/ 212 h 426"/>
                <a:gd name="T58" fmla="*/ 345 w 479"/>
                <a:gd name="T59" fmla="*/ 212 h 426"/>
                <a:gd name="T60" fmla="*/ 381 w 479"/>
                <a:gd name="T61" fmla="*/ 372 h 426"/>
                <a:gd name="T62" fmla="*/ 97 w 479"/>
                <a:gd name="T63" fmla="*/ 37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4" name="Freeform 70"/>
            <p:cNvSpPr>
              <a:spLocks noChangeArrowheads="1"/>
            </p:cNvSpPr>
            <p:nvPr/>
          </p:nvSpPr>
          <p:spPr bwMode="auto">
            <a:xfrm>
              <a:off x="3369904" y="3144851"/>
              <a:ext cx="261661" cy="233874"/>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5" name="Freeform 71"/>
            <p:cNvSpPr>
              <a:spLocks noChangeArrowheads="1"/>
            </p:cNvSpPr>
            <p:nvPr/>
          </p:nvSpPr>
          <p:spPr bwMode="auto">
            <a:xfrm>
              <a:off x="4444330" y="3177270"/>
              <a:ext cx="233874" cy="173669"/>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6" name="Freeform 72"/>
            <p:cNvSpPr>
              <a:spLocks noChangeArrowheads="1"/>
            </p:cNvSpPr>
            <p:nvPr/>
          </p:nvSpPr>
          <p:spPr bwMode="auto">
            <a:xfrm>
              <a:off x="6002712" y="3158745"/>
              <a:ext cx="206085" cy="210718"/>
            </a:xfrm>
            <a:custGeom>
              <a:avLst/>
              <a:gdLst>
                <a:gd name="T0" fmla="*/ 346 w 391"/>
                <a:gd name="T1" fmla="*/ 0 h 400"/>
                <a:gd name="T2" fmla="*/ 346 w 391"/>
                <a:gd name="T3" fmla="*/ 0 h 400"/>
                <a:gd name="T4" fmla="*/ 142 w 391"/>
                <a:gd name="T5" fmla="*/ 0 h 400"/>
                <a:gd name="T6" fmla="*/ 98 w 391"/>
                <a:gd name="T7" fmla="*/ 44 h 400"/>
                <a:gd name="T8" fmla="*/ 98 w 391"/>
                <a:gd name="T9" fmla="*/ 248 h 400"/>
                <a:gd name="T10" fmla="*/ 142 w 391"/>
                <a:gd name="T11" fmla="*/ 292 h 400"/>
                <a:gd name="T12" fmla="*/ 346 w 391"/>
                <a:gd name="T13" fmla="*/ 292 h 400"/>
                <a:gd name="T14" fmla="*/ 390 w 391"/>
                <a:gd name="T15" fmla="*/ 248 h 400"/>
                <a:gd name="T16" fmla="*/ 390 w 391"/>
                <a:gd name="T17" fmla="*/ 44 h 400"/>
                <a:gd name="T18" fmla="*/ 346 w 391"/>
                <a:gd name="T19" fmla="*/ 0 h 400"/>
                <a:gd name="T20" fmla="*/ 346 w 391"/>
                <a:gd name="T21" fmla="*/ 248 h 400"/>
                <a:gd name="T22" fmla="*/ 346 w 391"/>
                <a:gd name="T23" fmla="*/ 248 h 400"/>
                <a:gd name="T24" fmla="*/ 142 w 391"/>
                <a:gd name="T25" fmla="*/ 248 h 400"/>
                <a:gd name="T26" fmla="*/ 142 w 391"/>
                <a:gd name="T27" fmla="*/ 44 h 400"/>
                <a:gd name="T28" fmla="*/ 346 w 391"/>
                <a:gd name="T29" fmla="*/ 44 h 400"/>
                <a:gd name="T30" fmla="*/ 346 w 391"/>
                <a:gd name="T31" fmla="*/ 248 h 400"/>
                <a:gd name="T32" fmla="*/ 45 w 391"/>
                <a:gd name="T33" fmla="*/ 195 h 400"/>
                <a:gd name="T34" fmla="*/ 45 w 391"/>
                <a:gd name="T35" fmla="*/ 195 h 400"/>
                <a:gd name="T36" fmla="*/ 0 w 391"/>
                <a:gd name="T37" fmla="*/ 195 h 400"/>
                <a:gd name="T38" fmla="*/ 0 w 391"/>
                <a:gd name="T39" fmla="*/ 346 h 400"/>
                <a:gd name="T40" fmla="*/ 45 w 391"/>
                <a:gd name="T41" fmla="*/ 399 h 400"/>
                <a:gd name="T42" fmla="*/ 196 w 391"/>
                <a:gd name="T43" fmla="*/ 399 h 400"/>
                <a:gd name="T44" fmla="*/ 196 w 391"/>
                <a:gd name="T45" fmla="*/ 346 h 400"/>
                <a:gd name="T46" fmla="*/ 45 w 391"/>
                <a:gd name="T47" fmla="*/ 346 h 400"/>
                <a:gd name="T48" fmla="*/ 45 w 391"/>
                <a:gd name="T49" fmla="*/ 19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400">
                  <a:moveTo>
                    <a:pt x="346" y="0"/>
                  </a:moveTo>
                  <a:lnTo>
                    <a:pt x="346" y="0"/>
                  </a:lnTo>
                  <a:cubicBezTo>
                    <a:pt x="142" y="0"/>
                    <a:pt x="142" y="0"/>
                    <a:pt x="142" y="0"/>
                  </a:cubicBezTo>
                  <a:cubicBezTo>
                    <a:pt x="115" y="0"/>
                    <a:pt x="98" y="18"/>
                    <a:pt x="98" y="44"/>
                  </a:cubicBezTo>
                  <a:cubicBezTo>
                    <a:pt x="98" y="248"/>
                    <a:pt x="98" y="248"/>
                    <a:pt x="98" y="248"/>
                  </a:cubicBezTo>
                  <a:cubicBezTo>
                    <a:pt x="98" y="274"/>
                    <a:pt x="115" y="292"/>
                    <a:pt x="142" y="292"/>
                  </a:cubicBezTo>
                  <a:cubicBezTo>
                    <a:pt x="346" y="292"/>
                    <a:pt x="346" y="292"/>
                    <a:pt x="346" y="292"/>
                  </a:cubicBezTo>
                  <a:cubicBezTo>
                    <a:pt x="372" y="292"/>
                    <a:pt x="390" y="274"/>
                    <a:pt x="390" y="248"/>
                  </a:cubicBezTo>
                  <a:cubicBezTo>
                    <a:pt x="390" y="44"/>
                    <a:pt x="390" y="44"/>
                    <a:pt x="390" y="44"/>
                  </a:cubicBezTo>
                  <a:cubicBezTo>
                    <a:pt x="390" y="18"/>
                    <a:pt x="372" y="0"/>
                    <a:pt x="346" y="0"/>
                  </a:cubicBezTo>
                  <a:close/>
                  <a:moveTo>
                    <a:pt x="346" y="248"/>
                  </a:moveTo>
                  <a:lnTo>
                    <a:pt x="346" y="248"/>
                  </a:lnTo>
                  <a:cubicBezTo>
                    <a:pt x="142" y="248"/>
                    <a:pt x="142" y="248"/>
                    <a:pt x="142" y="248"/>
                  </a:cubicBezTo>
                  <a:cubicBezTo>
                    <a:pt x="142" y="44"/>
                    <a:pt x="142" y="44"/>
                    <a:pt x="142" y="44"/>
                  </a:cubicBezTo>
                  <a:cubicBezTo>
                    <a:pt x="346" y="44"/>
                    <a:pt x="346" y="44"/>
                    <a:pt x="346" y="44"/>
                  </a:cubicBezTo>
                  <a:lnTo>
                    <a:pt x="346" y="248"/>
                  </a:lnTo>
                  <a:close/>
                  <a:moveTo>
                    <a:pt x="45" y="195"/>
                  </a:moveTo>
                  <a:lnTo>
                    <a:pt x="45" y="195"/>
                  </a:lnTo>
                  <a:cubicBezTo>
                    <a:pt x="0" y="195"/>
                    <a:pt x="0" y="195"/>
                    <a:pt x="0" y="195"/>
                  </a:cubicBezTo>
                  <a:cubicBezTo>
                    <a:pt x="0" y="346"/>
                    <a:pt x="0" y="346"/>
                    <a:pt x="0" y="346"/>
                  </a:cubicBezTo>
                  <a:cubicBezTo>
                    <a:pt x="0" y="372"/>
                    <a:pt x="18" y="399"/>
                    <a:pt x="45" y="399"/>
                  </a:cubicBezTo>
                  <a:cubicBezTo>
                    <a:pt x="196" y="399"/>
                    <a:pt x="196" y="399"/>
                    <a:pt x="196" y="399"/>
                  </a:cubicBezTo>
                  <a:cubicBezTo>
                    <a:pt x="196" y="346"/>
                    <a:pt x="196" y="346"/>
                    <a:pt x="196" y="346"/>
                  </a:cubicBezTo>
                  <a:cubicBezTo>
                    <a:pt x="45" y="346"/>
                    <a:pt x="45" y="346"/>
                    <a:pt x="45" y="346"/>
                  </a:cubicBezTo>
                  <a:lnTo>
                    <a:pt x="45"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7" name="Freeform 73"/>
            <p:cNvSpPr>
              <a:spLocks noChangeArrowheads="1"/>
            </p:cNvSpPr>
            <p:nvPr/>
          </p:nvSpPr>
          <p:spPr bwMode="auto">
            <a:xfrm>
              <a:off x="9620970" y="3724502"/>
              <a:ext cx="224610" cy="152828"/>
            </a:xfrm>
            <a:custGeom>
              <a:avLst/>
              <a:gdLst>
                <a:gd name="T0" fmla="*/ 372 w 427"/>
                <a:gd name="T1" fmla="*/ 53 h 293"/>
                <a:gd name="T2" fmla="*/ 372 w 427"/>
                <a:gd name="T3" fmla="*/ 53 h 293"/>
                <a:gd name="T4" fmla="*/ 107 w 427"/>
                <a:gd name="T5" fmla="*/ 53 h 293"/>
                <a:gd name="T6" fmla="*/ 107 w 427"/>
                <a:gd name="T7" fmla="*/ 0 h 293"/>
                <a:gd name="T8" fmla="*/ 0 w 427"/>
                <a:gd name="T9" fmla="*/ 89 h 293"/>
                <a:gd name="T10" fmla="*/ 107 w 427"/>
                <a:gd name="T11" fmla="*/ 177 h 293"/>
                <a:gd name="T12" fmla="*/ 107 w 427"/>
                <a:gd name="T13" fmla="*/ 124 h 293"/>
                <a:gd name="T14" fmla="*/ 354 w 427"/>
                <a:gd name="T15" fmla="*/ 124 h 293"/>
                <a:gd name="T16" fmla="*/ 354 w 427"/>
                <a:gd name="T17" fmla="*/ 221 h 293"/>
                <a:gd name="T18" fmla="*/ 27 w 427"/>
                <a:gd name="T19" fmla="*/ 221 h 293"/>
                <a:gd name="T20" fmla="*/ 27 w 427"/>
                <a:gd name="T21" fmla="*/ 292 h 293"/>
                <a:gd name="T22" fmla="*/ 372 w 427"/>
                <a:gd name="T23" fmla="*/ 292 h 293"/>
                <a:gd name="T24" fmla="*/ 426 w 427"/>
                <a:gd name="T25" fmla="*/ 248 h 293"/>
                <a:gd name="T26" fmla="*/ 426 w 427"/>
                <a:gd name="T27" fmla="*/ 97 h 293"/>
                <a:gd name="T28" fmla="*/ 372 w 427"/>
                <a:gd name="T29"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7" h="293">
                  <a:moveTo>
                    <a:pt x="372" y="53"/>
                  </a:moveTo>
                  <a:lnTo>
                    <a:pt x="372" y="53"/>
                  </a:lnTo>
                  <a:cubicBezTo>
                    <a:pt x="107" y="53"/>
                    <a:pt x="107" y="53"/>
                    <a:pt x="107" y="53"/>
                  </a:cubicBezTo>
                  <a:cubicBezTo>
                    <a:pt x="107" y="0"/>
                    <a:pt x="107" y="0"/>
                    <a:pt x="107" y="0"/>
                  </a:cubicBezTo>
                  <a:cubicBezTo>
                    <a:pt x="0" y="89"/>
                    <a:pt x="0" y="89"/>
                    <a:pt x="0" y="89"/>
                  </a:cubicBezTo>
                  <a:cubicBezTo>
                    <a:pt x="107" y="177"/>
                    <a:pt x="107" y="177"/>
                    <a:pt x="107" y="177"/>
                  </a:cubicBezTo>
                  <a:cubicBezTo>
                    <a:pt x="107" y="124"/>
                    <a:pt x="107" y="124"/>
                    <a:pt x="107" y="124"/>
                  </a:cubicBezTo>
                  <a:cubicBezTo>
                    <a:pt x="354" y="124"/>
                    <a:pt x="354" y="124"/>
                    <a:pt x="354" y="124"/>
                  </a:cubicBezTo>
                  <a:cubicBezTo>
                    <a:pt x="354" y="221"/>
                    <a:pt x="354" y="221"/>
                    <a:pt x="354" y="221"/>
                  </a:cubicBezTo>
                  <a:cubicBezTo>
                    <a:pt x="27" y="221"/>
                    <a:pt x="27" y="221"/>
                    <a:pt x="27" y="221"/>
                  </a:cubicBezTo>
                  <a:cubicBezTo>
                    <a:pt x="27" y="292"/>
                    <a:pt x="27" y="292"/>
                    <a:pt x="27" y="292"/>
                  </a:cubicBezTo>
                  <a:cubicBezTo>
                    <a:pt x="372" y="292"/>
                    <a:pt x="372" y="292"/>
                    <a:pt x="372" y="292"/>
                  </a:cubicBezTo>
                  <a:cubicBezTo>
                    <a:pt x="399" y="292"/>
                    <a:pt x="426" y="274"/>
                    <a:pt x="426" y="248"/>
                  </a:cubicBezTo>
                  <a:cubicBezTo>
                    <a:pt x="426" y="97"/>
                    <a:pt x="426" y="97"/>
                    <a:pt x="426" y="97"/>
                  </a:cubicBezTo>
                  <a:cubicBezTo>
                    <a:pt x="426" y="71"/>
                    <a:pt x="399" y="53"/>
                    <a:pt x="372" y="5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8" name="Freeform 74"/>
            <p:cNvSpPr>
              <a:spLocks noChangeArrowheads="1"/>
            </p:cNvSpPr>
            <p:nvPr/>
          </p:nvSpPr>
          <p:spPr bwMode="auto">
            <a:xfrm>
              <a:off x="5463182" y="3154113"/>
              <a:ext cx="243136" cy="215349"/>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75"/>
            <p:cNvSpPr>
              <a:spLocks noChangeArrowheads="1"/>
            </p:cNvSpPr>
            <p:nvPr/>
          </p:nvSpPr>
          <p:spPr bwMode="auto">
            <a:xfrm>
              <a:off x="1806893" y="2637742"/>
              <a:ext cx="261659" cy="210716"/>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76"/>
            <p:cNvSpPr>
              <a:spLocks noChangeArrowheads="1"/>
            </p:cNvSpPr>
            <p:nvPr/>
          </p:nvSpPr>
          <p:spPr bwMode="auto">
            <a:xfrm>
              <a:off x="1862465" y="2093581"/>
              <a:ext cx="148197" cy="25703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7"/>
            <p:cNvSpPr>
              <a:spLocks noChangeArrowheads="1"/>
            </p:cNvSpPr>
            <p:nvPr/>
          </p:nvSpPr>
          <p:spPr bwMode="auto">
            <a:xfrm>
              <a:off x="9081440" y="3692084"/>
              <a:ext cx="261661" cy="219980"/>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2" name="Freeform 78"/>
            <p:cNvSpPr>
              <a:spLocks noChangeArrowheads="1"/>
            </p:cNvSpPr>
            <p:nvPr/>
          </p:nvSpPr>
          <p:spPr bwMode="auto">
            <a:xfrm>
              <a:off x="6523714" y="3158745"/>
              <a:ext cx="208402" cy="21071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3" name="Freeform 79"/>
            <p:cNvSpPr>
              <a:spLocks noChangeArrowheads="1"/>
            </p:cNvSpPr>
            <p:nvPr/>
          </p:nvSpPr>
          <p:spPr bwMode="auto">
            <a:xfrm>
              <a:off x="8063572" y="4698602"/>
              <a:ext cx="252397" cy="252397"/>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80"/>
            <p:cNvSpPr>
              <a:spLocks noChangeArrowheads="1"/>
            </p:cNvSpPr>
            <p:nvPr/>
          </p:nvSpPr>
          <p:spPr bwMode="auto">
            <a:xfrm>
              <a:off x="8579944" y="4744913"/>
              <a:ext cx="261661" cy="159773"/>
            </a:xfrm>
            <a:custGeom>
              <a:avLst/>
              <a:gdLst>
                <a:gd name="T0" fmla="*/ 462 w 498"/>
                <a:gd name="T1" fmla="*/ 0 h 303"/>
                <a:gd name="T2" fmla="*/ 0 w 498"/>
                <a:gd name="T3" fmla="*/ 36 h 303"/>
                <a:gd name="T4" fmla="*/ 36 w 498"/>
                <a:gd name="T5" fmla="*/ 302 h 303"/>
                <a:gd name="T6" fmla="*/ 497 w 498"/>
                <a:gd name="T7" fmla="*/ 266 h 303"/>
                <a:gd name="T8" fmla="*/ 462 w 498"/>
                <a:gd name="T9" fmla="*/ 0 h 303"/>
                <a:gd name="T10" fmla="*/ 275 w 498"/>
                <a:gd name="T11" fmla="*/ 54 h 303"/>
                <a:gd name="T12" fmla="*/ 319 w 498"/>
                <a:gd name="T13" fmla="*/ 107 h 303"/>
                <a:gd name="T14" fmla="*/ 275 w 498"/>
                <a:gd name="T15" fmla="*/ 54 h 303"/>
                <a:gd name="T16" fmla="*/ 346 w 498"/>
                <a:gd name="T17" fmla="*/ 125 h 303"/>
                <a:gd name="T18" fmla="*/ 302 w 498"/>
                <a:gd name="T19" fmla="*/ 178 h 303"/>
                <a:gd name="T20" fmla="*/ 346 w 498"/>
                <a:gd name="T21" fmla="*/ 125 h 303"/>
                <a:gd name="T22" fmla="*/ 195 w 498"/>
                <a:gd name="T23" fmla="*/ 54 h 303"/>
                <a:gd name="T24" fmla="*/ 249 w 498"/>
                <a:gd name="T25" fmla="*/ 107 h 303"/>
                <a:gd name="T26" fmla="*/ 195 w 498"/>
                <a:gd name="T27" fmla="*/ 54 h 303"/>
                <a:gd name="T28" fmla="*/ 275 w 498"/>
                <a:gd name="T29" fmla="*/ 125 h 303"/>
                <a:gd name="T30" fmla="*/ 222 w 498"/>
                <a:gd name="T31" fmla="*/ 178 h 303"/>
                <a:gd name="T32" fmla="*/ 275 w 498"/>
                <a:gd name="T33" fmla="*/ 125 h 303"/>
                <a:gd name="T34" fmla="*/ 124 w 498"/>
                <a:gd name="T35" fmla="*/ 54 h 303"/>
                <a:gd name="T36" fmla="*/ 178 w 498"/>
                <a:gd name="T37" fmla="*/ 107 h 303"/>
                <a:gd name="T38" fmla="*/ 124 w 498"/>
                <a:gd name="T39" fmla="*/ 54 h 303"/>
                <a:gd name="T40" fmla="*/ 195 w 498"/>
                <a:gd name="T41" fmla="*/ 125 h 303"/>
                <a:gd name="T42" fmla="*/ 151 w 498"/>
                <a:gd name="T43" fmla="*/ 178 h 303"/>
                <a:gd name="T44" fmla="*/ 195 w 498"/>
                <a:gd name="T45" fmla="*/ 125 h 303"/>
                <a:gd name="T46" fmla="*/ 54 w 498"/>
                <a:gd name="T47" fmla="*/ 54 h 303"/>
                <a:gd name="T48" fmla="*/ 98 w 498"/>
                <a:gd name="T49" fmla="*/ 107 h 303"/>
                <a:gd name="T50" fmla="*/ 54 w 498"/>
                <a:gd name="T51" fmla="*/ 54 h 303"/>
                <a:gd name="T52" fmla="*/ 124 w 498"/>
                <a:gd name="T53" fmla="*/ 125 h 303"/>
                <a:gd name="T54" fmla="*/ 71 w 498"/>
                <a:gd name="T55" fmla="*/ 178 h 303"/>
                <a:gd name="T56" fmla="*/ 124 w 498"/>
                <a:gd name="T57" fmla="*/ 125 h 303"/>
                <a:gd name="T58" fmla="*/ 98 w 498"/>
                <a:gd name="T59" fmla="*/ 249 h 303"/>
                <a:gd name="T60" fmla="*/ 54 w 498"/>
                <a:gd name="T61" fmla="*/ 204 h 303"/>
                <a:gd name="T62" fmla="*/ 98 w 498"/>
                <a:gd name="T63" fmla="*/ 249 h 303"/>
                <a:gd name="T64" fmla="*/ 372 w 498"/>
                <a:gd name="T65" fmla="*/ 249 h 303"/>
                <a:gd name="T66" fmla="*/ 124 w 498"/>
                <a:gd name="T67" fmla="*/ 204 h 303"/>
                <a:gd name="T68" fmla="*/ 372 w 498"/>
                <a:gd name="T69" fmla="*/ 249 h 303"/>
                <a:gd name="T70" fmla="*/ 443 w 498"/>
                <a:gd name="T71" fmla="*/ 249 h 303"/>
                <a:gd name="T72" fmla="*/ 399 w 498"/>
                <a:gd name="T73" fmla="*/ 204 h 303"/>
                <a:gd name="T74" fmla="*/ 443 w 498"/>
                <a:gd name="T75" fmla="*/ 249 h 303"/>
                <a:gd name="T76" fmla="*/ 372 w 498"/>
                <a:gd name="T77" fmla="*/ 178 h 303"/>
                <a:gd name="T78" fmla="*/ 425 w 498"/>
                <a:gd name="T79" fmla="*/ 125 h 303"/>
                <a:gd name="T80" fmla="*/ 372 w 498"/>
                <a:gd name="T81" fmla="*/ 178 h 303"/>
                <a:gd name="T82" fmla="*/ 443 w 498"/>
                <a:gd name="T83" fmla="*/ 107 h 303"/>
                <a:gd name="T84" fmla="*/ 346 w 498"/>
                <a:gd name="T85" fmla="*/ 54 h 303"/>
                <a:gd name="T86" fmla="*/ 443 w 498"/>
                <a:gd name="T87" fmla="*/ 10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8" h="303">
                  <a:moveTo>
                    <a:pt x="462" y="0"/>
                  </a:moveTo>
                  <a:lnTo>
                    <a:pt x="462" y="0"/>
                  </a:lnTo>
                  <a:cubicBezTo>
                    <a:pt x="36" y="0"/>
                    <a:pt x="36" y="0"/>
                    <a:pt x="36" y="0"/>
                  </a:cubicBezTo>
                  <a:cubicBezTo>
                    <a:pt x="18" y="0"/>
                    <a:pt x="0" y="18"/>
                    <a:pt x="0" y="36"/>
                  </a:cubicBezTo>
                  <a:cubicBezTo>
                    <a:pt x="0" y="266"/>
                    <a:pt x="0" y="266"/>
                    <a:pt x="0" y="266"/>
                  </a:cubicBezTo>
                  <a:cubicBezTo>
                    <a:pt x="0" y="284"/>
                    <a:pt x="18" y="302"/>
                    <a:pt x="36" y="302"/>
                  </a:cubicBezTo>
                  <a:cubicBezTo>
                    <a:pt x="462" y="302"/>
                    <a:pt x="462" y="302"/>
                    <a:pt x="462" y="302"/>
                  </a:cubicBezTo>
                  <a:cubicBezTo>
                    <a:pt x="479" y="302"/>
                    <a:pt x="497" y="284"/>
                    <a:pt x="497" y="266"/>
                  </a:cubicBezTo>
                  <a:cubicBezTo>
                    <a:pt x="497" y="36"/>
                    <a:pt x="497" y="36"/>
                    <a:pt x="497" y="36"/>
                  </a:cubicBezTo>
                  <a:cubicBezTo>
                    <a:pt x="497" y="18"/>
                    <a:pt x="479" y="0"/>
                    <a:pt x="462" y="0"/>
                  </a:cubicBezTo>
                  <a:close/>
                  <a:moveTo>
                    <a:pt x="275" y="54"/>
                  </a:moveTo>
                  <a:lnTo>
                    <a:pt x="275" y="54"/>
                  </a:lnTo>
                  <a:cubicBezTo>
                    <a:pt x="319" y="54"/>
                    <a:pt x="319" y="54"/>
                    <a:pt x="319" y="54"/>
                  </a:cubicBezTo>
                  <a:cubicBezTo>
                    <a:pt x="319" y="107"/>
                    <a:pt x="319" y="107"/>
                    <a:pt x="319" y="107"/>
                  </a:cubicBezTo>
                  <a:cubicBezTo>
                    <a:pt x="275" y="107"/>
                    <a:pt x="275" y="107"/>
                    <a:pt x="275" y="107"/>
                  </a:cubicBezTo>
                  <a:lnTo>
                    <a:pt x="275" y="54"/>
                  </a:lnTo>
                  <a:close/>
                  <a:moveTo>
                    <a:pt x="346" y="125"/>
                  </a:moveTo>
                  <a:lnTo>
                    <a:pt x="346" y="125"/>
                  </a:lnTo>
                  <a:cubicBezTo>
                    <a:pt x="346" y="178"/>
                    <a:pt x="346" y="178"/>
                    <a:pt x="346" y="178"/>
                  </a:cubicBezTo>
                  <a:cubicBezTo>
                    <a:pt x="302" y="178"/>
                    <a:pt x="302" y="178"/>
                    <a:pt x="302" y="178"/>
                  </a:cubicBezTo>
                  <a:cubicBezTo>
                    <a:pt x="302" y="125"/>
                    <a:pt x="302" y="125"/>
                    <a:pt x="302" y="125"/>
                  </a:cubicBezTo>
                  <a:lnTo>
                    <a:pt x="346" y="125"/>
                  </a:lnTo>
                  <a:close/>
                  <a:moveTo>
                    <a:pt x="195" y="54"/>
                  </a:moveTo>
                  <a:lnTo>
                    <a:pt x="195" y="54"/>
                  </a:lnTo>
                  <a:cubicBezTo>
                    <a:pt x="249" y="54"/>
                    <a:pt x="249" y="54"/>
                    <a:pt x="249" y="54"/>
                  </a:cubicBezTo>
                  <a:cubicBezTo>
                    <a:pt x="249" y="107"/>
                    <a:pt x="249" y="107"/>
                    <a:pt x="249" y="107"/>
                  </a:cubicBezTo>
                  <a:cubicBezTo>
                    <a:pt x="195" y="107"/>
                    <a:pt x="195" y="107"/>
                    <a:pt x="195" y="107"/>
                  </a:cubicBezTo>
                  <a:lnTo>
                    <a:pt x="195" y="54"/>
                  </a:lnTo>
                  <a:close/>
                  <a:moveTo>
                    <a:pt x="275" y="125"/>
                  </a:moveTo>
                  <a:lnTo>
                    <a:pt x="275" y="125"/>
                  </a:lnTo>
                  <a:cubicBezTo>
                    <a:pt x="275" y="178"/>
                    <a:pt x="275" y="178"/>
                    <a:pt x="275" y="178"/>
                  </a:cubicBezTo>
                  <a:cubicBezTo>
                    <a:pt x="222" y="178"/>
                    <a:pt x="222" y="178"/>
                    <a:pt x="222" y="178"/>
                  </a:cubicBezTo>
                  <a:cubicBezTo>
                    <a:pt x="222" y="125"/>
                    <a:pt x="222" y="125"/>
                    <a:pt x="222" y="125"/>
                  </a:cubicBezTo>
                  <a:lnTo>
                    <a:pt x="275" y="125"/>
                  </a:lnTo>
                  <a:close/>
                  <a:moveTo>
                    <a:pt x="124" y="54"/>
                  </a:moveTo>
                  <a:lnTo>
                    <a:pt x="124" y="54"/>
                  </a:lnTo>
                  <a:cubicBezTo>
                    <a:pt x="178" y="54"/>
                    <a:pt x="178" y="54"/>
                    <a:pt x="178" y="54"/>
                  </a:cubicBezTo>
                  <a:cubicBezTo>
                    <a:pt x="178" y="107"/>
                    <a:pt x="178" y="107"/>
                    <a:pt x="178" y="107"/>
                  </a:cubicBezTo>
                  <a:cubicBezTo>
                    <a:pt x="124" y="107"/>
                    <a:pt x="124" y="107"/>
                    <a:pt x="124" y="107"/>
                  </a:cubicBezTo>
                  <a:lnTo>
                    <a:pt x="124" y="54"/>
                  </a:lnTo>
                  <a:close/>
                  <a:moveTo>
                    <a:pt x="195" y="125"/>
                  </a:moveTo>
                  <a:lnTo>
                    <a:pt x="195" y="125"/>
                  </a:lnTo>
                  <a:cubicBezTo>
                    <a:pt x="195" y="178"/>
                    <a:pt x="195" y="178"/>
                    <a:pt x="195" y="178"/>
                  </a:cubicBezTo>
                  <a:cubicBezTo>
                    <a:pt x="151" y="178"/>
                    <a:pt x="151" y="178"/>
                    <a:pt x="151" y="178"/>
                  </a:cubicBezTo>
                  <a:cubicBezTo>
                    <a:pt x="151" y="125"/>
                    <a:pt x="151" y="125"/>
                    <a:pt x="151" y="125"/>
                  </a:cubicBezTo>
                  <a:lnTo>
                    <a:pt x="195" y="125"/>
                  </a:lnTo>
                  <a:close/>
                  <a:moveTo>
                    <a:pt x="54" y="54"/>
                  </a:moveTo>
                  <a:lnTo>
                    <a:pt x="54" y="54"/>
                  </a:lnTo>
                  <a:cubicBezTo>
                    <a:pt x="98" y="54"/>
                    <a:pt x="98" y="54"/>
                    <a:pt x="98" y="54"/>
                  </a:cubicBezTo>
                  <a:cubicBezTo>
                    <a:pt x="98" y="107"/>
                    <a:pt x="98" y="107"/>
                    <a:pt x="98" y="107"/>
                  </a:cubicBezTo>
                  <a:cubicBezTo>
                    <a:pt x="54" y="107"/>
                    <a:pt x="54" y="107"/>
                    <a:pt x="54" y="107"/>
                  </a:cubicBezTo>
                  <a:lnTo>
                    <a:pt x="54" y="54"/>
                  </a:lnTo>
                  <a:close/>
                  <a:moveTo>
                    <a:pt x="124" y="125"/>
                  </a:moveTo>
                  <a:lnTo>
                    <a:pt x="124" y="125"/>
                  </a:lnTo>
                  <a:cubicBezTo>
                    <a:pt x="124" y="178"/>
                    <a:pt x="124" y="178"/>
                    <a:pt x="124" y="178"/>
                  </a:cubicBezTo>
                  <a:cubicBezTo>
                    <a:pt x="71" y="178"/>
                    <a:pt x="71" y="178"/>
                    <a:pt x="71" y="178"/>
                  </a:cubicBezTo>
                  <a:cubicBezTo>
                    <a:pt x="71" y="125"/>
                    <a:pt x="71" y="125"/>
                    <a:pt x="71" y="125"/>
                  </a:cubicBezTo>
                  <a:lnTo>
                    <a:pt x="124" y="125"/>
                  </a:lnTo>
                  <a:close/>
                  <a:moveTo>
                    <a:pt x="98" y="249"/>
                  </a:moveTo>
                  <a:lnTo>
                    <a:pt x="98" y="249"/>
                  </a:lnTo>
                  <a:cubicBezTo>
                    <a:pt x="54" y="249"/>
                    <a:pt x="54" y="249"/>
                    <a:pt x="54" y="249"/>
                  </a:cubicBezTo>
                  <a:cubicBezTo>
                    <a:pt x="54" y="204"/>
                    <a:pt x="54" y="204"/>
                    <a:pt x="54" y="204"/>
                  </a:cubicBezTo>
                  <a:cubicBezTo>
                    <a:pt x="98" y="204"/>
                    <a:pt x="98" y="204"/>
                    <a:pt x="98" y="204"/>
                  </a:cubicBezTo>
                  <a:lnTo>
                    <a:pt x="98" y="249"/>
                  </a:lnTo>
                  <a:close/>
                  <a:moveTo>
                    <a:pt x="372" y="249"/>
                  </a:moveTo>
                  <a:lnTo>
                    <a:pt x="372" y="249"/>
                  </a:lnTo>
                  <a:cubicBezTo>
                    <a:pt x="124" y="249"/>
                    <a:pt x="124" y="249"/>
                    <a:pt x="124" y="249"/>
                  </a:cubicBezTo>
                  <a:cubicBezTo>
                    <a:pt x="124" y="204"/>
                    <a:pt x="124" y="204"/>
                    <a:pt x="124" y="204"/>
                  </a:cubicBezTo>
                  <a:cubicBezTo>
                    <a:pt x="372" y="204"/>
                    <a:pt x="372" y="204"/>
                    <a:pt x="372" y="204"/>
                  </a:cubicBezTo>
                  <a:lnTo>
                    <a:pt x="372" y="249"/>
                  </a:lnTo>
                  <a:close/>
                  <a:moveTo>
                    <a:pt x="443" y="249"/>
                  </a:moveTo>
                  <a:lnTo>
                    <a:pt x="443" y="249"/>
                  </a:lnTo>
                  <a:cubicBezTo>
                    <a:pt x="399" y="249"/>
                    <a:pt x="399" y="249"/>
                    <a:pt x="399" y="249"/>
                  </a:cubicBezTo>
                  <a:cubicBezTo>
                    <a:pt x="399" y="204"/>
                    <a:pt x="399" y="204"/>
                    <a:pt x="399" y="204"/>
                  </a:cubicBezTo>
                  <a:cubicBezTo>
                    <a:pt x="443" y="204"/>
                    <a:pt x="443" y="204"/>
                    <a:pt x="443" y="204"/>
                  </a:cubicBezTo>
                  <a:lnTo>
                    <a:pt x="443" y="249"/>
                  </a:lnTo>
                  <a:close/>
                  <a:moveTo>
                    <a:pt x="372" y="178"/>
                  </a:moveTo>
                  <a:lnTo>
                    <a:pt x="372" y="178"/>
                  </a:lnTo>
                  <a:cubicBezTo>
                    <a:pt x="372" y="125"/>
                    <a:pt x="372" y="125"/>
                    <a:pt x="372" y="125"/>
                  </a:cubicBezTo>
                  <a:cubicBezTo>
                    <a:pt x="425" y="125"/>
                    <a:pt x="425" y="125"/>
                    <a:pt x="425" y="125"/>
                  </a:cubicBezTo>
                  <a:cubicBezTo>
                    <a:pt x="425" y="178"/>
                    <a:pt x="425" y="178"/>
                    <a:pt x="425" y="178"/>
                  </a:cubicBezTo>
                  <a:lnTo>
                    <a:pt x="372" y="178"/>
                  </a:lnTo>
                  <a:close/>
                  <a:moveTo>
                    <a:pt x="443" y="107"/>
                  </a:moveTo>
                  <a:lnTo>
                    <a:pt x="443" y="107"/>
                  </a:lnTo>
                  <a:cubicBezTo>
                    <a:pt x="346" y="107"/>
                    <a:pt x="346" y="107"/>
                    <a:pt x="346" y="107"/>
                  </a:cubicBezTo>
                  <a:cubicBezTo>
                    <a:pt x="346" y="54"/>
                    <a:pt x="346" y="54"/>
                    <a:pt x="346" y="54"/>
                  </a:cubicBezTo>
                  <a:cubicBezTo>
                    <a:pt x="443" y="54"/>
                    <a:pt x="443" y="54"/>
                    <a:pt x="443" y="54"/>
                  </a:cubicBezTo>
                  <a:lnTo>
                    <a:pt x="443" y="10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5" name="Freeform 81"/>
            <p:cNvSpPr>
              <a:spLocks noChangeArrowheads="1"/>
            </p:cNvSpPr>
            <p:nvPr/>
          </p:nvSpPr>
          <p:spPr bwMode="auto">
            <a:xfrm>
              <a:off x="1285887" y="5242761"/>
              <a:ext cx="261661" cy="210718"/>
            </a:xfrm>
            <a:custGeom>
              <a:avLst/>
              <a:gdLst>
                <a:gd name="T0" fmla="*/ 442 w 497"/>
                <a:gd name="T1" fmla="*/ 0 h 401"/>
                <a:gd name="T2" fmla="*/ 442 w 497"/>
                <a:gd name="T3" fmla="*/ 0 h 401"/>
                <a:gd name="T4" fmla="*/ 53 w 497"/>
                <a:gd name="T5" fmla="*/ 0 h 401"/>
                <a:gd name="T6" fmla="*/ 0 w 497"/>
                <a:gd name="T7" fmla="*/ 45 h 401"/>
                <a:gd name="T8" fmla="*/ 0 w 497"/>
                <a:gd name="T9" fmla="*/ 347 h 401"/>
                <a:gd name="T10" fmla="*/ 53 w 497"/>
                <a:gd name="T11" fmla="*/ 400 h 401"/>
                <a:gd name="T12" fmla="*/ 442 w 497"/>
                <a:gd name="T13" fmla="*/ 400 h 401"/>
                <a:gd name="T14" fmla="*/ 496 w 497"/>
                <a:gd name="T15" fmla="*/ 347 h 401"/>
                <a:gd name="T16" fmla="*/ 496 w 497"/>
                <a:gd name="T17" fmla="*/ 45 h 401"/>
                <a:gd name="T18" fmla="*/ 442 w 497"/>
                <a:gd name="T19" fmla="*/ 0 h 401"/>
                <a:gd name="T20" fmla="*/ 114 w 497"/>
                <a:gd name="T21" fmla="*/ 45 h 401"/>
                <a:gd name="T22" fmla="*/ 114 w 497"/>
                <a:gd name="T23" fmla="*/ 45 h 401"/>
                <a:gd name="T24" fmla="*/ 132 w 497"/>
                <a:gd name="T25" fmla="*/ 63 h 401"/>
                <a:gd name="T26" fmla="*/ 114 w 497"/>
                <a:gd name="T27" fmla="*/ 80 h 401"/>
                <a:gd name="T28" fmla="*/ 97 w 497"/>
                <a:gd name="T29" fmla="*/ 63 h 401"/>
                <a:gd name="T30" fmla="*/ 114 w 497"/>
                <a:gd name="T31" fmla="*/ 45 h 401"/>
                <a:gd name="T32" fmla="*/ 44 w 497"/>
                <a:gd name="T33" fmla="*/ 63 h 401"/>
                <a:gd name="T34" fmla="*/ 44 w 497"/>
                <a:gd name="T35" fmla="*/ 63 h 401"/>
                <a:gd name="T36" fmla="*/ 61 w 497"/>
                <a:gd name="T37" fmla="*/ 45 h 401"/>
                <a:gd name="T38" fmla="*/ 79 w 497"/>
                <a:gd name="T39" fmla="*/ 63 h 401"/>
                <a:gd name="T40" fmla="*/ 61 w 497"/>
                <a:gd name="T41" fmla="*/ 80 h 401"/>
                <a:gd name="T42" fmla="*/ 44 w 497"/>
                <a:gd name="T43" fmla="*/ 63 h 401"/>
                <a:gd name="T44" fmla="*/ 442 w 497"/>
                <a:gd name="T45" fmla="*/ 347 h 401"/>
                <a:gd name="T46" fmla="*/ 442 w 497"/>
                <a:gd name="T47" fmla="*/ 347 h 401"/>
                <a:gd name="T48" fmla="*/ 44 w 497"/>
                <a:gd name="T49" fmla="*/ 347 h 401"/>
                <a:gd name="T50" fmla="*/ 44 w 497"/>
                <a:gd name="T51" fmla="*/ 116 h 401"/>
                <a:gd name="T52" fmla="*/ 442 w 497"/>
                <a:gd name="T53" fmla="*/ 116 h 401"/>
                <a:gd name="T54" fmla="*/ 442 w 497"/>
                <a:gd name="T55" fmla="*/ 347 h 401"/>
                <a:gd name="T56" fmla="*/ 442 w 497"/>
                <a:gd name="T57" fmla="*/ 80 h 401"/>
                <a:gd name="T58" fmla="*/ 442 w 497"/>
                <a:gd name="T59" fmla="*/ 80 h 401"/>
                <a:gd name="T60" fmla="*/ 150 w 497"/>
                <a:gd name="T61" fmla="*/ 80 h 401"/>
                <a:gd name="T62" fmla="*/ 150 w 497"/>
                <a:gd name="T63" fmla="*/ 45 h 401"/>
                <a:gd name="T64" fmla="*/ 442 w 497"/>
                <a:gd name="T65" fmla="*/ 45 h 401"/>
                <a:gd name="T66" fmla="*/ 442 w 497"/>
                <a:gd name="T67" fmla="*/ 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01">
                  <a:moveTo>
                    <a:pt x="442" y="0"/>
                  </a:moveTo>
                  <a:lnTo>
                    <a:pt x="442" y="0"/>
                  </a:lnTo>
                  <a:cubicBezTo>
                    <a:pt x="53" y="0"/>
                    <a:pt x="53" y="0"/>
                    <a:pt x="53" y="0"/>
                  </a:cubicBezTo>
                  <a:cubicBezTo>
                    <a:pt x="17" y="0"/>
                    <a:pt x="0" y="19"/>
                    <a:pt x="0" y="45"/>
                  </a:cubicBezTo>
                  <a:cubicBezTo>
                    <a:pt x="0" y="347"/>
                    <a:pt x="0" y="347"/>
                    <a:pt x="0" y="347"/>
                  </a:cubicBezTo>
                  <a:cubicBezTo>
                    <a:pt x="0" y="373"/>
                    <a:pt x="17" y="400"/>
                    <a:pt x="53" y="400"/>
                  </a:cubicBezTo>
                  <a:cubicBezTo>
                    <a:pt x="442" y="400"/>
                    <a:pt x="442" y="400"/>
                    <a:pt x="442" y="400"/>
                  </a:cubicBezTo>
                  <a:cubicBezTo>
                    <a:pt x="469" y="400"/>
                    <a:pt x="496" y="373"/>
                    <a:pt x="496" y="347"/>
                  </a:cubicBezTo>
                  <a:cubicBezTo>
                    <a:pt x="496" y="45"/>
                    <a:pt x="496" y="45"/>
                    <a:pt x="496" y="45"/>
                  </a:cubicBezTo>
                  <a:cubicBezTo>
                    <a:pt x="496" y="19"/>
                    <a:pt x="469" y="0"/>
                    <a:pt x="442" y="0"/>
                  </a:cubicBezTo>
                  <a:close/>
                  <a:moveTo>
                    <a:pt x="114" y="45"/>
                  </a:moveTo>
                  <a:lnTo>
                    <a:pt x="114" y="45"/>
                  </a:lnTo>
                  <a:cubicBezTo>
                    <a:pt x="123" y="45"/>
                    <a:pt x="132" y="54"/>
                    <a:pt x="132" y="63"/>
                  </a:cubicBezTo>
                  <a:cubicBezTo>
                    <a:pt x="132" y="72"/>
                    <a:pt x="123" y="80"/>
                    <a:pt x="114" y="80"/>
                  </a:cubicBezTo>
                  <a:cubicBezTo>
                    <a:pt x="106" y="80"/>
                    <a:pt x="97" y="72"/>
                    <a:pt x="97" y="63"/>
                  </a:cubicBezTo>
                  <a:cubicBezTo>
                    <a:pt x="97" y="54"/>
                    <a:pt x="106" y="45"/>
                    <a:pt x="114" y="45"/>
                  </a:cubicBezTo>
                  <a:close/>
                  <a:moveTo>
                    <a:pt x="44" y="63"/>
                  </a:moveTo>
                  <a:lnTo>
                    <a:pt x="44" y="63"/>
                  </a:lnTo>
                  <a:cubicBezTo>
                    <a:pt x="44" y="54"/>
                    <a:pt x="53" y="45"/>
                    <a:pt x="61" y="45"/>
                  </a:cubicBezTo>
                  <a:cubicBezTo>
                    <a:pt x="70" y="45"/>
                    <a:pt x="79" y="54"/>
                    <a:pt x="79" y="63"/>
                  </a:cubicBezTo>
                  <a:cubicBezTo>
                    <a:pt x="79" y="72"/>
                    <a:pt x="70" y="80"/>
                    <a:pt x="61" y="80"/>
                  </a:cubicBezTo>
                  <a:cubicBezTo>
                    <a:pt x="53" y="80"/>
                    <a:pt x="44" y="72"/>
                    <a:pt x="44" y="63"/>
                  </a:cubicBezTo>
                  <a:close/>
                  <a:moveTo>
                    <a:pt x="442" y="347"/>
                  </a:moveTo>
                  <a:lnTo>
                    <a:pt x="442" y="347"/>
                  </a:lnTo>
                  <a:cubicBezTo>
                    <a:pt x="44" y="347"/>
                    <a:pt x="44" y="347"/>
                    <a:pt x="44" y="347"/>
                  </a:cubicBezTo>
                  <a:cubicBezTo>
                    <a:pt x="44" y="116"/>
                    <a:pt x="44" y="116"/>
                    <a:pt x="44" y="116"/>
                  </a:cubicBezTo>
                  <a:cubicBezTo>
                    <a:pt x="442" y="116"/>
                    <a:pt x="442" y="116"/>
                    <a:pt x="442" y="116"/>
                  </a:cubicBezTo>
                  <a:lnTo>
                    <a:pt x="442" y="347"/>
                  </a:lnTo>
                  <a:close/>
                  <a:moveTo>
                    <a:pt x="442" y="80"/>
                  </a:moveTo>
                  <a:lnTo>
                    <a:pt x="442" y="80"/>
                  </a:lnTo>
                  <a:cubicBezTo>
                    <a:pt x="150" y="80"/>
                    <a:pt x="150" y="80"/>
                    <a:pt x="150" y="80"/>
                  </a:cubicBezTo>
                  <a:cubicBezTo>
                    <a:pt x="150" y="45"/>
                    <a:pt x="150" y="45"/>
                    <a:pt x="150" y="45"/>
                  </a:cubicBezTo>
                  <a:cubicBezTo>
                    <a:pt x="442" y="45"/>
                    <a:pt x="442" y="45"/>
                    <a:pt x="442" y="45"/>
                  </a:cubicBezTo>
                  <a:lnTo>
                    <a:pt x="442" y="8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6" name="Freeform 82"/>
            <p:cNvSpPr>
              <a:spLocks noChangeArrowheads="1"/>
            </p:cNvSpPr>
            <p:nvPr/>
          </p:nvSpPr>
          <p:spPr bwMode="auto">
            <a:xfrm>
              <a:off x="1806893" y="5228868"/>
              <a:ext cx="261659" cy="233874"/>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7" name="Freeform 83"/>
            <p:cNvSpPr>
              <a:spLocks noChangeArrowheads="1"/>
            </p:cNvSpPr>
            <p:nvPr/>
          </p:nvSpPr>
          <p:spPr bwMode="auto">
            <a:xfrm>
              <a:off x="4448961" y="5256654"/>
              <a:ext cx="187562" cy="182931"/>
            </a:xfrm>
            <a:custGeom>
              <a:avLst/>
              <a:gdLst>
                <a:gd name="T0" fmla="*/ 177 w 356"/>
                <a:gd name="T1" fmla="*/ 89 h 347"/>
                <a:gd name="T2" fmla="*/ 177 w 356"/>
                <a:gd name="T3" fmla="*/ 89 h 347"/>
                <a:gd name="T4" fmla="*/ 98 w 356"/>
                <a:gd name="T5" fmla="*/ 169 h 347"/>
                <a:gd name="T6" fmla="*/ 177 w 356"/>
                <a:gd name="T7" fmla="*/ 248 h 347"/>
                <a:gd name="T8" fmla="*/ 257 w 356"/>
                <a:gd name="T9" fmla="*/ 169 h 347"/>
                <a:gd name="T10" fmla="*/ 177 w 356"/>
                <a:gd name="T11" fmla="*/ 89 h 347"/>
                <a:gd name="T12" fmla="*/ 177 w 356"/>
                <a:gd name="T13" fmla="*/ 222 h 347"/>
                <a:gd name="T14" fmla="*/ 177 w 356"/>
                <a:gd name="T15" fmla="*/ 222 h 347"/>
                <a:gd name="T16" fmla="*/ 124 w 356"/>
                <a:gd name="T17" fmla="*/ 169 h 347"/>
                <a:gd name="T18" fmla="*/ 177 w 356"/>
                <a:gd name="T19" fmla="*/ 124 h 347"/>
                <a:gd name="T20" fmla="*/ 230 w 356"/>
                <a:gd name="T21" fmla="*/ 169 h 347"/>
                <a:gd name="T22" fmla="*/ 177 w 356"/>
                <a:gd name="T23" fmla="*/ 222 h 347"/>
                <a:gd name="T24" fmla="*/ 26 w 356"/>
                <a:gd name="T25" fmla="*/ 151 h 347"/>
                <a:gd name="T26" fmla="*/ 26 w 356"/>
                <a:gd name="T27" fmla="*/ 151 h 347"/>
                <a:gd name="T28" fmla="*/ 0 w 356"/>
                <a:gd name="T29" fmla="*/ 169 h 347"/>
                <a:gd name="T30" fmla="*/ 26 w 356"/>
                <a:gd name="T31" fmla="*/ 195 h 347"/>
                <a:gd name="T32" fmla="*/ 53 w 356"/>
                <a:gd name="T33" fmla="*/ 169 h 347"/>
                <a:gd name="T34" fmla="*/ 26 w 356"/>
                <a:gd name="T35" fmla="*/ 151 h 347"/>
                <a:gd name="T36" fmla="*/ 301 w 356"/>
                <a:gd name="T37" fmla="*/ 53 h 347"/>
                <a:gd name="T38" fmla="*/ 301 w 356"/>
                <a:gd name="T39" fmla="*/ 53 h 347"/>
                <a:gd name="T40" fmla="*/ 266 w 356"/>
                <a:gd name="T41" fmla="*/ 53 h 347"/>
                <a:gd name="T42" fmla="*/ 266 w 356"/>
                <a:gd name="T43" fmla="*/ 89 h 347"/>
                <a:gd name="T44" fmla="*/ 292 w 356"/>
                <a:gd name="T45" fmla="*/ 80 h 347"/>
                <a:gd name="T46" fmla="*/ 301 w 356"/>
                <a:gd name="T47" fmla="*/ 53 h 347"/>
                <a:gd name="T48" fmla="*/ 328 w 356"/>
                <a:gd name="T49" fmla="*/ 151 h 347"/>
                <a:gd name="T50" fmla="*/ 328 w 356"/>
                <a:gd name="T51" fmla="*/ 151 h 347"/>
                <a:gd name="T52" fmla="*/ 301 w 356"/>
                <a:gd name="T53" fmla="*/ 169 h 347"/>
                <a:gd name="T54" fmla="*/ 328 w 356"/>
                <a:gd name="T55" fmla="*/ 195 h 347"/>
                <a:gd name="T56" fmla="*/ 355 w 356"/>
                <a:gd name="T57" fmla="*/ 169 h 347"/>
                <a:gd name="T58" fmla="*/ 328 w 356"/>
                <a:gd name="T59" fmla="*/ 151 h 347"/>
                <a:gd name="T60" fmla="*/ 177 w 356"/>
                <a:gd name="T61" fmla="*/ 292 h 347"/>
                <a:gd name="T62" fmla="*/ 177 w 356"/>
                <a:gd name="T63" fmla="*/ 292 h 347"/>
                <a:gd name="T64" fmla="*/ 159 w 356"/>
                <a:gd name="T65" fmla="*/ 320 h 347"/>
                <a:gd name="T66" fmla="*/ 177 w 356"/>
                <a:gd name="T67" fmla="*/ 346 h 347"/>
                <a:gd name="T68" fmla="*/ 195 w 356"/>
                <a:gd name="T69" fmla="*/ 320 h 347"/>
                <a:gd name="T70" fmla="*/ 177 w 356"/>
                <a:gd name="T71" fmla="*/ 292 h 347"/>
                <a:gd name="T72" fmla="*/ 61 w 356"/>
                <a:gd name="T73" fmla="*/ 266 h 347"/>
                <a:gd name="T74" fmla="*/ 61 w 356"/>
                <a:gd name="T75" fmla="*/ 266 h 347"/>
                <a:gd name="T76" fmla="*/ 53 w 356"/>
                <a:gd name="T77" fmla="*/ 292 h 347"/>
                <a:gd name="T78" fmla="*/ 89 w 356"/>
                <a:gd name="T79" fmla="*/ 292 h 347"/>
                <a:gd name="T80" fmla="*/ 89 w 356"/>
                <a:gd name="T81" fmla="*/ 257 h 347"/>
                <a:gd name="T82" fmla="*/ 61 w 356"/>
                <a:gd name="T83" fmla="*/ 266 h 347"/>
                <a:gd name="T84" fmla="*/ 53 w 356"/>
                <a:gd name="T85" fmla="*/ 53 h 347"/>
                <a:gd name="T86" fmla="*/ 53 w 356"/>
                <a:gd name="T87" fmla="*/ 53 h 347"/>
                <a:gd name="T88" fmla="*/ 53 w 356"/>
                <a:gd name="T89" fmla="*/ 80 h 347"/>
                <a:gd name="T90" fmla="*/ 89 w 356"/>
                <a:gd name="T91" fmla="*/ 89 h 347"/>
                <a:gd name="T92" fmla="*/ 89 w 356"/>
                <a:gd name="T93" fmla="*/ 53 h 347"/>
                <a:gd name="T94" fmla="*/ 53 w 356"/>
                <a:gd name="T95" fmla="*/ 53 h 347"/>
                <a:gd name="T96" fmla="*/ 266 w 356"/>
                <a:gd name="T97" fmla="*/ 292 h 347"/>
                <a:gd name="T98" fmla="*/ 266 w 356"/>
                <a:gd name="T99" fmla="*/ 292 h 347"/>
                <a:gd name="T100" fmla="*/ 301 w 356"/>
                <a:gd name="T101" fmla="*/ 292 h 347"/>
                <a:gd name="T102" fmla="*/ 292 w 356"/>
                <a:gd name="T103" fmla="*/ 266 h 347"/>
                <a:gd name="T104" fmla="*/ 266 w 356"/>
                <a:gd name="T105" fmla="*/ 257 h 347"/>
                <a:gd name="T106" fmla="*/ 266 w 356"/>
                <a:gd name="T107" fmla="*/ 292 h 347"/>
                <a:gd name="T108" fmla="*/ 177 w 356"/>
                <a:gd name="T109" fmla="*/ 45 h 347"/>
                <a:gd name="T110" fmla="*/ 177 w 356"/>
                <a:gd name="T111" fmla="*/ 45 h 347"/>
                <a:gd name="T112" fmla="*/ 195 w 356"/>
                <a:gd name="T113" fmla="*/ 18 h 347"/>
                <a:gd name="T114" fmla="*/ 177 w 356"/>
                <a:gd name="T115" fmla="*/ 0 h 347"/>
                <a:gd name="T116" fmla="*/ 159 w 356"/>
                <a:gd name="T117" fmla="*/ 18 h 347"/>
                <a:gd name="T118" fmla="*/ 177 w 356"/>
                <a:gd name="T11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347">
                  <a:moveTo>
                    <a:pt x="177" y="89"/>
                  </a:moveTo>
                  <a:lnTo>
                    <a:pt x="177" y="89"/>
                  </a:lnTo>
                  <a:cubicBezTo>
                    <a:pt x="133" y="89"/>
                    <a:pt x="98" y="124"/>
                    <a:pt x="98" y="169"/>
                  </a:cubicBezTo>
                  <a:cubicBezTo>
                    <a:pt x="98" y="213"/>
                    <a:pt x="133" y="248"/>
                    <a:pt x="177" y="248"/>
                  </a:cubicBezTo>
                  <a:cubicBezTo>
                    <a:pt x="221" y="248"/>
                    <a:pt x="257" y="213"/>
                    <a:pt x="257" y="169"/>
                  </a:cubicBezTo>
                  <a:cubicBezTo>
                    <a:pt x="257" y="124"/>
                    <a:pt x="221" y="89"/>
                    <a:pt x="177" y="89"/>
                  </a:cubicBezTo>
                  <a:close/>
                  <a:moveTo>
                    <a:pt x="177" y="222"/>
                  </a:moveTo>
                  <a:lnTo>
                    <a:pt x="177" y="222"/>
                  </a:lnTo>
                  <a:cubicBezTo>
                    <a:pt x="151" y="222"/>
                    <a:pt x="124" y="195"/>
                    <a:pt x="124" y="169"/>
                  </a:cubicBezTo>
                  <a:cubicBezTo>
                    <a:pt x="124" y="142"/>
                    <a:pt x="151" y="124"/>
                    <a:pt x="177" y="124"/>
                  </a:cubicBezTo>
                  <a:cubicBezTo>
                    <a:pt x="204" y="124"/>
                    <a:pt x="230" y="142"/>
                    <a:pt x="230" y="169"/>
                  </a:cubicBezTo>
                  <a:cubicBezTo>
                    <a:pt x="230" y="195"/>
                    <a:pt x="204" y="222"/>
                    <a:pt x="177" y="222"/>
                  </a:cubicBezTo>
                  <a:close/>
                  <a:moveTo>
                    <a:pt x="26" y="151"/>
                  </a:moveTo>
                  <a:lnTo>
                    <a:pt x="26" y="151"/>
                  </a:lnTo>
                  <a:cubicBezTo>
                    <a:pt x="17" y="151"/>
                    <a:pt x="0" y="160"/>
                    <a:pt x="0" y="169"/>
                  </a:cubicBezTo>
                  <a:cubicBezTo>
                    <a:pt x="0" y="186"/>
                    <a:pt x="17" y="195"/>
                    <a:pt x="26" y="195"/>
                  </a:cubicBezTo>
                  <a:cubicBezTo>
                    <a:pt x="45" y="195"/>
                    <a:pt x="53" y="186"/>
                    <a:pt x="53" y="169"/>
                  </a:cubicBezTo>
                  <a:cubicBezTo>
                    <a:pt x="53" y="160"/>
                    <a:pt x="45" y="151"/>
                    <a:pt x="26" y="151"/>
                  </a:cubicBezTo>
                  <a:close/>
                  <a:moveTo>
                    <a:pt x="301" y="53"/>
                  </a:moveTo>
                  <a:lnTo>
                    <a:pt x="301" y="53"/>
                  </a:lnTo>
                  <a:cubicBezTo>
                    <a:pt x="292" y="45"/>
                    <a:pt x="274" y="45"/>
                    <a:pt x="266" y="53"/>
                  </a:cubicBezTo>
                  <a:cubicBezTo>
                    <a:pt x="257" y="63"/>
                    <a:pt x="257" y="80"/>
                    <a:pt x="266" y="89"/>
                  </a:cubicBezTo>
                  <a:cubicBezTo>
                    <a:pt x="274" y="89"/>
                    <a:pt x="283" y="89"/>
                    <a:pt x="292" y="80"/>
                  </a:cubicBezTo>
                  <a:cubicBezTo>
                    <a:pt x="301" y="71"/>
                    <a:pt x="310" y="53"/>
                    <a:pt x="301" y="53"/>
                  </a:cubicBezTo>
                  <a:close/>
                  <a:moveTo>
                    <a:pt x="328" y="151"/>
                  </a:moveTo>
                  <a:lnTo>
                    <a:pt x="328" y="151"/>
                  </a:lnTo>
                  <a:cubicBezTo>
                    <a:pt x="310" y="151"/>
                    <a:pt x="301" y="160"/>
                    <a:pt x="301" y="169"/>
                  </a:cubicBezTo>
                  <a:cubicBezTo>
                    <a:pt x="301" y="186"/>
                    <a:pt x="310" y="195"/>
                    <a:pt x="328" y="195"/>
                  </a:cubicBezTo>
                  <a:cubicBezTo>
                    <a:pt x="336" y="195"/>
                    <a:pt x="355" y="186"/>
                    <a:pt x="355" y="169"/>
                  </a:cubicBezTo>
                  <a:cubicBezTo>
                    <a:pt x="355" y="160"/>
                    <a:pt x="336" y="151"/>
                    <a:pt x="328" y="151"/>
                  </a:cubicBezTo>
                  <a:close/>
                  <a:moveTo>
                    <a:pt x="177" y="292"/>
                  </a:moveTo>
                  <a:lnTo>
                    <a:pt x="177" y="292"/>
                  </a:lnTo>
                  <a:cubicBezTo>
                    <a:pt x="168" y="292"/>
                    <a:pt x="159" y="311"/>
                    <a:pt x="159" y="320"/>
                  </a:cubicBezTo>
                  <a:cubicBezTo>
                    <a:pt x="159" y="337"/>
                    <a:pt x="168" y="346"/>
                    <a:pt x="177" y="346"/>
                  </a:cubicBezTo>
                  <a:cubicBezTo>
                    <a:pt x="186" y="346"/>
                    <a:pt x="195" y="337"/>
                    <a:pt x="195" y="320"/>
                  </a:cubicBezTo>
                  <a:cubicBezTo>
                    <a:pt x="195" y="311"/>
                    <a:pt x="186" y="292"/>
                    <a:pt x="177" y="292"/>
                  </a:cubicBezTo>
                  <a:close/>
                  <a:moveTo>
                    <a:pt x="61" y="266"/>
                  </a:moveTo>
                  <a:lnTo>
                    <a:pt x="61" y="266"/>
                  </a:lnTo>
                  <a:cubicBezTo>
                    <a:pt x="53" y="275"/>
                    <a:pt x="45" y="284"/>
                    <a:pt x="53" y="292"/>
                  </a:cubicBezTo>
                  <a:cubicBezTo>
                    <a:pt x="61" y="301"/>
                    <a:pt x="80" y="301"/>
                    <a:pt x="89" y="292"/>
                  </a:cubicBezTo>
                  <a:cubicBezTo>
                    <a:pt x="98" y="284"/>
                    <a:pt x="98" y="266"/>
                    <a:pt x="89" y="257"/>
                  </a:cubicBezTo>
                  <a:cubicBezTo>
                    <a:pt x="80" y="248"/>
                    <a:pt x="71" y="257"/>
                    <a:pt x="61" y="266"/>
                  </a:cubicBezTo>
                  <a:close/>
                  <a:moveTo>
                    <a:pt x="53" y="53"/>
                  </a:moveTo>
                  <a:lnTo>
                    <a:pt x="53" y="53"/>
                  </a:lnTo>
                  <a:cubicBezTo>
                    <a:pt x="45" y="63"/>
                    <a:pt x="45" y="71"/>
                    <a:pt x="53" y="80"/>
                  </a:cubicBezTo>
                  <a:cubicBezTo>
                    <a:pt x="71" y="89"/>
                    <a:pt x="80" y="98"/>
                    <a:pt x="89" y="89"/>
                  </a:cubicBezTo>
                  <a:cubicBezTo>
                    <a:pt x="98" y="80"/>
                    <a:pt x="98" y="63"/>
                    <a:pt x="89" y="53"/>
                  </a:cubicBezTo>
                  <a:cubicBezTo>
                    <a:pt x="80" y="45"/>
                    <a:pt x="61" y="45"/>
                    <a:pt x="53" y="53"/>
                  </a:cubicBezTo>
                  <a:close/>
                  <a:moveTo>
                    <a:pt x="266" y="292"/>
                  </a:moveTo>
                  <a:lnTo>
                    <a:pt x="266" y="292"/>
                  </a:lnTo>
                  <a:cubicBezTo>
                    <a:pt x="274" y="301"/>
                    <a:pt x="292" y="301"/>
                    <a:pt x="301" y="292"/>
                  </a:cubicBezTo>
                  <a:cubicBezTo>
                    <a:pt x="310" y="284"/>
                    <a:pt x="310" y="275"/>
                    <a:pt x="292" y="266"/>
                  </a:cubicBezTo>
                  <a:cubicBezTo>
                    <a:pt x="283" y="257"/>
                    <a:pt x="274" y="248"/>
                    <a:pt x="266" y="257"/>
                  </a:cubicBezTo>
                  <a:cubicBezTo>
                    <a:pt x="257" y="266"/>
                    <a:pt x="257" y="284"/>
                    <a:pt x="266" y="292"/>
                  </a:cubicBezTo>
                  <a:close/>
                  <a:moveTo>
                    <a:pt x="177" y="45"/>
                  </a:moveTo>
                  <a:lnTo>
                    <a:pt x="177" y="45"/>
                  </a:lnTo>
                  <a:cubicBezTo>
                    <a:pt x="186" y="45"/>
                    <a:pt x="195" y="36"/>
                    <a:pt x="195" y="18"/>
                  </a:cubicBezTo>
                  <a:cubicBezTo>
                    <a:pt x="195" y="9"/>
                    <a:pt x="186" y="0"/>
                    <a:pt x="177" y="0"/>
                  </a:cubicBezTo>
                  <a:cubicBezTo>
                    <a:pt x="168" y="0"/>
                    <a:pt x="159" y="9"/>
                    <a:pt x="159" y="18"/>
                  </a:cubicBezTo>
                  <a:cubicBezTo>
                    <a:pt x="159" y="36"/>
                    <a:pt x="168" y="45"/>
                    <a:pt x="177" y="4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8" name="Freeform 84"/>
            <p:cNvSpPr>
              <a:spLocks noChangeArrowheads="1"/>
            </p:cNvSpPr>
            <p:nvPr/>
          </p:nvSpPr>
          <p:spPr bwMode="auto">
            <a:xfrm>
              <a:off x="4932917" y="5214975"/>
              <a:ext cx="261659" cy="261661"/>
            </a:xfrm>
            <a:custGeom>
              <a:avLst/>
              <a:gdLst>
                <a:gd name="T0" fmla="*/ 469 w 497"/>
                <a:gd name="T1" fmla="*/ 231 h 498"/>
                <a:gd name="T2" fmla="*/ 425 w 497"/>
                <a:gd name="T3" fmla="*/ 249 h 498"/>
                <a:gd name="T4" fmla="*/ 469 w 497"/>
                <a:gd name="T5" fmla="*/ 275 h 498"/>
                <a:gd name="T6" fmla="*/ 469 w 497"/>
                <a:gd name="T7" fmla="*/ 231 h 498"/>
                <a:gd name="T8" fmla="*/ 247 w 497"/>
                <a:gd name="T9" fmla="*/ 116 h 498"/>
                <a:gd name="T10" fmla="*/ 247 w 497"/>
                <a:gd name="T11" fmla="*/ 391 h 498"/>
                <a:gd name="T12" fmla="*/ 247 w 497"/>
                <a:gd name="T13" fmla="*/ 116 h 498"/>
                <a:gd name="T14" fmla="*/ 247 w 497"/>
                <a:gd name="T15" fmla="*/ 346 h 498"/>
                <a:gd name="T16" fmla="*/ 247 w 497"/>
                <a:gd name="T17" fmla="*/ 151 h 498"/>
                <a:gd name="T18" fmla="*/ 247 w 497"/>
                <a:gd name="T19" fmla="*/ 346 h 498"/>
                <a:gd name="T20" fmla="*/ 71 w 497"/>
                <a:gd name="T21" fmla="*/ 249 h 498"/>
                <a:gd name="T22" fmla="*/ 26 w 497"/>
                <a:gd name="T23" fmla="*/ 231 h 498"/>
                <a:gd name="T24" fmla="*/ 26 w 497"/>
                <a:gd name="T25" fmla="*/ 275 h 498"/>
                <a:gd name="T26" fmla="*/ 71 w 497"/>
                <a:gd name="T27" fmla="*/ 249 h 498"/>
                <a:gd name="T28" fmla="*/ 247 w 497"/>
                <a:gd name="T29" fmla="*/ 80 h 498"/>
                <a:gd name="T30" fmla="*/ 265 w 497"/>
                <a:gd name="T31" fmla="*/ 27 h 498"/>
                <a:gd name="T32" fmla="*/ 230 w 497"/>
                <a:gd name="T33" fmla="*/ 27 h 498"/>
                <a:gd name="T34" fmla="*/ 247 w 497"/>
                <a:gd name="T35" fmla="*/ 80 h 498"/>
                <a:gd name="T36" fmla="*/ 247 w 497"/>
                <a:gd name="T37" fmla="*/ 426 h 498"/>
                <a:gd name="T38" fmla="*/ 230 w 497"/>
                <a:gd name="T39" fmla="*/ 470 h 498"/>
                <a:gd name="T40" fmla="*/ 265 w 497"/>
                <a:gd name="T41" fmla="*/ 470 h 498"/>
                <a:gd name="T42" fmla="*/ 247 w 497"/>
                <a:gd name="T43" fmla="*/ 426 h 498"/>
                <a:gd name="T44" fmla="*/ 434 w 497"/>
                <a:gd name="T45" fmla="*/ 98 h 498"/>
                <a:gd name="T46" fmla="*/ 398 w 497"/>
                <a:gd name="T47" fmla="*/ 72 h 498"/>
                <a:gd name="T48" fmla="*/ 380 w 497"/>
                <a:gd name="T49" fmla="*/ 116 h 498"/>
                <a:gd name="T50" fmla="*/ 434 w 497"/>
                <a:gd name="T51" fmla="*/ 98 h 498"/>
                <a:gd name="T52" fmla="*/ 79 w 497"/>
                <a:gd name="T53" fmla="*/ 391 h 498"/>
                <a:gd name="T54" fmla="*/ 61 w 497"/>
                <a:gd name="T55" fmla="*/ 435 h 498"/>
                <a:gd name="T56" fmla="*/ 106 w 497"/>
                <a:gd name="T57" fmla="*/ 417 h 498"/>
                <a:gd name="T58" fmla="*/ 79 w 497"/>
                <a:gd name="T59" fmla="*/ 391 h 498"/>
                <a:gd name="T60" fmla="*/ 97 w 497"/>
                <a:gd name="T61" fmla="*/ 72 h 498"/>
                <a:gd name="T62" fmla="*/ 61 w 497"/>
                <a:gd name="T63" fmla="*/ 98 h 498"/>
                <a:gd name="T64" fmla="*/ 115 w 497"/>
                <a:gd name="T65" fmla="*/ 116 h 498"/>
                <a:gd name="T66" fmla="*/ 97 w 497"/>
                <a:gd name="T67" fmla="*/ 72 h 498"/>
                <a:gd name="T68" fmla="*/ 380 w 497"/>
                <a:gd name="T69" fmla="*/ 417 h 498"/>
                <a:gd name="T70" fmla="*/ 434 w 497"/>
                <a:gd name="T71" fmla="*/ 435 h 498"/>
                <a:gd name="T72" fmla="*/ 416 w 497"/>
                <a:gd name="T73" fmla="*/ 391 h 498"/>
                <a:gd name="T74" fmla="*/ 380 w 497"/>
                <a:gd name="T75" fmla="*/ 41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98">
                  <a:moveTo>
                    <a:pt x="469" y="231"/>
                  </a:moveTo>
                  <a:lnTo>
                    <a:pt x="469" y="231"/>
                  </a:lnTo>
                  <a:cubicBezTo>
                    <a:pt x="469" y="231"/>
                    <a:pt x="451" y="231"/>
                    <a:pt x="443" y="231"/>
                  </a:cubicBezTo>
                  <a:cubicBezTo>
                    <a:pt x="434" y="231"/>
                    <a:pt x="425" y="240"/>
                    <a:pt x="425" y="249"/>
                  </a:cubicBezTo>
                  <a:cubicBezTo>
                    <a:pt x="425" y="266"/>
                    <a:pt x="434" y="275"/>
                    <a:pt x="443" y="275"/>
                  </a:cubicBezTo>
                  <a:cubicBezTo>
                    <a:pt x="451" y="275"/>
                    <a:pt x="469" y="275"/>
                    <a:pt x="469" y="275"/>
                  </a:cubicBezTo>
                  <a:cubicBezTo>
                    <a:pt x="487" y="275"/>
                    <a:pt x="496" y="266"/>
                    <a:pt x="496" y="249"/>
                  </a:cubicBezTo>
                  <a:cubicBezTo>
                    <a:pt x="496" y="240"/>
                    <a:pt x="487" y="231"/>
                    <a:pt x="469" y="231"/>
                  </a:cubicBezTo>
                  <a:close/>
                  <a:moveTo>
                    <a:pt x="247" y="116"/>
                  </a:moveTo>
                  <a:lnTo>
                    <a:pt x="247" y="116"/>
                  </a:lnTo>
                  <a:cubicBezTo>
                    <a:pt x="168" y="116"/>
                    <a:pt x="115" y="178"/>
                    <a:pt x="115" y="249"/>
                  </a:cubicBezTo>
                  <a:cubicBezTo>
                    <a:pt x="115" y="328"/>
                    <a:pt x="168" y="391"/>
                    <a:pt x="247" y="391"/>
                  </a:cubicBezTo>
                  <a:cubicBezTo>
                    <a:pt x="327" y="391"/>
                    <a:pt x="380" y="328"/>
                    <a:pt x="380" y="249"/>
                  </a:cubicBezTo>
                  <a:cubicBezTo>
                    <a:pt x="380" y="178"/>
                    <a:pt x="327" y="116"/>
                    <a:pt x="247" y="116"/>
                  </a:cubicBezTo>
                  <a:close/>
                  <a:moveTo>
                    <a:pt x="247" y="346"/>
                  </a:moveTo>
                  <a:lnTo>
                    <a:pt x="247" y="346"/>
                  </a:lnTo>
                  <a:cubicBezTo>
                    <a:pt x="194" y="346"/>
                    <a:pt x="150" y="302"/>
                    <a:pt x="150" y="249"/>
                  </a:cubicBezTo>
                  <a:cubicBezTo>
                    <a:pt x="150" y="196"/>
                    <a:pt x="194" y="151"/>
                    <a:pt x="247" y="151"/>
                  </a:cubicBezTo>
                  <a:cubicBezTo>
                    <a:pt x="300" y="151"/>
                    <a:pt x="345" y="196"/>
                    <a:pt x="345" y="249"/>
                  </a:cubicBezTo>
                  <a:cubicBezTo>
                    <a:pt x="345" y="302"/>
                    <a:pt x="300" y="346"/>
                    <a:pt x="247" y="346"/>
                  </a:cubicBezTo>
                  <a:close/>
                  <a:moveTo>
                    <a:pt x="71" y="249"/>
                  </a:moveTo>
                  <a:lnTo>
                    <a:pt x="71" y="249"/>
                  </a:lnTo>
                  <a:cubicBezTo>
                    <a:pt x="71" y="240"/>
                    <a:pt x="61" y="231"/>
                    <a:pt x="53" y="231"/>
                  </a:cubicBezTo>
                  <a:cubicBezTo>
                    <a:pt x="44" y="231"/>
                    <a:pt x="26" y="231"/>
                    <a:pt x="26" y="231"/>
                  </a:cubicBezTo>
                  <a:cubicBezTo>
                    <a:pt x="8" y="231"/>
                    <a:pt x="0" y="240"/>
                    <a:pt x="0" y="249"/>
                  </a:cubicBezTo>
                  <a:cubicBezTo>
                    <a:pt x="0" y="266"/>
                    <a:pt x="8" y="275"/>
                    <a:pt x="26" y="275"/>
                  </a:cubicBezTo>
                  <a:cubicBezTo>
                    <a:pt x="26" y="275"/>
                    <a:pt x="44" y="275"/>
                    <a:pt x="53" y="275"/>
                  </a:cubicBezTo>
                  <a:cubicBezTo>
                    <a:pt x="61" y="275"/>
                    <a:pt x="71" y="266"/>
                    <a:pt x="71" y="249"/>
                  </a:cubicBezTo>
                  <a:close/>
                  <a:moveTo>
                    <a:pt x="247" y="80"/>
                  </a:moveTo>
                  <a:lnTo>
                    <a:pt x="247" y="80"/>
                  </a:lnTo>
                  <a:cubicBezTo>
                    <a:pt x="256" y="80"/>
                    <a:pt x="265" y="62"/>
                    <a:pt x="265" y="53"/>
                  </a:cubicBezTo>
                  <a:cubicBezTo>
                    <a:pt x="265" y="45"/>
                    <a:pt x="265" y="36"/>
                    <a:pt x="265" y="27"/>
                  </a:cubicBezTo>
                  <a:cubicBezTo>
                    <a:pt x="265" y="18"/>
                    <a:pt x="256" y="0"/>
                    <a:pt x="247" y="0"/>
                  </a:cubicBezTo>
                  <a:cubicBezTo>
                    <a:pt x="239" y="0"/>
                    <a:pt x="230" y="18"/>
                    <a:pt x="230" y="27"/>
                  </a:cubicBezTo>
                  <a:cubicBezTo>
                    <a:pt x="230" y="36"/>
                    <a:pt x="230" y="45"/>
                    <a:pt x="230" y="53"/>
                  </a:cubicBezTo>
                  <a:cubicBezTo>
                    <a:pt x="230" y="62"/>
                    <a:pt x="239" y="80"/>
                    <a:pt x="247" y="80"/>
                  </a:cubicBezTo>
                  <a:close/>
                  <a:moveTo>
                    <a:pt x="247" y="426"/>
                  </a:moveTo>
                  <a:lnTo>
                    <a:pt x="247" y="426"/>
                  </a:lnTo>
                  <a:cubicBezTo>
                    <a:pt x="239" y="426"/>
                    <a:pt x="230" y="435"/>
                    <a:pt x="230" y="453"/>
                  </a:cubicBezTo>
                  <a:lnTo>
                    <a:pt x="230" y="470"/>
                  </a:lnTo>
                  <a:cubicBezTo>
                    <a:pt x="230" y="488"/>
                    <a:pt x="239" y="497"/>
                    <a:pt x="247" y="497"/>
                  </a:cubicBezTo>
                  <a:cubicBezTo>
                    <a:pt x="256" y="497"/>
                    <a:pt x="265" y="488"/>
                    <a:pt x="265" y="470"/>
                  </a:cubicBezTo>
                  <a:lnTo>
                    <a:pt x="265" y="453"/>
                  </a:lnTo>
                  <a:cubicBezTo>
                    <a:pt x="265" y="435"/>
                    <a:pt x="256" y="426"/>
                    <a:pt x="247" y="426"/>
                  </a:cubicBezTo>
                  <a:close/>
                  <a:moveTo>
                    <a:pt x="434" y="98"/>
                  </a:moveTo>
                  <a:lnTo>
                    <a:pt x="434" y="98"/>
                  </a:lnTo>
                  <a:cubicBezTo>
                    <a:pt x="443" y="89"/>
                    <a:pt x="443" y="72"/>
                    <a:pt x="434" y="62"/>
                  </a:cubicBezTo>
                  <a:cubicBezTo>
                    <a:pt x="425" y="53"/>
                    <a:pt x="416" y="62"/>
                    <a:pt x="398" y="72"/>
                  </a:cubicBezTo>
                  <a:cubicBezTo>
                    <a:pt x="398" y="72"/>
                    <a:pt x="390" y="80"/>
                    <a:pt x="380" y="89"/>
                  </a:cubicBezTo>
                  <a:cubicBezTo>
                    <a:pt x="372" y="98"/>
                    <a:pt x="372" y="107"/>
                    <a:pt x="380" y="116"/>
                  </a:cubicBezTo>
                  <a:cubicBezTo>
                    <a:pt x="390" y="125"/>
                    <a:pt x="407" y="125"/>
                    <a:pt x="416" y="116"/>
                  </a:cubicBezTo>
                  <a:cubicBezTo>
                    <a:pt x="416" y="107"/>
                    <a:pt x="425" y="98"/>
                    <a:pt x="434" y="98"/>
                  </a:cubicBezTo>
                  <a:close/>
                  <a:moveTo>
                    <a:pt x="79" y="391"/>
                  </a:moveTo>
                  <a:lnTo>
                    <a:pt x="79" y="391"/>
                  </a:lnTo>
                  <a:cubicBezTo>
                    <a:pt x="79" y="391"/>
                    <a:pt x="71" y="400"/>
                    <a:pt x="61" y="408"/>
                  </a:cubicBezTo>
                  <a:cubicBezTo>
                    <a:pt x="53" y="417"/>
                    <a:pt x="53" y="426"/>
                    <a:pt x="61" y="435"/>
                  </a:cubicBezTo>
                  <a:cubicBezTo>
                    <a:pt x="71" y="444"/>
                    <a:pt x="79" y="444"/>
                    <a:pt x="97" y="435"/>
                  </a:cubicBezTo>
                  <a:lnTo>
                    <a:pt x="106" y="417"/>
                  </a:lnTo>
                  <a:cubicBezTo>
                    <a:pt x="124" y="408"/>
                    <a:pt x="124" y="391"/>
                    <a:pt x="115" y="381"/>
                  </a:cubicBezTo>
                  <a:cubicBezTo>
                    <a:pt x="106" y="381"/>
                    <a:pt x="88" y="381"/>
                    <a:pt x="79" y="391"/>
                  </a:cubicBezTo>
                  <a:close/>
                  <a:moveTo>
                    <a:pt x="97" y="72"/>
                  </a:moveTo>
                  <a:lnTo>
                    <a:pt x="97" y="72"/>
                  </a:lnTo>
                  <a:cubicBezTo>
                    <a:pt x="79" y="62"/>
                    <a:pt x="71" y="53"/>
                    <a:pt x="61" y="62"/>
                  </a:cubicBezTo>
                  <a:cubicBezTo>
                    <a:pt x="53" y="72"/>
                    <a:pt x="53" y="89"/>
                    <a:pt x="61" y="98"/>
                  </a:cubicBezTo>
                  <a:cubicBezTo>
                    <a:pt x="71" y="98"/>
                    <a:pt x="79" y="107"/>
                    <a:pt x="79" y="116"/>
                  </a:cubicBezTo>
                  <a:cubicBezTo>
                    <a:pt x="88" y="125"/>
                    <a:pt x="106" y="125"/>
                    <a:pt x="115" y="116"/>
                  </a:cubicBezTo>
                  <a:cubicBezTo>
                    <a:pt x="124" y="107"/>
                    <a:pt x="124" y="98"/>
                    <a:pt x="106" y="89"/>
                  </a:cubicBezTo>
                  <a:cubicBezTo>
                    <a:pt x="106" y="80"/>
                    <a:pt x="97" y="72"/>
                    <a:pt x="97" y="72"/>
                  </a:cubicBezTo>
                  <a:close/>
                  <a:moveTo>
                    <a:pt x="380" y="417"/>
                  </a:moveTo>
                  <a:lnTo>
                    <a:pt x="380" y="417"/>
                  </a:lnTo>
                  <a:cubicBezTo>
                    <a:pt x="390" y="417"/>
                    <a:pt x="398" y="435"/>
                    <a:pt x="398" y="435"/>
                  </a:cubicBezTo>
                  <a:cubicBezTo>
                    <a:pt x="416" y="444"/>
                    <a:pt x="425" y="444"/>
                    <a:pt x="434" y="435"/>
                  </a:cubicBezTo>
                  <a:cubicBezTo>
                    <a:pt x="443" y="426"/>
                    <a:pt x="443" y="417"/>
                    <a:pt x="434" y="408"/>
                  </a:cubicBezTo>
                  <a:cubicBezTo>
                    <a:pt x="425" y="400"/>
                    <a:pt x="416" y="391"/>
                    <a:pt x="416" y="391"/>
                  </a:cubicBezTo>
                  <a:cubicBezTo>
                    <a:pt x="407" y="381"/>
                    <a:pt x="390" y="381"/>
                    <a:pt x="380" y="381"/>
                  </a:cubicBezTo>
                  <a:cubicBezTo>
                    <a:pt x="372" y="391"/>
                    <a:pt x="372" y="408"/>
                    <a:pt x="380" y="41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9" name="Freeform 85"/>
            <p:cNvSpPr>
              <a:spLocks noChangeArrowheads="1"/>
            </p:cNvSpPr>
            <p:nvPr/>
          </p:nvSpPr>
          <p:spPr bwMode="auto">
            <a:xfrm>
              <a:off x="1299781" y="3149482"/>
              <a:ext cx="233874" cy="229242"/>
            </a:xfrm>
            <a:custGeom>
              <a:avLst/>
              <a:gdLst>
                <a:gd name="T0" fmla="*/ 443 w 444"/>
                <a:gd name="T1" fmla="*/ 159 h 435"/>
                <a:gd name="T2" fmla="*/ 284 w 444"/>
                <a:gd name="T3" fmla="*/ 159 h 435"/>
                <a:gd name="T4" fmla="*/ 222 w 444"/>
                <a:gd name="T5" fmla="*/ 0 h 435"/>
                <a:gd name="T6" fmla="*/ 160 w 444"/>
                <a:gd name="T7" fmla="*/ 159 h 435"/>
                <a:gd name="T8" fmla="*/ 0 w 444"/>
                <a:gd name="T9" fmla="*/ 159 h 435"/>
                <a:gd name="T10" fmla="*/ 133 w 444"/>
                <a:gd name="T11" fmla="*/ 256 h 435"/>
                <a:gd name="T12" fmla="*/ 88 w 444"/>
                <a:gd name="T13" fmla="*/ 434 h 435"/>
                <a:gd name="T14" fmla="*/ 222 w 444"/>
                <a:gd name="T15" fmla="*/ 327 h 435"/>
                <a:gd name="T16" fmla="*/ 354 w 444"/>
                <a:gd name="T17" fmla="*/ 434 h 435"/>
                <a:gd name="T18" fmla="*/ 310 w 444"/>
                <a:gd name="T19" fmla="*/ 256 h 435"/>
                <a:gd name="T20" fmla="*/ 443 w 444"/>
                <a:gd name="T21" fmla="*/ 159 h 435"/>
                <a:gd name="T22" fmla="*/ 222 w 444"/>
                <a:gd name="T23" fmla="*/ 283 h 435"/>
                <a:gd name="T24" fmla="*/ 141 w 444"/>
                <a:gd name="T25" fmla="*/ 344 h 435"/>
                <a:gd name="T26" fmla="*/ 177 w 444"/>
                <a:gd name="T27" fmla="*/ 256 h 435"/>
                <a:gd name="T28" fmla="*/ 106 w 444"/>
                <a:gd name="T29" fmla="*/ 194 h 435"/>
                <a:gd name="T30" fmla="*/ 195 w 444"/>
                <a:gd name="T31" fmla="*/ 203 h 435"/>
                <a:gd name="T32" fmla="*/ 222 w 444"/>
                <a:gd name="T33" fmla="*/ 97 h 435"/>
                <a:gd name="T34" fmla="*/ 248 w 444"/>
                <a:gd name="T35" fmla="*/ 203 h 435"/>
                <a:gd name="T36" fmla="*/ 337 w 444"/>
                <a:gd name="T37" fmla="*/ 194 h 435"/>
                <a:gd name="T38" fmla="*/ 266 w 444"/>
                <a:gd name="T39" fmla="*/ 256 h 435"/>
                <a:gd name="T40" fmla="*/ 293 w 444"/>
                <a:gd name="T41" fmla="*/ 344 h 435"/>
                <a:gd name="T42" fmla="*/ 222 w 444"/>
                <a:gd name="T43" fmla="*/ 28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435">
                  <a:moveTo>
                    <a:pt x="443" y="159"/>
                  </a:moveTo>
                  <a:lnTo>
                    <a:pt x="284" y="159"/>
                  </a:lnTo>
                  <a:lnTo>
                    <a:pt x="222" y="0"/>
                  </a:lnTo>
                  <a:lnTo>
                    <a:pt x="160" y="159"/>
                  </a:lnTo>
                  <a:lnTo>
                    <a:pt x="0" y="159"/>
                  </a:lnTo>
                  <a:lnTo>
                    <a:pt x="133" y="256"/>
                  </a:lnTo>
                  <a:lnTo>
                    <a:pt x="88" y="434"/>
                  </a:lnTo>
                  <a:lnTo>
                    <a:pt x="222" y="327"/>
                  </a:lnTo>
                  <a:lnTo>
                    <a:pt x="354" y="434"/>
                  </a:lnTo>
                  <a:lnTo>
                    <a:pt x="310" y="256"/>
                  </a:lnTo>
                  <a:lnTo>
                    <a:pt x="443" y="159"/>
                  </a:lnTo>
                  <a:close/>
                  <a:moveTo>
                    <a:pt x="222" y="283"/>
                  </a:moveTo>
                  <a:lnTo>
                    <a:pt x="141" y="344"/>
                  </a:lnTo>
                  <a:lnTo>
                    <a:pt x="177" y="256"/>
                  </a:lnTo>
                  <a:lnTo>
                    <a:pt x="106" y="194"/>
                  </a:lnTo>
                  <a:lnTo>
                    <a:pt x="195" y="203"/>
                  </a:lnTo>
                  <a:lnTo>
                    <a:pt x="222" y="97"/>
                  </a:lnTo>
                  <a:lnTo>
                    <a:pt x="248" y="203"/>
                  </a:lnTo>
                  <a:lnTo>
                    <a:pt x="337" y="194"/>
                  </a:lnTo>
                  <a:lnTo>
                    <a:pt x="266" y="256"/>
                  </a:lnTo>
                  <a:lnTo>
                    <a:pt x="293" y="344"/>
                  </a:lnTo>
                  <a:lnTo>
                    <a:pt x="222" y="28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0" name="Freeform 86"/>
            <p:cNvSpPr>
              <a:spLocks noChangeArrowheads="1"/>
            </p:cNvSpPr>
            <p:nvPr/>
          </p:nvSpPr>
          <p:spPr bwMode="auto">
            <a:xfrm>
              <a:off x="8072834" y="2647004"/>
              <a:ext cx="231558" cy="187561"/>
            </a:xfrm>
            <a:custGeom>
              <a:avLst/>
              <a:gdLst>
                <a:gd name="T0" fmla="*/ 398 w 443"/>
                <a:gd name="T1" fmla="*/ 36 h 356"/>
                <a:gd name="T2" fmla="*/ 398 w 443"/>
                <a:gd name="T3" fmla="*/ 36 h 356"/>
                <a:gd name="T4" fmla="*/ 247 w 443"/>
                <a:gd name="T5" fmla="*/ 36 h 356"/>
                <a:gd name="T6" fmla="*/ 221 w 443"/>
                <a:gd name="T7" fmla="*/ 62 h 356"/>
                <a:gd name="T8" fmla="*/ 194 w 443"/>
                <a:gd name="T9" fmla="*/ 36 h 356"/>
                <a:gd name="T10" fmla="*/ 44 w 443"/>
                <a:gd name="T11" fmla="*/ 36 h 356"/>
                <a:gd name="T12" fmla="*/ 44 w 443"/>
                <a:gd name="T13" fmla="*/ 186 h 356"/>
                <a:gd name="T14" fmla="*/ 221 w 443"/>
                <a:gd name="T15" fmla="*/ 355 h 356"/>
                <a:gd name="T16" fmla="*/ 398 w 443"/>
                <a:gd name="T17" fmla="*/ 186 h 356"/>
                <a:gd name="T18" fmla="*/ 398 w 443"/>
                <a:gd name="T19" fmla="*/ 36 h 356"/>
                <a:gd name="T20" fmla="*/ 372 w 443"/>
                <a:gd name="T21" fmla="*/ 160 h 356"/>
                <a:gd name="T22" fmla="*/ 372 w 443"/>
                <a:gd name="T23" fmla="*/ 160 h 356"/>
                <a:gd name="T24" fmla="*/ 221 w 443"/>
                <a:gd name="T25" fmla="*/ 301 h 356"/>
                <a:gd name="T26" fmla="*/ 70 w 443"/>
                <a:gd name="T27" fmla="*/ 160 h 356"/>
                <a:gd name="T28" fmla="*/ 44 w 443"/>
                <a:gd name="T29" fmla="*/ 116 h 356"/>
                <a:gd name="T30" fmla="*/ 70 w 443"/>
                <a:gd name="T31" fmla="*/ 62 h 356"/>
                <a:gd name="T32" fmla="*/ 115 w 443"/>
                <a:gd name="T33" fmla="*/ 45 h 356"/>
                <a:gd name="T34" fmla="*/ 168 w 443"/>
                <a:gd name="T35" fmla="*/ 71 h 356"/>
                <a:gd name="T36" fmla="*/ 221 w 443"/>
                <a:gd name="T37" fmla="*/ 116 h 356"/>
                <a:gd name="T38" fmla="*/ 275 w 443"/>
                <a:gd name="T39" fmla="*/ 71 h 356"/>
                <a:gd name="T40" fmla="*/ 328 w 443"/>
                <a:gd name="T41" fmla="*/ 45 h 356"/>
                <a:gd name="T42" fmla="*/ 372 w 443"/>
                <a:gd name="T43" fmla="*/ 62 h 356"/>
                <a:gd name="T44" fmla="*/ 398 w 443"/>
                <a:gd name="T45" fmla="*/ 116 h 356"/>
                <a:gd name="T46" fmla="*/ 372 w 443"/>
                <a:gd name="T47" fmla="*/ 16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3" h="356">
                  <a:moveTo>
                    <a:pt x="398" y="36"/>
                  </a:moveTo>
                  <a:lnTo>
                    <a:pt x="398" y="36"/>
                  </a:lnTo>
                  <a:cubicBezTo>
                    <a:pt x="354" y="0"/>
                    <a:pt x="292" y="0"/>
                    <a:pt x="247" y="36"/>
                  </a:cubicBezTo>
                  <a:cubicBezTo>
                    <a:pt x="221" y="62"/>
                    <a:pt x="221" y="62"/>
                    <a:pt x="221" y="62"/>
                  </a:cubicBezTo>
                  <a:cubicBezTo>
                    <a:pt x="194" y="36"/>
                    <a:pt x="194" y="36"/>
                    <a:pt x="194" y="36"/>
                  </a:cubicBezTo>
                  <a:cubicBezTo>
                    <a:pt x="150" y="0"/>
                    <a:pt x="88" y="0"/>
                    <a:pt x="44" y="36"/>
                  </a:cubicBezTo>
                  <a:cubicBezTo>
                    <a:pt x="0" y="80"/>
                    <a:pt x="0" y="151"/>
                    <a:pt x="44" y="186"/>
                  </a:cubicBezTo>
                  <a:cubicBezTo>
                    <a:pt x="221" y="355"/>
                    <a:pt x="221" y="355"/>
                    <a:pt x="221" y="355"/>
                  </a:cubicBezTo>
                  <a:cubicBezTo>
                    <a:pt x="398" y="186"/>
                    <a:pt x="398" y="186"/>
                    <a:pt x="398" y="186"/>
                  </a:cubicBezTo>
                  <a:cubicBezTo>
                    <a:pt x="442" y="151"/>
                    <a:pt x="442" y="80"/>
                    <a:pt x="398" y="36"/>
                  </a:cubicBezTo>
                  <a:close/>
                  <a:moveTo>
                    <a:pt x="372" y="160"/>
                  </a:moveTo>
                  <a:lnTo>
                    <a:pt x="372" y="160"/>
                  </a:lnTo>
                  <a:cubicBezTo>
                    <a:pt x="221" y="301"/>
                    <a:pt x="221" y="301"/>
                    <a:pt x="221" y="301"/>
                  </a:cubicBezTo>
                  <a:cubicBezTo>
                    <a:pt x="70" y="160"/>
                    <a:pt x="70" y="160"/>
                    <a:pt x="70" y="160"/>
                  </a:cubicBezTo>
                  <a:cubicBezTo>
                    <a:pt x="53" y="151"/>
                    <a:pt x="44" y="133"/>
                    <a:pt x="44" y="116"/>
                  </a:cubicBezTo>
                  <a:cubicBezTo>
                    <a:pt x="44" y="89"/>
                    <a:pt x="53" y="80"/>
                    <a:pt x="70" y="62"/>
                  </a:cubicBezTo>
                  <a:cubicBezTo>
                    <a:pt x="79" y="53"/>
                    <a:pt x="97" y="45"/>
                    <a:pt x="115" y="45"/>
                  </a:cubicBezTo>
                  <a:cubicBezTo>
                    <a:pt x="141" y="45"/>
                    <a:pt x="159" y="53"/>
                    <a:pt x="168" y="71"/>
                  </a:cubicBezTo>
                  <a:cubicBezTo>
                    <a:pt x="221" y="116"/>
                    <a:pt x="221" y="116"/>
                    <a:pt x="221" y="116"/>
                  </a:cubicBezTo>
                  <a:cubicBezTo>
                    <a:pt x="275" y="71"/>
                    <a:pt x="275" y="71"/>
                    <a:pt x="275" y="71"/>
                  </a:cubicBezTo>
                  <a:cubicBezTo>
                    <a:pt x="283" y="53"/>
                    <a:pt x="301" y="45"/>
                    <a:pt x="328" y="45"/>
                  </a:cubicBezTo>
                  <a:cubicBezTo>
                    <a:pt x="345" y="45"/>
                    <a:pt x="363" y="53"/>
                    <a:pt x="372" y="62"/>
                  </a:cubicBezTo>
                  <a:cubicBezTo>
                    <a:pt x="389" y="80"/>
                    <a:pt x="398" y="89"/>
                    <a:pt x="398" y="116"/>
                  </a:cubicBezTo>
                  <a:cubicBezTo>
                    <a:pt x="398" y="133"/>
                    <a:pt x="389" y="151"/>
                    <a:pt x="372" y="16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1" name="Freeform 87"/>
            <p:cNvSpPr>
              <a:spLocks noChangeArrowheads="1"/>
            </p:cNvSpPr>
            <p:nvPr/>
          </p:nvSpPr>
          <p:spPr bwMode="auto">
            <a:xfrm>
              <a:off x="2337158" y="4707865"/>
              <a:ext cx="243136" cy="238503"/>
            </a:xfrm>
            <a:custGeom>
              <a:avLst/>
              <a:gdLst>
                <a:gd name="T0" fmla="*/ 115 w 462"/>
                <a:gd name="T1" fmla="*/ 151 h 452"/>
                <a:gd name="T2" fmla="*/ 186 w 462"/>
                <a:gd name="T3" fmla="*/ 97 h 452"/>
                <a:gd name="T4" fmla="*/ 186 w 462"/>
                <a:gd name="T5" fmla="*/ 70 h 452"/>
                <a:gd name="T6" fmla="*/ 44 w 462"/>
                <a:gd name="T7" fmla="*/ 88 h 452"/>
                <a:gd name="T8" fmla="*/ 115 w 462"/>
                <a:gd name="T9" fmla="*/ 151 h 452"/>
                <a:gd name="T10" fmla="*/ 62 w 462"/>
                <a:gd name="T11" fmla="*/ 195 h 452"/>
                <a:gd name="T12" fmla="*/ 26 w 462"/>
                <a:gd name="T13" fmla="*/ 124 h 452"/>
                <a:gd name="T14" fmla="*/ 35 w 462"/>
                <a:gd name="T15" fmla="*/ 336 h 452"/>
                <a:gd name="T16" fmla="*/ 62 w 462"/>
                <a:gd name="T17" fmla="*/ 195 h 452"/>
                <a:gd name="T18" fmla="*/ 230 w 462"/>
                <a:gd name="T19" fmla="*/ 35 h 452"/>
                <a:gd name="T20" fmla="*/ 346 w 462"/>
                <a:gd name="T21" fmla="*/ 26 h 452"/>
                <a:gd name="T22" fmla="*/ 151 w 462"/>
                <a:gd name="T23" fmla="*/ 8 h 452"/>
                <a:gd name="T24" fmla="*/ 230 w 462"/>
                <a:gd name="T25" fmla="*/ 35 h 452"/>
                <a:gd name="T26" fmla="*/ 301 w 462"/>
                <a:gd name="T27" fmla="*/ 266 h 452"/>
                <a:gd name="T28" fmla="*/ 248 w 462"/>
                <a:gd name="T29" fmla="*/ 132 h 452"/>
                <a:gd name="T30" fmla="*/ 204 w 462"/>
                <a:gd name="T31" fmla="*/ 124 h 452"/>
                <a:gd name="T32" fmla="*/ 160 w 462"/>
                <a:gd name="T33" fmla="*/ 195 h 452"/>
                <a:gd name="T34" fmla="*/ 301 w 462"/>
                <a:gd name="T35" fmla="*/ 266 h 452"/>
                <a:gd name="T36" fmla="*/ 363 w 462"/>
                <a:gd name="T37" fmla="*/ 327 h 452"/>
                <a:gd name="T38" fmla="*/ 363 w 462"/>
                <a:gd name="T39" fmla="*/ 407 h 452"/>
                <a:gd name="T40" fmla="*/ 390 w 462"/>
                <a:gd name="T41" fmla="*/ 301 h 452"/>
                <a:gd name="T42" fmla="*/ 292 w 462"/>
                <a:gd name="T43" fmla="*/ 301 h 452"/>
                <a:gd name="T44" fmla="*/ 142 w 462"/>
                <a:gd name="T45" fmla="*/ 239 h 452"/>
                <a:gd name="T46" fmla="*/ 107 w 462"/>
                <a:gd name="T47" fmla="*/ 239 h 452"/>
                <a:gd name="T48" fmla="*/ 142 w 462"/>
                <a:gd name="T49" fmla="*/ 434 h 452"/>
                <a:gd name="T50" fmla="*/ 381 w 462"/>
                <a:gd name="T51" fmla="*/ 53 h 452"/>
                <a:gd name="T52" fmla="*/ 275 w 462"/>
                <a:gd name="T53" fmla="*/ 79 h 452"/>
                <a:gd name="T54" fmla="*/ 275 w 462"/>
                <a:gd name="T55" fmla="*/ 106 h 452"/>
                <a:gd name="T56" fmla="*/ 390 w 462"/>
                <a:gd name="T57" fmla="*/ 266 h 452"/>
                <a:gd name="T58" fmla="*/ 461 w 462"/>
                <a:gd name="T59" fmla="*/ 221 h 452"/>
                <a:gd name="T60" fmla="*/ 319 w 462"/>
                <a:gd name="T61" fmla="*/ 327 h 452"/>
                <a:gd name="T62" fmla="*/ 177 w 462"/>
                <a:gd name="T63" fmla="*/ 443 h 452"/>
                <a:gd name="T64" fmla="*/ 328 w 462"/>
                <a:gd name="T65" fmla="*/ 434 h 452"/>
                <a:gd name="T66" fmla="*/ 328 w 462"/>
                <a:gd name="T67" fmla="*/ 33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2" name="Freeform 88"/>
            <p:cNvSpPr>
              <a:spLocks noChangeArrowheads="1"/>
            </p:cNvSpPr>
            <p:nvPr/>
          </p:nvSpPr>
          <p:spPr bwMode="auto">
            <a:xfrm>
              <a:off x="5974925" y="5265917"/>
              <a:ext cx="261659" cy="159776"/>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3" name="Freeform 89"/>
            <p:cNvSpPr>
              <a:spLocks noChangeArrowheads="1"/>
            </p:cNvSpPr>
            <p:nvPr/>
          </p:nvSpPr>
          <p:spPr bwMode="auto">
            <a:xfrm>
              <a:off x="7026195" y="4186860"/>
              <a:ext cx="243134" cy="238505"/>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4" name="Freeform 90"/>
            <p:cNvSpPr>
              <a:spLocks noChangeArrowheads="1"/>
            </p:cNvSpPr>
            <p:nvPr/>
          </p:nvSpPr>
          <p:spPr bwMode="auto">
            <a:xfrm>
              <a:off x="2327896" y="5279810"/>
              <a:ext cx="261661" cy="129673"/>
            </a:xfrm>
            <a:custGeom>
              <a:avLst/>
              <a:gdLst>
                <a:gd name="T0" fmla="*/ 444 w 498"/>
                <a:gd name="T1" fmla="*/ 0 h 248"/>
                <a:gd name="T2" fmla="*/ 444 w 498"/>
                <a:gd name="T3" fmla="*/ 0 h 248"/>
                <a:gd name="T4" fmla="*/ 53 w 498"/>
                <a:gd name="T5" fmla="*/ 0 h 248"/>
                <a:gd name="T6" fmla="*/ 0 w 498"/>
                <a:gd name="T7" fmla="*/ 53 h 248"/>
                <a:gd name="T8" fmla="*/ 0 w 498"/>
                <a:gd name="T9" fmla="*/ 203 h 248"/>
                <a:gd name="T10" fmla="*/ 53 w 498"/>
                <a:gd name="T11" fmla="*/ 247 h 248"/>
                <a:gd name="T12" fmla="*/ 444 w 498"/>
                <a:gd name="T13" fmla="*/ 247 h 248"/>
                <a:gd name="T14" fmla="*/ 497 w 498"/>
                <a:gd name="T15" fmla="*/ 203 h 248"/>
                <a:gd name="T16" fmla="*/ 497 w 498"/>
                <a:gd name="T17" fmla="*/ 53 h 248"/>
                <a:gd name="T18" fmla="*/ 444 w 498"/>
                <a:gd name="T19" fmla="*/ 0 h 248"/>
                <a:gd name="T20" fmla="*/ 444 w 498"/>
                <a:gd name="T21" fmla="*/ 203 h 248"/>
                <a:gd name="T22" fmla="*/ 444 w 498"/>
                <a:gd name="T23" fmla="*/ 203 h 248"/>
                <a:gd name="T24" fmla="*/ 53 w 498"/>
                <a:gd name="T25" fmla="*/ 203 h 248"/>
                <a:gd name="T26" fmla="*/ 53 w 498"/>
                <a:gd name="T27" fmla="*/ 53 h 248"/>
                <a:gd name="T28" fmla="*/ 444 w 498"/>
                <a:gd name="T29" fmla="*/ 53 h 248"/>
                <a:gd name="T30" fmla="*/ 444 w 498"/>
                <a:gd name="T31" fmla="*/ 203 h 248"/>
                <a:gd name="T32" fmla="*/ 426 w 498"/>
                <a:gd name="T33" fmla="*/ 79 h 248"/>
                <a:gd name="T34" fmla="*/ 426 w 498"/>
                <a:gd name="T35" fmla="*/ 79 h 248"/>
                <a:gd name="T36" fmla="*/ 319 w 498"/>
                <a:gd name="T37" fmla="*/ 79 h 248"/>
                <a:gd name="T38" fmla="*/ 319 w 498"/>
                <a:gd name="T39" fmla="*/ 177 h 248"/>
                <a:gd name="T40" fmla="*/ 426 w 498"/>
                <a:gd name="T41" fmla="*/ 177 h 248"/>
                <a:gd name="T42" fmla="*/ 426 w 498"/>
                <a:gd name="T43" fmla="*/ 79 h 248"/>
                <a:gd name="T44" fmla="*/ 178 w 498"/>
                <a:gd name="T45" fmla="*/ 79 h 248"/>
                <a:gd name="T46" fmla="*/ 178 w 498"/>
                <a:gd name="T47" fmla="*/ 79 h 248"/>
                <a:gd name="T48" fmla="*/ 72 w 498"/>
                <a:gd name="T49" fmla="*/ 79 h 248"/>
                <a:gd name="T50" fmla="*/ 72 w 498"/>
                <a:gd name="T51" fmla="*/ 177 h 248"/>
                <a:gd name="T52" fmla="*/ 178 w 498"/>
                <a:gd name="T53" fmla="*/ 177 h 248"/>
                <a:gd name="T54" fmla="*/ 178 w 498"/>
                <a:gd name="T55" fmla="*/ 79 h 248"/>
                <a:gd name="T56" fmla="*/ 301 w 498"/>
                <a:gd name="T57" fmla="*/ 79 h 248"/>
                <a:gd name="T58" fmla="*/ 301 w 498"/>
                <a:gd name="T59" fmla="*/ 79 h 248"/>
                <a:gd name="T60" fmla="*/ 195 w 498"/>
                <a:gd name="T61" fmla="*/ 79 h 248"/>
                <a:gd name="T62" fmla="*/ 195 w 498"/>
                <a:gd name="T63" fmla="*/ 177 h 248"/>
                <a:gd name="T64" fmla="*/ 301 w 498"/>
                <a:gd name="T65" fmla="*/ 177 h 248"/>
                <a:gd name="T66" fmla="*/ 301 w 498"/>
                <a:gd name="T67"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5" name="Freeform 91"/>
            <p:cNvSpPr>
              <a:spLocks noChangeArrowheads="1"/>
            </p:cNvSpPr>
            <p:nvPr/>
          </p:nvSpPr>
          <p:spPr bwMode="auto">
            <a:xfrm>
              <a:off x="2848901" y="5279810"/>
              <a:ext cx="261659"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 name="T44" fmla="*/ 301 w 497"/>
                <a:gd name="T45" fmla="*/ 79 h 248"/>
                <a:gd name="T46" fmla="*/ 301 w 497"/>
                <a:gd name="T47" fmla="*/ 79 h 248"/>
                <a:gd name="T48" fmla="*/ 195 w 497"/>
                <a:gd name="T49" fmla="*/ 79 h 248"/>
                <a:gd name="T50" fmla="*/ 195 w 497"/>
                <a:gd name="T51" fmla="*/ 177 h 248"/>
                <a:gd name="T52" fmla="*/ 301 w 497"/>
                <a:gd name="T53" fmla="*/ 177 h 248"/>
                <a:gd name="T54" fmla="*/ 301 w 497"/>
                <a:gd name="T55"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69" y="247"/>
                    <a:pt x="496" y="230"/>
                    <a:pt x="496" y="203"/>
                  </a:cubicBezTo>
                  <a:cubicBezTo>
                    <a:pt x="496" y="53"/>
                    <a:pt x="496" y="53"/>
                    <a:pt x="496" y="53"/>
                  </a:cubicBezTo>
                  <a:cubicBezTo>
                    <a:pt x="496" y="26"/>
                    <a:pt x="469"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6" name="Freeform 92"/>
            <p:cNvSpPr>
              <a:spLocks noChangeArrowheads="1"/>
            </p:cNvSpPr>
            <p:nvPr/>
          </p:nvSpPr>
          <p:spPr bwMode="auto">
            <a:xfrm>
              <a:off x="3369904" y="5279810"/>
              <a:ext cx="261661"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70" y="247"/>
                    <a:pt x="496" y="230"/>
                    <a:pt x="496" y="203"/>
                  </a:cubicBezTo>
                  <a:cubicBezTo>
                    <a:pt x="496" y="53"/>
                    <a:pt x="496" y="53"/>
                    <a:pt x="496" y="53"/>
                  </a:cubicBezTo>
                  <a:cubicBezTo>
                    <a:pt x="496" y="26"/>
                    <a:pt x="470"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7" name="Freeform 93"/>
            <p:cNvSpPr>
              <a:spLocks noChangeArrowheads="1"/>
            </p:cNvSpPr>
            <p:nvPr/>
          </p:nvSpPr>
          <p:spPr bwMode="auto">
            <a:xfrm>
              <a:off x="3890908" y="5279810"/>
              <a:ext cx="261659" cy="129673"/>
            </a:xfrm>
            <a:custGeom>
              <a:avLst/>
              <a:gdLst>
                <a:gd name="T0" fmla="*/ 442 w 497"/>
                <a:gd name="T1" fmla="*/ 0 h 248"/>
                <a:gd name="T2" fmla="*/ 442 w 497"/>
                <a:gd name="T3" fmla="*/ 0 h 248"/>
                <a:gd name="T4" fmla="*/ 53 w 497"/>
                <a:gd name="T5" fmla="*/ 0 h 248"/>
                <a:gd name="T6" fmla="*/ 0 w 497"/>
                <a:gd name="T7" fmla="*/ 53 h 248"/>
                <a:gd name="T8" fmla="*/ 0 w 497"/>
                <a:gd name="T9" fmla="*/ 203 h 248"/>
                <a:gd name="T10" fmla="*/ 53 w 497"/>
                <a:gd name="T11" fmla="*/ 247 h 248"/>
                <a:gd name="T12" fmla="*/ 442 w 497"/>
                <a:gd name="T13" fmla="*/ 247 h 248"/>
                <a:gd name="T14" fmla="*/ 496 w 497"/>
                <a:gd name="T15" fmla="*/ 203 h 248"/>
                <a:gd name="T16" fmla="*/ 496 w 497"/>
                <a:gd name="T17" fmla="*/ 53 h 248"/>
                <a:gd name="T18" fmla="*/ 442 w 497"/>
                <a:gd name="T19" fmla="*/ 0 h 248"/>
                <a:gd name="T20" fmla="*/ 442 w 497"/>
                <a:gd name="T21" fmla="*/ 203 h 248"/>
                <a:gd name="T22" fmla="*/ 442 w 497"/>
                <a:gd name="T23" fmla="*/ 203 h 248"/>
                <a:gd name="T24" fmla="*/ 53 w 497"/>
                <a:gd name="T25" fmla="*/ 203 h 248"/>
                <a:gd name="T26" fmla="*/ 53 w 497"/>
                <a:gd name="T27" fmla="*/ 53 h 248"/>
                <a:gd name="T28" fmla="*/ 442 w 497"/>
                <a:gd name="T29" fmla="*/ 53 h 248"/>
                <a:gd name="T30" fmla="*/ 442 w 497"/>
                <a:gd name="T31" fmla="*/ 20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248">
                  <a:moveTo>
                    <a:pt x="442" y="0"/>
                  </a:moveTo>
                  <a:lnTo>
                    <a:pt x="442" y="0"/>
                  </a:lnTo>
                  <a:cubicBezTo>
                    <a:pt x="53" y="0"/>
                    <a:pt x="53" y="0"/>
                    <a:pt x="53" y="0"/>
                  </a:cubicBezTo>
                  <a:cubicBezTo>
                    <a:pt x="17" y="0"/>
                    <a:pt x="0" y="26"/>
                    <a:pt x="0" y="53"/>
                  </a:cubicBezTo>
                  <a:cubicBezTo>
                    <a:pt x="0" y="203"/>
                    <a:pt x="0" y="203"/>
                    <a:pt x="0" y="203"/>
                  </a:cubicBezTo>
                  <a:cubicBezTo>
                    <a:pt x="0" y="230"/>
                    <a:pt x="17" y="247"/>
                    <a:pt x="53" y="247"/>
                  </a:cubicBezTo>
                  <a:cubicBezTo>
                    <a:pt x="442" y="247"/>
                    <a:pt x="442" y="247"/>
                    <a:pt x="442" y="247"/>
                  </a:cubicBezTo>
                  <a:cubicBezTo>
                    <a:pt x="470" y="247"/>
                    <a:pt x="496" y="230"/>
                    <a:pt x="496" y="203"/>
                  </a:cubicBezTo>
                  <a:cubicBezTo>
                    <a:pt x="496" y="53"/>
                    <a:pt x="496" y="53"/>
                    <a:pt x="496" y="53"/>
                  </a:cubicBezTo>
                  <a:cubicBezTo>
                    <a:pt x="496" y="26"/>
                    <a:pt x="470" y="0"/>
                    <a:pt x="442" y="0"/>
                  </a:cubicBezTo>
                  <a:close/>
                  <a:moveTo>
                    <a:pt x="442" y="203"/>
                  </a:moveTo>
                  <a:lnTo>
                    <a:pt x="442" y="203"/>
                  </a:lnTo>
                  <a:cubicBezTo>
                    <a:pt x="53" y="203"/>
                    <a:pt x="53" y="203"/>
                    <a:pt x="53" y="203"/>
                  </a:cubicBezTo>
                  <a:cubicBezTo>
                    <a:pt x="53" y="53"/>
                    <a:pt x="53" y="53"/>
                    <a:pt x="53" y="53"/>
                  </a:cubicBezTo>
                  <a:cubicBezTo>
                    <a:pt x="442" y="53"/>
                    <a:pt x="442" y="53"/>
                    <a:pt x="442" y="53"/>
                  </a:cubicBezTo>
                  <a:lnTo>
                    <a:pt x="442" y="20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8" name="Freeform 94"/>
            <p:cNvSpPr>
              <a:spLocks noChangeArrowheads="1"/>
            </p:cNvSpPr>
            <p:nvPr/>
          </p:nvSpPr>
          <p:spPr bwMode="auto">
            <a:xfrm>
              <a:off x="5974925" y="2163048"/>
              <a:ext cx="261659" cy="118095"/>
            </a:xfrm>
            <a:custGeom>
              <a:avLst/>
              <a:gdLst>
                <a:gd name="T0" fmla="*/ 478 w 498"/>
                <a:gd name="T1" fmla="*/ 90 h 223"/>
                <a:gd name="T2" fmla="*/ 478 w 498"/>
                <a:gd name="T3" fmla="*/ 90 h 223"/>
                <a:gd name="T4" fmla="*/ 399 w 498"/>
                <a:gd name="T5" fmla="*/ 9 h 223"/>
                <a:gd name="T6" fmla="*/ 372 w 498"/>
                <a:gd name="T7" fmla="*/ 0 h 223"/>
                <a:gd name="T8" fmla="*/ 249 w 498"/>
                <a:gd name="T9" fmla="*/ 0 h 223"/>
                <a:gd name="T10" fmla="*/ 124 w 498"/>
                <a:gd name="T11" fmla="*/ 0 h 223"/>
                <a:gd name="T12" fmla="*/ 98 w 498"/>
                <a:gd name="T13" fmla="*/ 9 h 223"/>
                <a:gd name="T14" fmla="*/ 18 w 498"/>
                <a:gd name="T15" fmla="*/ 90 h 223"/>
                <a:gd name="T16" fmla="*/ 0 w 498"/>
                <a:gd name="T17" fmla="*/ 125 h 223"/>
                <a:gd name="T18" fmla="*/ 18 w 498"/>
                <a:gd name="T19" fmla="*/ 196 h 223"/>
                <a:gd name="T20" fmla="*/ 45 w 498"/>
                <a:gd name="T21" fmla="*/ 222 h 223"/>
                <a:gd name="T22" fmla="*/ 452 w 498"/>
                <a:gd name="T23" fmla="*/ 222 h 223"/>
                <a:gd name="T24" fmla="*/ 478 w 498"/>
                <a:gd name="T25" fmla="*/ 196 h 223"/>
                <a:gd name="T26" fmla="*/ 497 w 498"/>
                <a:gd name="T27" fmla="*/ 125 h 223"/>
                <a:gd name="T28" fmla="*/ 478 w 498"/>
                <a:gd name="T29" fmla="*/ 90 h 223"/>
                <a:gd name="T30" fmla="*/ 346 w 498"/>
                <a:gd name="T31" fmla="*/ 98 h 223"/>
                <a:gd name="T32" fmla="*/ 346 w 498"/>
                <a:gd name="T33" fmla="*/ 98 h 223"/>
                <a:gd name="T34" fmla="*/ 346 w 498"/>
                <a:gd name="T35" fmla="*/ 107 h 223"/>
                <a:gd name="T36" fmla="*/ 319 w 498"/>
                <a:gd name="T37" fmla="*/ 151 h 223"/>
                <a:gd name="T38" fmla="*/ 178 w 498"/>
                <a:gd name="T39" fmla="*/ 151 h 223"/>
                <a:gd name="T40" fmla="*/ 151 w 498"/>
                <a:gd name="T41" fmla="*/ 107 h 223"/>
                <a:gd name="T42" fmla="*/ 151 w 498"/>
                <a:gd name="T43" fmla="*/ 98 h 223"/>
                <a:gd name="T44" fmla="*/ 62 w 498"/>
                <a:gd name="T45" fmla="*/ 98 h 223"/>
                <a:gd name="T46" fmla="*/ 106 w 498"/>
                <a:gd name="T47" fmla="*/ 45 h 223"/>
                <a:gd name="T48" fmla="*/ 390 w 498"/>
                <a:gd name="T49" fmla="*/ 45 h 223"/>
                <a:gd name="T50" fmla="*/ 434 w 498"/>
                <a:gd name="T51" fmla="*/ 98 h 223"/>
                <a:gd name="T52" fmla="*/ 346 w 498"/>
                <a:gd name="T5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8" h="223">
                  <a:moveTo>
                    <a:pt x="478" y="90"/>
                  </a:moveTo>
                  <a:lnTo>
                    <a:pt x="478" y="90"/>
                  </a:lnTo>
                  <a:cubicBezTo>
                    <a:pt x="470" y="72"/>
                    <a:pt x="425" y="27"/>
                    <a:pt x="399" y="9"/>
                  </a:cubicBezTo>
                  <a:cubicBezTo>
                    <a:pt x="399" y="0"/>
                    <a:pt x="390" y="0"/>
                    <a:pt x="372" y="0"/>
                  </a:cubicBezTo>
                  <a:cubicBezTo>
                    <a:pt x="364" y="0"/>
                    <a:pt x="249" y="0"/>
                    <a:pt x="249" y="0"/>
                  </a:cubicBezTo>
                  <a:cubicBezTo>
                    <a:pt x="249" y="0"/>
                    <a:pt x="133" y="0"/>
                    <a:pt x="124" y="0"/>
                  </a:cubicBezTo>
                  <a:cubicBezTo>
                    <a:pt x="106" y="0"/>
                    <a:pt x="98" y="0"/>
                    <a:pt x="98" y="9"/>
                  </a:cubicBezTo>
                  <a:cubicBezTo>
                    <a:pt x="71" y="27"/>
                    <a:pt x="27" y="72"/>
                    <a:pt x="18" y="90"/>
                  </a:cubicBezTo>
                  <a:cubicBezTo>
                    <a:pt x="0" y="98"/>
                    <a:pt x="0" y="107"/>
                    <a:pt x="0" y="125"/>
                  </a:cubicBezTo>
                  <a:cubicBezTo>
                    <a:pt x="18" y="196"/>
                    <a:pt x="18" y="196"/>
                    <a:pt x="18" y="196"/>
                  </a:cubicBezTo>
                  <a:cubicBezTo>
                    <a:pt x="18" y="213"/>
                    <a:pt x="36" y="222"/>
                    <a:pt x="45" y="222"/>
                  </a:cubicBezTo>
                  <a:cubicBezTo>
                    <a:pt x="452" y="222"/>
                    <a:pt x="452" y="222"/>
                    <a:pt x="452" y="222"/>
                  </a:cubicBezTo>
                  <a:cubicBezTo>
                    <a:pt x="461" y="222"/>
                    <a:pt x="478" y="213"/>
                    <a:pt x="478" y="196"/>
                  </a:cubicBezTo>
                  <a:cubicBezTo>
                    <a:pt x="497" y="125"/>
                    <a:pt x="497" y="125"/>
                    <a:pt x="497" y="125"/>
                  </a:cubicBezTo>
                  <a:cubicBezTo>
                    <a:pt x="497" y="107"/>
                    <a:pt x="497" y="98"/>
                    <a:pt x="478" y="90"/>
                  </a:cubicBezTo>
                  <a:close/>
                  <a:moveTo>
                    <a:pt x="346" y="98"/>
                  </a:moveTo>
                  <a:lnTo>
                    <a:pt x="346" y="98"/>
                  </a:lnTo>
                  <a:lnTo>
                    <a:pt x="346" y="107"/>
                  </a:lnTo>
                  <a:cubicBezTo>
                    <a:pt x="319" y="151"/>
                    <a:pt x="319" y="151"/>
                    <a:pt x="319" y="151"/>
                  </a:cubicBezTo>
                  <a:cubicBezTo>
                    <a:pt x="178" y="151"/>
                    <a:pt x="178" y="151"/>
                    <a:pt x="178" y="151"/>
                  </a:cubicBezTo>
                  <a:cubicBezTo>
                    <a:pt x="151" y="107"/>
                    <a:pt x="151" y="107"/>
                    <a:pt x="151" y="107"/>
                  </a:cubicBezTo>
                  <a:lnTo>
                    <a:pt x="151" y="98"/>
                  </a:lnTo>
                  <a:cubicBezTo>
                    <a:pt x="62" y="98"/>
                    <a:pt x="62" y="98"/>
                    <a:pt x="62" y="98"/>
                  </a:cubicBezTo>
                  <a:cubicBezTo>
                    <a:pt x="106" y="45"/>
                    <a:pt x="106" y="45"/>
                    <a:pt x="106" y="45"/>
                  </a:cubicBezTo>
                  <a:cubicBezTo>
                    <a:pt x="390" y="45"/>
                    <a:pt x="390" y="45"/>
                    <a:pt x="390" y="45"/>
                  </a:cubicBezTo>
                  <a:cubicBezTo>
                    <a:pt x="434" y="98"/>
                    <a:pt x="434" y="98"/>
                    <a:pt x="434" y="98"/>
                  </a:cubicBezTo>
                  <a:lnTo>
                    <a:pt x="346" y="98"/>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9" name="Freeform 96"/>
            <p:cNvSpPr>
              <a:spLocks noChangeArrowheads="1"/>
            </p:cNvSpPr>
            <p:nvPr/>
          </p:nvSpPr>
          <p:spPr bwMode="auto">
            <a:xfrm>
              <a:off x="6495928" y="5233499"/>
              <a:ext cx="261661" cy="229242"/>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0" name="Freeform 97"/>
            <p:cNvSpPr>
              <a:spLocks noChangeArrowheads="1"/>
            </p:cNvSpPr>
            <p:nvPr/>
          </p:nvSpPr>
          <p:spPr bwMode="auto">
            <a:xfrm>
              <a:off x="7537936" y="4191491"/>
              <a:ext cx="261661" cy="224611"/>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1" name="Freeform 99"/>
            <p:cNvSpPr>
              <a:spLocks noChangeArrowheads="1"/>
            </p:cNvSpPr>
            <p:nvPr/>
          </p:nvSpPr>
          <p:spPr bwMode="auto">
            <a:xfrm>
              <a:off x="3369904" y="4744913"/>
              <a:ext cx="261661" cy="159773"/>
            </a:xfrm>
            <a:custGeom>
              <a:avLst/>
              <a:gdLst>
                <a:gd name="T0" fmla="*/ 381 w 497"/>
                <a:gd name="T1" fmla="*/ 151 h 303"/>
                <a:gd name="T2" fmla="*/ 381 w 497"/>
                <a:gd name="T3" fmla="*/ 151 h 303"/>
                <a:gd name="T4" fmla="*/ 434 w 497"/>
                <a:gd name="T5" fmla="*/ 45 h 303"/>
                <a:gd name="T6" fmla="*/ 470 w 497"/>
                <a:gd name="T7" fmla="*/ 45 h 303"/>
                <a:gd name="T8" fmla="*/ 381 w 497"/>
                <a:gd name="T9" fmla="*/ 0 h 303"/>
                <a:gd name="T10" fmla="*/ 133 w 497"/>
                <a:gd name="T11" fmla="*/ 0 h 303"/>
                <a:gd name="T12" fmla="*/ 0 w 497"/>
                <a:gd name="T13" fmla="*/ 151 h 303"/>
                <a:gd name="T14" fmla="*/ 133 w 497"/>
                <a:gd name="T15" fmla="*/ 302 h 303"/>
                <a:gd name="T16" fmla="*/ 381 w 497"/>
                <a:gd name="T17" fmla="*/ 302 h 303"/>
                <a:gd name="T18" fmla="*/ 470 w 497"/>
                <a:gd name="T19" fmla="*/ 257 h 303"/>
                <a:gd name="T20" fmla="*/ 434 w 497"/>
                <a:gd name="T21" fmla="*/ 257 h 303"/>
                <a:gd name="T22" fmla="*/ 381 w 497"/>
                <a:gd name="T23" fmla="*/ 151 h 303"/>
                <a:gd name="T24" fmla="*/ 310 w 497"/>
                <a:gd name="T25" fmla="*/ 196 h 303"/>
                <a:gd name="T26" fmla="*/ 310 w 497"/>
                <a:gd name="T27" fmla="*/ 196 h 303"/>
                <a:gd name="T28" fmla="*/ 302 w 497"/>
                <a:gd name="T29" fmla="*/ 196 h 303"/>
                <a:gd name="T30" fmla="*/ 221 w 497"/>
                <a:gd name="T31" fmla="*/ 169 h 303"/>
                <a:gd name="T32" fmla="*/ 212 w 497"/>
                <a:gd name="T33" fmla="*/ 196 h 303"/>
                <a:gd name="T34" fmla="*/ 186 w 497"/>
                <a:gd name="T35" fmla="*/ 204 h 303"/>
                <a:gd name="T36" fmla="*/ 98 w 497"/>
                <a:gd name="T37" fmla="*/ 125 h 303"/>
                <a:gd name="T38" fmla="*/ 89 w 497"/>
                <a:gd name="T39" fmla="*/ 107 h 303"/>
                <a:gd name="T40" fmla="*/ 106 w 497"/>
                <a:gd name="T41" fmla="*/ 107 h 303"/>
                <a:gd name="T42" fmla="*/ 177 w 497"/>
                <a:gd name="T43" fmla="*/ 143 h 303"/>
                <a:gd name="T44" fmla="*/ 195 w 497"/>
                <a:gd name="T45" fmla="*/ 116 h 303"/>
                <a:gd name="T46" fmla="*/ 221 w 497"/>
                <a:gd name="T47" fmla="*/ 107 h 303"/>
                <a:gd name="T48" fmla="*/ 310 w 497"/>
                <a:gd name="T49" fmla="*/ 187 h 303"/>
                <a:gd name="T50" fmla="*/ 310 w 497"/>
                <a:gd name="T51" fmla="*/ 196 h 303"/>
                <a:gd name="T52" fmla="*/ 470 w 497"/>
                <a:gd name="T53" fmla="*/ 98 h 303"/>
                <a:gd name="T54" fmla="*/ 470 w 497"/>
                <a:gd name="T55" fmla="*/ 98 h 303"/>
                <a:gd name="T56" fmla="*/ 452 w 497"/>
                <a:gd name="T57" fmla="*/ 98 h 303"/>
                <a:gd name="T58" fmla="*/ 425 w 497"/>
                <a:gd name="T59" fmla="*/ 151 h 303"/>
                <a:gd name="T60" fmla="*/ 452 w 497"/>
                <a:gd name="T61" fmla="*/ 204 h 303"/>
                <a:gd name="T62" fmla="*/ 470 w 497"/>
                <a:gd name="T63" fmla="*/ 204 h 303"/>
                <a:gd name="T64" fmla="*/ 496 w 497"/>
                <a:gd name="T65" fmla="*/ 151 h 303"/>
                <a:gd name="T66" fmla="*/ 470 w 497"/>
                <a:gd name="T67"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2" name="Freeform 100"/>
            <p:cNvSpPr>
              <a:spLocks noChangeArrowheads="1"/>
            </p:cNvSpPr>
            <p:nvPr/>
          </p:nvSpPr>
          <p:spPr bwMode="auto">
            <a:xfrm>
              <a:off x="5974925" y="4219278"/>
              <a:ext cx="261659" cy="169038"/>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3" name="Freeform 101"/>
            <p:cNvSpPr>
              <a:spLocks noChangeArrowheads="1"/>
            </p:cNvSpPr>
            <p:nvPr/>
          </p:nvSpPr>
          <p:spPr bwMode="auto">
            <a:xfrm>
              <a:off x="8058941" y="3684381"/>
              <a:ext cx="261659" cy="20145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4" name="Freeform 102"/>
            <p:cNvSpPr>
              <a:spLocks noChangeArrowheads="1"/>
            </p:cNvSpPr>
            <p:nvPr/>
          </p:nvSpPr>
          <p:spPr bwMode="auto">
            <a:xfrm>
              <a:off x="2327896" y="3665856"/>
              <a:ext cx="261661" cy="23387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5" name="Freeform 103"/>
            <p:cNvSpPr>
              <a:spLocks noChangeArrowheads="1"/>
            </p:cNvSpPr>
            <p:nvPr/>
          </p:nvSpPr>
          <p:spPr bwMode="auto">
            <a:xfrm>
              <a:off x="7044720" y="3656595"/>
              <a:ext cx="201454" cy="257028"/>
            </a:xfrm>
            <a:custGeom>
              <a:avLst/>
              <a:gdLst>
                <a:gd name="T0" fmla="*/ 116 w 383"/>
                <a:gd name="T1" fmla="*/ 62 h 488"/>
                <a:gd name="T2" fmla="*/ 116 w 383"/>
                <a:gd name="T3" fmla="*/ 62 h 488"/>
                <a:gd name="T4" fmla="*/ 116 w 383"/>
                <a:gd name="T5" fmla="*/ 355 h 488"/>
                <a:gd name="T6" fmla="*/ 63 w 383"/>
                <a:gd name="T7" fmla="*/ 364 h 488"/>
                <a:gd name="T8" fmla="*/ 18 w 383"/>
                <a:gd name="T9" fmla="*/ 443 h 488"/>
                <a:gd name="T10" fmla="*/ 98 w 383"/>
                <a:gd name="T11" fmla="*/ 470 h 488"/>
                <a:gd name="T12" fmla="*/ 160 w 383"/>
                <a:gd name="T13" fmla="*/ 399 h 488"/>
                <a:gd name="T14" fmla="*/ 160 w 383"/>
                <a:gd name="T15" fmla="*/ 160 h 488"/>
                <a:gd name="T16" fmla="*/ 337 w 383"/>
                <a:gd name="T17" fmla="*/ 115 h 488"/>
                <a:gd name="T18" fmla="*/ 337 w 383"/>
                <a:gd name="T19" fmla="*/ 311 h 488"/>
                <a:gd name="T20" fmla="*/ 284 w 383"/>
                <a:gd name="T21" fmla="*/ 311 h 488"/>
                <a:gd name="T22" fmla="*/ 239 w 383"/>
                <a:gd name="T23" fmla="*/ 399 h 488"/>
                <a:gd name="T24" fmla="*/ 319 w 383"/>
                <a:gd name="T25" fmla="*/ 425 h 488"/>
                <a:gd name="T26" fmla="*/ 382 w 383"/>
                <a:gd name="T27" fmla="*/ 355 h 488"/>
                <a:gd name="T28" fmla="*/ 382 w 383"/>
                <a:gd name="T29" fmla="*/ 0 h 488"/>
                <a:gd name="T30" fmla="*/ 116 w 383"/>
                <a:gd name="T31" fmla="*/ 6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6" name="Freeform 104"/>
            <p:cNvSpPr>
              <a:spLocks noChangeArrowheads="1"/>
            </p:cNvSpPr>
            <p:nvPr/>
          </p:nvSpPr>
          <p:spPr bwMode="auto">
            <a:xfrm>
              <a:off x="1285887" y="4735651"/>
              <a:ext cx="261661" cy="175984"/>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7" name="Freeform 105"/>
            <p:cNvSpPr>
              <a:spLocks noChangeArrowheads="1"/>
            </p:cNvSpPr>
            <p:nvPr/>
          </p:nvSpPr>
          <p:spPr bwMode="auto">
            <a:xfrm>
              <a:off x="1806892" y="4726389"/>
              <a:ext cx="266290" cy="201454"/>
            </a:xfrm>
            <a:custGeom>
              <a:avLst/>
              <a:gdLst>
                <a:gd name="T0" fmla="*/ 488 w 506"/>
                <a:gd name="T1" fmla="*/ 213 h 382"/>
                <a:gd name="T2" fmla="*/ 363 w 506"/>
                <a:gd name="T3" fmla="*/ 142 h 382"/>
                <a:gd name="T4" fmla="*/ 451 w 506"/>
                <a:gd name="T5" fmla="*/ 80 h 382"/>
                <a:gd name="T6" fmla="*/ 451 w 506"/>
                <a:gd name="T7" fmla="*/ 44 h 382"/>
                <a:gd name="T8" fmla="*/ 363 w 506"/>
                <a:gd name="T9" fmla="*/ 53 h 382"/>
                <a:gd name="T10" fmla="*/ 363 w 506"/>
                <a:gd name="T11" fmla="*/ 0 h 382"/>
                <a:gd name="T12" fmla="*/ 328 w 506"/>
                <a:gd name="T13" fmla="*/ 0 h 382"/>
                <a:gd name="T14" fmla="*/ 257 w 506"/>
                <a:gd name="T15" fmla="*/ 71 h 382"/>
                <a:gd name="T16" fmla="*/ 257 w 506"/>
                <a:gd name="T17" fmla="*/ 106 h 382"/>
                <a:gd name="T18" fmla="*/ 336 w 506"/>
                <a:gd name="T19" fmla="*/ 97 h 382"/>
                <a:gd name="T20" fmla="*/ 275 w 506"/>
                <a:gd name="T21" fmla="*/ 178 h 382"/>
                <a:gd name="T22" fmla="*/ 310 w 506"/>
                <a:gd name="T23" fmla="*/ 319 h 382"/>
                <a:gd name="T24" fmla="*/ 398 w 506"/>
                <a:gd name="T25" fmla="*/ 354 h 382"/>
                <a:gd name="T26" fmla="*/ 407 w 506"/>
                <a:gd name="T27" fmla="*/ 372 h 382"/>
                <a:gd name="T28" fmla="*/ 488 w 506"/>
                <a:gd name="T29" fmla="*/ 213 h 382"/>
                <a:gd name="T30" fmla="*/ 310 w 506"/>
                <a:gd name="T31" fmla="*/ 292 h 382"/>
                <a:gd name="T32" fmla="*/ 301 w 506"/>
                <a:gd name="T33" fmla="*/ 204 h 382"/>
                <a:gd name="T34" fmla="*/ 336 w 506"/>
                <a:gd name="T35" fmla="*/ 284 h 382"/>
                <a:gd name="T36" fmla="*/ 363 w 506"/>
                <a:gd name="T37" fmla="*/ 275 h 382"/>
                <a:gd name="T38" fmla="*/ 363 w 506"/>
                <a:gd name="T39" fmla="*/ 178 h 382"/>
                <a:gd name="T40" fmla="*/ 416 w 506"/>
                <a:gd name="T41" fmla="*/ 186 h 382"/>
                <a:gd name="T42" fmla="*/ 142 w 506"/>
                <a:gd name="T43" fmla="*/ 89 h 382"/>
                <a:gd name="T44" fmla="*/ 142 w 506"/>
                <a:gd name="T45" fmla="*/ 80 h 382"/>
                <a:gd name="T46" fmla="*/ 88 w 506"/>
                <a:gd name="T47" fmla="*/ 89 h 382"/>
                <a:gd name="T48" fmla="*/ 0 w 506"/>
                <a:gd name="T49" fmla="*/ 363 h 382"/>
                <a:gd name="T50" fmla="*/ 44 w 506"/>
                <a:gd name="T51" fmla="*/ 363 h 382"/>
                <a:gd name="T52" fmla="*/ 160 w 506"/>
                <a:gd name="T53" fmla="*/ 275 h 382"/>
                <a:gd name="T54" fmla="*/ 186 w 506"/>
                <a:gd name="T55" fmla="*/ 363 h 382"/>
                <a:gd name="T56" fmla="*/ 230 w 506"/>
                <a:gd name="T57" fmla="*/ 363 h 382"/>
                <a:gd name="T58" fmla="*/ 79 w 506"/>
                <a:gd name="T59" fmla="*/ 239 h 382"/>
                <a:gd name="T60" fmla="*/ 116 w 506"/>
                <a:gd name="T61" fmla="*/ 116 h 382"/>
                <a:gd name="T62" fmla="*/ 79 w 506"/>
                <a:gd name="T63" fmla="*/ 23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382">
                  <a:moveTo>
                    <a:pt x="488" y="213"/>
                  </a:moveTo>
                  <a:lnTo>
                    <a:pt x="488" y="213"/>
                  </a:lnTo>
                  <a:cubicBezTo>
                    <a:pt x="470" y="169"/>
                    <a:pt x="434" y="142"/>
                    <a:pt x="372" y="142"/>
                  </a:cubicBezTo>
                  <a:cubicBezTo>
                    <a:pt x="372" y="142"/>
                    <a:pt x="372" y="142"/>
                    <a:pt x="363" y="142"/>
                  </a:cubicBezTo>
                  <a:cubicBezTo>
                    <a:pt x="363" y="89"/>
                    <a:pt x="363" y="89"/>
                    <a:pt x="363" y="89"/>
                  </a:cubicBezTo>
                  <a:lnTo>
                    <a:pt x="451" y="80"/>
                  </a:lnTo>
                  <a:cubicBezTo>
                    <a:pt x="461" y="80"/>
                    <a:pt x="461" y="71"/>
                    <a:pt x="461" y="71"/>
                  </a:cubicBezTo>
                  <a:cubicBezTo>
                    <a:pt x="461" y="71"/>
                    <a:pt x="451" y="53"/>
                    <a:pt x="451" y="44"/>
                  </a:cubicBezTo>
                  <a:cubicBezTo>
                    <a:pt x="451" y="44"/>
                    <a:pt x="451" y="44"/>
                    <a:pt x="443" y="44"/>
                  </a:cubicBezTo>
                  <a:lnTo>
                    <a:pt x="363" y="53"/>
                  </a:lnTo>
                  <a:cubicBezTo>
                    <a:pt x="363" y="53"/>
                    <a:pt x="363" y="9"/>
                    <a:pt x="363" y="0"/>
                  </a:cubicBezTo>
                  <a:lnTo>
                    <a:pt x="363" y="0"/>
                  </a:lnTo>
                  <a:cubicBezTo>
                    <a:pt x="354" y="0"/>
                    <a:pt x="336" y="0"/>
                    <a:pt x="336" y="0"/>
                  </a:cubicBezTo>
                  <a:lnTo>
                    <a:pt x="328" y="0"/>
                  </a:lnTo>
                  <a:cubicBezTo>
                    <a:pt x="328" y="9"/>
                    <a:pt x="336" y="62"/>
                    <a:pt x="336" y="62"/>
                  </a:cubicBezTo>
                  <a:lnTo>
                    <a:pt x="257" y="71"/>
                  </a:lnTo>
                  <a:lnTo>
                    <a:pt x="248" y="80"/>
                  </a:lnTo>
                  <a:lnTo>
                    <a:pt x="257" y="106"/>
                  </a:lnTo>
                  <a:lnTo>
                    <a:pt x="257" y="106"/>
                  </a:lnTo>
                  <a:cubicBezTo>
                    <a:pt x="266" y="106"/>
                    <a:pt x="336" y="97"/>
                    <a:pt x="336" y="97"/>
                  </a:cubicBezTo>
                  <a:cubicBezTo>
                    <a:pt x="336" y="151"/>
                    <a:pt x="336" y="151"/>
                    <a:pt x="336" y="151"/>
                  </a:cubicBezTo>
                  <a:cubicBezTo>
                    <a:pt x="310" y="151"/>
                    <a:pt x="292" y="169"/>
                    <a:pt x="275" y="178"/>
                  </a:cubicBezTo>
                  <a:cubicBezTo>
                    <a:pt x="257" y="204"/>
                    <a:pt x="248" y="231"/>
                    <a:pt x="248" y="257"/>
                  </a:cubicBezTo>
                  <a:cubicBezTo>
                    <a:pt x="248" y="292"/>
                    <a:pt x="275" y="319"/>
                    <a:pt x="310" y="319"/>
                  </a:cubicBezTo>
                  <a:cubicBezTo>
                    <a:pt x="381" y="328"/>
                    <a:pt x="434" y="248"/>
                    <a:pt x="451" y="204"/>
                  </a:cubicBezTo>
                  <a:cubicBezTo>
                    <a:pt x="479" y="239"/>
                    <a:pt x="451" y="310"/>
                    <a:pt x="398" y="354"/>
                  </a:cubicBezTo>
                  <a:lnTo>
                    <a:pt x="398" y="354"/>
                  </a:lnTo>
                  <a:lnTo>
                    <a:pt x="407" y="372"/>
                  </a:lnTo>
                  <a:cubicBezTo>
                    <a:pt x="416" y="381"/>
                    <a:pt x="416" y="381"/>
                    <a:pt x="416" y="372"/>
                  </a:cubicBezTo>
                  <a:cubicBezTo>
                    <a:pt x="479" y="337"/>
                    <a:pt x="505" y="266"/>
                    <a:pt x="488" y="213"/>
                  </a:cubicBezTo>
                  <a:close/>
                  <a:moveTo>
                    <a:pt x="310" y="292"/>
                  </a:moveTo>
                  <a:lnTo>
                    <a:pt x="310" y="292"/>
                  </a:lnTo>
                  <a:cubicBezTo>
                    <a:pt x="283" y="284"/>
                    <a:pt x="283" y="266"/>
                    <a:pt x="283" y="257"/>
                  </a:cubicBezTo>
                  <a:cubicBezTo>
                    <a:pt x="283" y="231"/>
                    <a:pt x="292" y="213"/>
                    <a:pt x="301" y="204"/>
                  </a:cubicBezTo>
                  <a:cubicBezTo>
                    <a:pt x="310" y="195"/>
                    <a:pt x="319" y="186"/>
                    <a:pt x="336" y="178"/>
                  </a:cubicBezTo>
                  <a:cubicBezTo>
                    <a:pt x="336" y="284"/>
                    <a:pt x="336" y="284"/>
                    <a:pt x="336" y="284"/>
                  </a:cubicBezTo>
                  <a:cubicBezTo>
                    <a:pt x="328" y="292"/>
                    <a:pt x="319" y="292"/>
                    <a:pt x="310" y="292"/>
                  </a:cubicBezTo>
                  <a:close/>
                  <a:moveTo>
                    <a:pt x="363" y="275"/>
                  </a:moveTo>
                  <a:lnTo>
                    <a:pt x="363" y="275"/>
                  </a:lnTo>
                  <a:cubicBezTo>
                    <a:pt x="363" y="178"/>
                    <a:pt x="363" y="178"/>
                    <a:pt x="363" y="178"/>
                  </a:cubicBezTo>
                  <a:cubicBezTo>
                    <a:pt x="372" y="178"/>
                    <a:pt x="372" y="178"/>
                    <a:pt x="372" y="178"/>
                  </a:cubicBezTo>
                  <a:cubicBezTo>
                    <a:pt x="389" y="178"/>
                    <a:pt x="407" y="178"/>
                    <a:pt x="416" y="186"/>
                  </a:cubicBezTo>
                  <a:cubicBezTo>
                    <a:pt x="434" y="186"/>
                    <a:pt x="398" y="248"/>
                    <a:pt x="363" y="275"/>
                  </a:cubicBezTo>
                  <a:close/>
                  <a:moveTo>
                    <a:pt x="142" y="89"/>
                  </a:moveTo>
                  <a:lnTo>
                    <a:pt x="142" y="89"/>
                  </a:lnTo>
                  <a:cubicBezTo>
                    <a:pt x="142" y="80"/>
                    <a:pt x="142" y="80"/>
                    <a:pt x="142" y="80"/>
                  </a:cubicBezTo>
                  <a:cubicBezTo>
                    <a:pt x="88" y="80"/>
                    <a:pt x="88" y="80"/>
                    <a:pt x="88" y="80"/>
                  </a:cubicBezTo>
                  <a:cubicBezTo>
                    <a:pt x="88" y="80"/>
                    <a:pt x="88" y="80"/>
                    <a:pt x="88" y="89"/>
                  </a:cubicBezTo>
                  <a:cubicBezTo>
                    <a:pt x="79" y="116"/>
                    <a:pt x="0" y="354"/>
                    <a:pt x="0" y="363"/>
                  </a:cubicBezTo>
                  <a:lnTo>
                    <a:pt x="0" y="363"/>
                  </a:lnTo>
                  <a:cubicBezTo>
                    <a:pt x="44" y="363"/>
                    <a:pt x="44" y="363"/>
                    <a:pt x="44" y="363"/>
                  </a:cubicBezTo>
                  <a:lnTo>
                    <a:pt x="44" y="363"/>
                  </a:lnTo>
                  <a:cubicBezTo>
                    <a:pt x="44" y="354"/>
                    <a:pt x="71" y="275"/>
                    <a:pt x="71" y="275"/>
                  </a:cubicBezTo>
                  <a:cubicBezTo>
                    <a:pt x="160" y="275"/>
                    <a:pt x="160" y="275"/>
                    <a:pt x="160" y="275"/>
                  </a:cubicBezTo>
                  <a:cubicBezTo>
                    <a:pt x="160" y="275"/>
                    <a:pt x="186" y="354"/>
                    <a:pt x="186" y="363"/>
                  </a:cubicBezTo>
                  <a:lnTo>
                    <a:pt x="186" y="363"/>
                  </a:lnTo>
                  <a:cubicBezTo>
                    <a:pt x="230" y="363"/>
                    <a:pt x="230" y="363"/>
                    <a:pt x="230" y="363"/>
                  </a:cubicBezTo>
                  <a:lnTo>
                    <a:pt x="230" y="363"/>
                  </a:lnTo>
                  <a:cubicBezTo>
                    <a:pt x="230" y="354"/>
                    <a:pt x="151" y="116"/>
                    <a:pt x="142" y="89"/>
                  </a:cubicBezTo>
                  <a:close/>
                  <a:moveTo>
                    <a:pt x="79" y="239"/>
                  </a:moveTo>
                  <a:lnTo>
                    <a:pt x="79" y="239"/>
                  </a:lnTo>
                  <a:cubicBezTo>
                    <a:pt x="116" y="116"/>
                    <a:pt x="116" y="116"/>
                    <a:pt x="116" y="116"/>
                  </a:cubicBezTo>
                  <a:cubicBezTo>
                    <a:pt x="151" y="239"/>
                    <a:pt x="151" y="239"/>
                    <a:pt x="151" y="239"/>
                  </a:cubicBezTo>
                  <a:lnTo>
                    <a:pt x="79" y="23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8" name="Freeform 106"/>
            <p:cNvSpPr>
              <a:spLocks noChangeArrowheads="1"/>
            </p:cNvSpPr>
            <p:nvPr/>
          </p:nvSpPr>
          <p:spPr bwMode="auto">
            <a:xfrm>
              <a:off x="4969966" y="2088950"/>
              <a:ext cx="187561" cy="266292"/>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9" name="Freeform 107"/>
            <p:cNvSpPr>
              <a:spLocks noChangeArrowheads="1"/>
            </p:cNvSpPr>
            <p:nvPr/>
          </p:nvSpPr>
          <p:spPr bwMode="auto">
            <a:xfrm>
              <a:off x="7016932" y="5289073"/>
              <a:ext cx="261659" cy="115778"/>
            </a:xfrm>
            <a:custGeom>
              <a:avLst/>
              <a:gdLst>
                <a:gd name="T0" fmla="*/ 399 w 497"/>
                <a:gd name="T1" fmla="*/ 0 h 222"/>
                <a:gd name="T2" fmla="*/ 399 w 497"/>
                <a:gd name="T3" fmla="*/ 0 h 222"/>
                <a:gd name="T4" fmla="*/ 248 w 497"/>
                <a:gd name="T5" fmla="*/ 70 h 222"/>
                <a:gd name="T6" fmla="*/ 97 w 497"/>
                <a:gd name="T7" fmla="*/ 0 h 222"/>
                <a:gd name="T8" fmla="*/ 0 w 497"/>
                <a:gd name="T9" fmla="*/ 106 h 222"/>
                <a:gd name="T10" fmla="*/ 97 w 497"/>
                <a:gd name="T11" fmla="*/ 221 h 222"/>
                <a:gd name="T12" fmla="*/ 97 w 497"/>
                <a:gd name="T13" fmla="*/ 221 h 222"/>
                <a:gd name="T14" fmla="*/ 248 w 497"/>
                <a:gd name="T15" fmla="*/ 141 h 222"/>
                <a:gd name="T16" fmla="*/ 399 w 497"/>
                <a:gd name="T17" fmla="*/ 221 h 222"/>
                <a:gd name="T18" fmla="*/ 496 w 497"/>
                <a:gd name="T19" fmla="*/ 106 h 222"/>
                <a:gd name="T20" fmla="*/ 399 w 497"/>
                <a:gd name="T21" fmla="*/ 0 h 222"/>
                <a:gd name="T22" fmla="*/ 97 w 497"/>
                <a:gd name="T23" fmla="*/ 176 h 222"/>
                <a:gd name="T24" fmla="*/ 97 w 497"/>
                <a:gd name="T25" fmla="*/ 176 h 222"/>
                <a:gd name="T26" fmla="*/ 44 w 497"/>
                <a:gd name="T27" fmla="*/ 106 h 222"/>
                <a:gd name="T28" fmla="*/ 97 w 497"/>
                <a:gd name="T29" fmla="*/ 44 h 222"/>
                <a:gd name="T30" fmla="*/ 222 w 497"/>
                <a:gd name="T31" fmla="*/ 106 h 222"/>
                <a:gd name="T32" fmla="*/ 97 w 497"/>
                <a:gd name="T33" fmla="*/ 176 h 222"/>
                <a:gd name="T34" fmla="*/ 399 w 497"/>
                <a:gd name="T35" fmla="*/ 176 h 222"/>
                <a:gd name="T36" fmla="*/ 399 w 497"/>
                <a:gd name="T37" fmla="*/ 176 h 222"/>
                <a:gd name="T38" fmla="*/ 275 w 497"/>
                <a:gd name="T39" fmla="*/ 106 h 222"/>
                <a:gd name="T40" fmla="*/ 399 w 497"/>
                <a:gd name="T41" fmla="*/ 44 h 222"/>
                <a:gd name="T42" fmla="*/ 452 w 497"/>
                <a:gd name="T43" fmla="*/ 106 h 222"/>
                <a:gd name="T44" fmla="*/ 399 w 497"/>
                <a:gd name="T45"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7" h="222">
                  <a:moveTo>
                    <a:pt x="399" y="0"/>
                  </a:moveTo>
                  <a:lnTo>
                    <a:pt x="399" y="0"/>
                  </a:lnTo>
                  <a:cubicBezTo>
                    <a:pt x="345" y="0"/>
                    <a:pt x="284" y="26"/>
                    <a:pt x="248" y="70"/>
                  </a:cubicBezTo>
                  <a:cubicBezTo>
                    <a:pt x="213" y="26"/>
                    <a:pt x="151" y="0"/>
                    <a:pt x="97" y="0"/>
                  </a:cubicBezTo>
                  <a:cubicBezTo>
                    <a:pt x="53" y="0"/>
                    <a:pt x="0" y="26"/>
                    <a:pt x="0" y="106"/>
                  </a:cubicBezTo>
                  <a:cubicBezTo>
                    <a:pt x="0" y="185"/>
                    <a:pt x="53" y="221"/>
                    <a:pt x="97" y="221"/>
                  </a:cubicBezTo>
                  <a:lnTo>
                    <a:pt x="97" y="221"/>
                  </a:lnTo>
                  <a:cubicBezTo>
                    <a:pt x="151" y="221"/>
                    <a:pt x="213" y="185"/>
                    <a:pt x="248" y="141"/>
                  </a:cubicBezTo>
                  <a:cubicBezTo>
                    <a:pt x="284" y="185"/>
                    <a:pt x="345" y="221"/>
                    <a:pt x="399" y="221"/>
                  </a:cubicBezTo>
                  <a:cubicBezTo>
                    <a:pt x="443" y="221"/>
                    <a:pt x="496" y="185"/>
                    <a:pt x="496" y="106"/>
                  </a:cubicBezTo>
                  <a:cubicBezTo>
                    <a:pt x="496" y="26"/>
                    <a:pt x="443" y="0"/>
                    <a:pt x="399" y="0"/>
                  </a:cubicBezTo>
                  <a:close/>
                  <a:moveTo>
                    <a:pt x="97" y="176"/>
                  </a:moveTo>
                  <a:lnTo>
                    <a:pt x="97" y="176"/>
                  </a:lnTo>
                  <a:cubicBezTo>
                    <a:pt x="62" y="176"/>
                    <a:pt x="44" y="150"/>
                    <a:pt x="44" y="106"/>
                  </a:cubicBezTo>
                  <a:cubicBezTo>
                    <a:pt x="44" y="61"/>
                    <a:pt x="62" y="44"/>
                    <a:pt x="97" y="44"/>
                  </a:cubicBezTo>
                  <a:cubicBezTo>
                    <a:pt x="142" y="44"/>
                    <a:pt x="195" y="70"/>
                    <a:pt x="222" y="106"/>
                  </a:cubicBezTo>
                  <a:cubicBezTo>
                    <a:pt x="195" y="150"/>
                    <a:pt x="142" y="176"/>
                    <a:pt x="97" y="176"/>
                  </a:cubicBezTo>
                  <a:close/>
                  <a:moveTo>
                    <a:pt x="399" y="176"/>
                  </a:moveTo>
                  <a:lnTo>
                    <a:pt x="399" y="176"/>
                  </a:lnTo>
                  <a:cubicBezTo>
                    <a:pt x="354" y="176"/>
                    <a:pt x="301" y="150"/>
                    <a:pt x="275" y="106"/>
                  </a:cubicBezTo>
                  <a:cubicBezTo>
                    <a:pt x="301" y="70"/>
                    <a:pt x="354" y="44"/>
                    <a:pt x="399" y="44"/>
                  </a:cubicBezTo>
                  <a:cubicBezTo>
                    <a:pt x="435" y="44"/>
                    <a:pt x="452" y="61"/>
                    <a:pt x="452" y="106"/>
                  </a:cubicBezTo>
                  <a:cubicBezTo>
                    <a:pt x="452" y="150"/>
                    <a:pt x="435" y="176"/>
                    <a:pt x="399" y="17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0" name="Freeform 108"/>
            <p:cNvSpPr>
              <a:spLocks noChangeArrowheads="1"/>
            </p:cNvSpPr>
            <p:nvPr/>
          </p:nvSpPr>
          <p:spPr bwMode="auto">
            <a:xfrm>
              <a:off x="5453920" y="5214975"/>
              <a:ext cx="261661" cy="261661"/>
            </a:xfrm>
            <a:custGeom>
              <a:avLst/>
              <a:gdLst>
                <a:gd name="T0" fmla="*/ 469 w 497"/>
                <a:gd name="T1" fmla="*/ 231 h 498"/>
                <a:gd name="T2" fmla="*/ 425 w 497"/>
                <a:gd name="T3" fmla="*/ 249 h 498"/>
                <a:gd name="T4" fmla="*/ 469 w 497"/>
                <a:gd name="T5" fmla="*/ 275 h 498"/>
                <a:gd name="T6" fmla="*/ 469 w 497"/>
                <a:gd name="T7" fmla="*/ 231 h 498"/>
                <a:gd name="T8" fmla="*/ 248 w 497"/>
                <a:gd name="T9" fmla="*/ 116 h 498"/>
                <a:gd name="T10" fmla="*/ 248 w 497"/>
                <a:gd name="T11" fmla="*/ 391 h 498"/>
                <a:gd name="T12" fmla="*/ 248 w 497"/>
                <a:gd name="T13" fmla="*/ 116 h 498"/>
                <a:gd name="T14" fmla="*/ 248 w 497"/>
                <a:gd name="T15" fmla="*/ 346 h 498"/>
                <a:gd name="T16" fmla="*/ 248 w 497"/>
                <a:gd name="T17" fmla="*/ 151 h 498"/>
                <a:gd name="T18" fmla="*/ 71 w 497"/>
                <a:gd name="T19" fmla="*/ 249 h 498"/>
                <a:gd name="T20" fmla="*/ 53 w 497"/>
                <a:gd name="T21" fmla="*/ 231 h 498"/>
                <a:gd name="T22" fmla="*/ 0 w 497"/>
                <a:gd name="T23" fmla="*/ 249 h 498"/>
                <a:gd name="T24" fmla="*/ 53 w 497"/>
                <a:gd name="T25" fmla="*/ 275 h 498"/>
                <a:gd name="T26" fmla="*/ 248 w 497"/>
                <a:gd name="T27" fmla="*/ 80 h 498"/>
                <a:gd name="T28" fmla="*/ 265 w 497"/>
                <a:gd name="T29" fmla="*/ 53 h 498"/>
                <a:gd name="T30" fmla="*/ 248 w 497"/>
                <a:gd name="T31" fmla="*/ 0 h 498"/>
                <a:gd name="T32" fmla="*/ 230 w 497"/>
                <a:gd name="T33" fmla="*/ 53 h 498"/>
                <a:gd name="T34" fmla="*/ 248 w 497"/>
                <a:gd name="T35" fmla="*/ 426 h 498"/>
                <a:gd name="T36" fmla="*/ 230 w 497"/>
                <a:gd name="T37" fmla="*/ 453 h 498"/>
                <a:gd name="T38" fmla="*/ 248 w 497"/>
                <a:gd name="T39" fmla="*/ 497 h 498"/>
                <a:gd name="T40" fmla="*/ 265 w 497"/>
                <a:gd name="T41" fmla="*/ 453 h 498"/>
                <a:gd name="T42" fmla="*/ 434 w 497"/>
                <a:gd name="T43" fmla="*/ 98 h 498"/>
                <a:gd name="T44" fmla="*/ 434 w 497"/>
                <a:gd name="T45" fmla="*/ 62 h 498"/>
                <a:gd name="T46" fmla="*/ 381 w 497"/>
                <a:gd name="T47" fmla="*/ 89 h 498"/>
                <a:gd name="T48" fmla="*/ 416 w 497"/>
                <a:gd name="T49" fmla="*/ 116 h 498"/>
                <a:gd name="T50" fmla="*/ 80 w 497"/>
                <a:gd name="T51" fmla="*/ 391 h 498"/>
                <a:gd name="T52" fmla="*/ 62 w 497"/>
                <a:gd name="T53" fmla="*/ 408 h 498"/>
                <a:gd name="T54" fmla="*/ 97 w 497"/>
                <a:gd name="T55" fmla="*/ 435 h 498"/>
                <a:gd name="T56" fmla="*/ 115 w 497"/>
                <a:gd name="T57" fmla="*/ 381 h 498"/>
                <a:gd name="T58" fmla="*/ 97 w 497"/>
                <a:gd name="T59" fmla="*/ 72 h 498"/>
                <a:gd name="T60" fmla="*/ 62 w 497"/>
                <a:gd name="T61" fmla="*/ 62 h 498"/>
                <a:gd name="T62" fmla="*/ 80 w 497"/>
                <a:gd name="T63" fmla="*/ 116 h 498"/>
                <a:gd name="T64" fmla="*/ 106 w 497"/>
                <a:gd name="T65" fmla="*/ 89 h 498"/>
                <a:gd name="T66" fmla="*/ 381 w 497"/>
                <a:gd name="T67" fmla="*/ 417 h 498"/>
                <a:gd name="T68" fmla="*/ 399 w 497"/>
                <a:gd name="T69" fmla="*/ 435 h 498"/>
                <a:gd name="T70" fmla="*/ 434 w 497"/>
                <a:gd name="T71" fmla="*/ 408 h 498"/>
                <a:gd name="T72" fmla="*/ 381 w 497"/>
                <a:gd name="T73" fmla="*/ 38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98">
                  <a:moveTo>
                    <a:pt x="469" y="231"/>
                  </a:moveTo>
                  <a:lnTo>
                    <a:pt x="469" y="231"/>
                  </a:lnTo>
                  <a:cubicBezTo>
                    <a:pt x="469" y="231"/>
                    <a:pt x="452" y="231"/>
                    <a:pt x="443" y="231"/>
                  </a:cubicBezTo>
                  <a:cubicBezTo>
                    <a:pt x="434" y="231"/>
                    <a:pt x="425" y="240"/>
                    <a:pt x="425" y="249"/>
                  </a:cubicBezTo>
                  <a:cubicBezTo>
                    <a:pt x="425" y="266"/>
                    <a:pt x="434" y="275"/>
                    <a:pt x="443" y="275"/>
                  </a:cubicBezTo>
                  <a:cubicBezTo>
                    <a:pt x="452" y="275"/>
                    <a:pt x="469" y="275"/>
                    <a:pt x="469" y="275"/>
                  </a:cubicBezTo>
                  <a:cubicBezTo>
                    <a:pt x="487" y="275"/>
                    <a:pt x="496" y="266"/>
                    <a:pt x="496" y="249"/>
                  </a:cubicBezTo>
                  <a:cubicBezTo>
                    <a:pt x="496" y="240"/>
                    <a:pt x="487" y="231"/>
                    <a:pt x="469" y="231"/>
                  </a:cubicBezTo>
                  <a:close/>
                  <a:moveTo>
                    <a:pt x="248" y="116"/>
                  </a:moveTo>
                  <a:lnTo>
                    <a:pt x="248" y="116"/>
                  </a:lnTo>
                  <a:cubicBezTo>
                    <a:pt x="168" y="116"/>
                    <a:pt x="115" y="178"/>
                    <a:pt x="115" y="249"/>
                  </a:cubicBezTo>
                  <a:cubicBezTo>
                    <a:pt x="115" y="328"/>
                    <a:pt x="168" y="391"/>
                    <a:pt x="248" y="391"/>
                  </a:cubicBezTo>
                  <a:cubicBezTo>
                    <a:pt x="328" y="391"/>
                    <a:pt x="381" y="328"/>
                    <a:pt x="381" y="249"/>
                  </a:cubicBezTo>
                  <a:cubicBezTo>
                    <a:pt x="381" y="178"/>
                    <a:pt x="328" y="116"/>
                    <a:pt x="248" y="116"/>
                  </a:cubicBezTo>
                  <a:close/>
                  <a:moveTo>
                    <a:pt x="248" y="346"/>
                  </a:moveTo>
                  <a:lnTo>
                    <a:pt x="248" y="346"/>
                  </a:lnTo>
                  <a:cubicBezTo>
                    <a:pt x="195" y="346"/>
                    <a:pt x="150" y="302"/>
                    <a:pt x="150" y="249"/>
                  </a:cubicBezTo>
                  <a:cubicBezTo>
                    <a:pt x="150" y="196"/>
                    <a:pt x="195" y="151"/>
                    <a:pt x="248" y="151"/>
                  </a:cubicBezTo>
                  <a:lnTo>
                    <a:pt x="248" y="346"/>
                  </a:lnTo>
                  <a:close/>
                  <a:moveTo>
                    <a:pt x="71" y="249"/>
                  </a:moveTo>
                  <a:lnTo>
                    <a:pt x="71" y="249"/>
                  </a:lnTo>
                  <a:cubicBezTo>
                    <a:pt x="71" y="240"/>
                    <a:pt x="62" y="231"/>
                    <a:pt x="53" y="231"/>
                  </a:cubicBezTo>
                  <a:cubicBezTo>
                    <a:pt x="44" y="231"/>
                    <a:pt x="27" y="231"/>
                    <a:pt x="27" y="231"/>
                  </a:cubicBezTo>
                  <a:cubicBezTo>
                    <a:pt x="9" y="231"/>
                    <a:pt x="0" y="240"/>
                    <a:pt x="0" y="249"/>
                  </a:cubicBezTo>
                  <a:cubicBezTo>
                    <a:pt x="0" y="266"/>
                    <a:pt x="9" y="275"/>
                    <a:pt x="27" y="275"/>
                  </a:cubicBezTo>
                  <a:cubicBezTo>
                    <a:pt x="27" y="275"/>
                    <a:pt x="44" y="275"/>
                    <a:pt x="53" y="275"/>
                  </a:cubicBezTo>
                  <a:cubicBezTo>
                    <a:pt x="62" y="275"/>
                    <a:pt x="71" y="266"/>
                    <a:pt x="71" y="249"/>
                  </a:cubicBezTo>
                  <a:close/>
                  <a:moveTo>
                    <a:pt x="248" y="80"/>
                  </a:moveTo>
                  <a:lnTo>
                    <a:pt x="248" y="80"/>
                  </a:lnTo>
                  <a:cubicBezTo>
                    <a:pt x="256" y="80"/>
                    <a:pt x="265" y="62"/>
                    <a:pt x="265" y="53"/>
                  </a:cubicBezTo>
                  <a:cubicBezTo>
                    <a:pt x="265" y="45"/>
                    <a:pt x="265" y="36"/>
                    <a:pt x="265" y="27"/>
                  </a:cubicBezTo>
                  <a:cubicBezTo>
                    <a:pt x="265" y="18"/>
                    <a:pt x="256" y="0"/>
                    <a:pt x="248" y="0"/>
                  </a:cubicBezTo>
                  <a:cubicBezTo>
                    <a:pt x="239" y="0"/>
                    <a:pt x="230" y="18"/>
                    <a:pt x="230" y="27"/>
                  </a:cubicBezTo>
                  <a:cubicBezTo>
                    <a:pt x="230" y="36"/>
                    <a:pt x="230" y="45"/>
                    <a:pt x="230" y="53"/>
                  </a:cubicBezTo>
                  <a:cubicBezTo>
                    <a:pt x="230" y="62"/>
                    <a:pt x="239" y="80"/>
                    <a:pt x="248" y="80"/>
                  </a:cubicBezTo>
                  <a:close/>
                  <a:moveTo>
                    <a:pt x="248" y="426"/>
                  </a:moveTo>
                  <a:lnTo>
                    <a:pt x="248" y="426"/>
                  </a:lnTo>
                  <a:cubicBezTo>
                    <a:pt x="239" y="426"/>
                    <a:pt x="230" y="435"/>
                    <a:pt x="230" y="453"/>
                  </a:cubicBezTo>
                  <a:lnTo>
                    <a:pt x="230" y="470"/>
                  </a:lnTo>
                  <a:cubicBezTo>
                    <a:pt x="230" y="488"/>
                    <a:pt x="239" y="497"/>
                    <a:pt x="248" y="497"/>
                  </a:cubicBezTo>
                  <a:cubicBezTo>
                    <a:pt x="256" y="497"/>
                    <a:pt x="265" y="488"/>
                    <a:pt x="265" y="470"/>
                  </a:cubicBezTo>
                  <a:lnTo>
                    <a:pt x="265" y="453"/>
                  </a:lnTo>
                  <a:cubicBezTo>
                    <a:pt x="265" y="435"/>
                    <a:pt x="256" y="426"/>
                    <a:pt x="248" y="426"/>
                  </a:cubicBezTo>
                  <a:close/>
                  <a:moveTo>
                    <a:pt x="434" y="98"/>
                  </a:moveTo>
                  <a:lnTo>
                    <a:pt x="434" y="98"/>
                  </a:lnTo>
                  <a:cubicBezTo>
                    <a:pt x="443" y="89"/>
                    <a:pt x="443" y="72"/>
                    <a:pt x="434" y="62"/>
                  </a:cubicBezTo>
                  <a:cubicBezTo>
                    <a:pt x="425" y="53"/>
                    <a:pt x="416" y="62"/>
                    <a:pt x="399" y="72"/>
                  </a:cubicBezTo>
                  <a:cubicBezTo>
                    <a:pt x="399" y="72"/>
                    <a:pt x="390" y="80"/>
                    <a:pt x="381" y="89"/>
                  </a:cubicBezTo>
                  <a:cubicBezTo>
                    <a:pt x="372" y="98"/>
                    <a:pt x="372" y="107"/>
                    <a:pt x="381" y="116"/>
                  </a:cubicBezTo>
                  <a:cubicBezTo>
                    <a:pt x="390" y="125"/>
                    <a:pt x="408" y="125"/>
                    <a:pt x="416" y="116"/>
                  </a:cubicBezTo>
                  <a:cubicBezTo>
                    <a:pt x="416" y="107"/>
                    <a:pt x="425" y="98"/>
                    <a:pt x="434" y="98"/>
                  </a:cubicBezTo>
                  <a:close/>
                  <a:moveTo>
                    <a:pt x="80" y="391"/>
                  </a:moveTo>
                  <a:lnTo>
                    <a:pt x="80" y="391"/>
                  </a:lnTo>
                  <a:cubicBezTo>
                    <a:pt x="80" y="391"/>
                    <a:pt x="71" y="400"/>
                    <a:pt x="62" y="408"/>
                  </a:cubicBezTo>
                  <a:cubicBezTo>
                    <a:pt x="53" y="417"/>
                    <a:pt x="53" y="426"/>
                    <a:pt x="62" y="435"/>
                  </a:cubicBezTo>
                  <a:cubicBezTo>
                    <a:pt x="71" y="444"/>
                    <a:pt x="80" y="444"/>
                    <a:pt x="97" y="435"/>
                  </a:cubicBezTo>
                  <a:lnTo>
                    <a:pt x="106" y="417"/>
                  </a:lnTo>
                  <a:cubicBezTo>
                    <a:pt x="124" y="408"/>
                    <a:pt x="124" y="391"/>
                    <a:pt x="115" y="381"/>
                  </a:cubicBezTo>
                  <a:cubicBezTo>
                    <a:pt x="106" y="381"/>
                    <a:pt x="89" y="381"/>
                    <a:pt x="80" y="391"/>
                  </a:cubicBezTo>
                  <a:close/>
                  <a:moveTo>
                    <a:pt x="97" y="72"/>
                  </a:moveTo>
                  <a:lnTo>
                    <a:pt x="97" y="72"/>
                  </a:lnTo>
                  <a:cubicBezTo>
                    <a:pt x="80" y="62"/>
                    <a:pt x="71" y="53"/>
                    <a:pt x="62" y="62"/>
                  </a:cubicBezTo>
                  <a:cubicBezTo>
                    <a:pt x="53" y="72"/>
                    <a:pt x="53" y="89"/>
                    <a:pt x="62" y="98"/>
                  </a:cubicBezTo>
                  <a:cubicBezTo>
                    <a:pt x="71" y="98"/>
                    <a:pt x="80" y="107"/>
                    <a:pt x="80" y="116"/>
                  </a:cubicBezTo>
                  <a:cubicBezTo>
                    <a:pt x="89" y="125"/>
                    <a:pt x="106" y="125"/>
                    <a:pt x="115" y="116"/>
                  </a:cubicBezTo>
                  <a:cubicBezTo>
                    <a:pt x="124" y="107"/>
                    <a:pt x="124" y="98"/>
                    <a:pt x="106" y="89"/>
                  </a:cubicBezTo>
                  <a:cubicBezTo>
                    <a:pt x="106" y="80"/>
                    <a:pt x="97" y="72"/>
                    <a:pt x="97" y="72"/>
                  </a:cubicBezTo>
                  <a:close/>
                  <a:moveTo>
                    <a:pt x="381" y="417"/>
                  </a:moveTo>
                  <a:lnTo>
                    <a:pt x="381" y="417"/>
                  </a:lnTo>
                  <a:cubicBezTo>
                    <a:pt x="390" y="417"/>
                    <a:pt x="399" y="435"/>
                    <a:pt x="399" y="435"/>
                  </a:cubicBezTo>
                  <a:cubicBezTo>
                    <a:pt x="416" y="444"/>
                    <a:pt x="425" y="444"/>
                    <a:pt x="434" y="435"/>
                  </a:cubicBezTo>
                  <a:cubicBezTo>
                    <a:pt x="443" y="426"/>
                    <a:pt x="443" y="417"/>
                    <a:pt x="434" y="408"/>
                  </a:cubicBezTo>
                  <a:cubicBezTo>
                    <a:pt x="425" y="400"/>
                    <a:pt x="416" y="391"/>
                    <a:pt x="416" y="391"/>
                  </a:cubicBezTo>
                  <a:cubicBezTo>
                    <a:pt x="408" y="381"/>
                    <a:pt x="390" y="381"/>
                    <a:pt x="381" y="381"/>
                  </a:cubicBezTo>
                  <a:cubicBezTo>
                    <a:pt x="372" y="391"/>
                    <a:pt x="372" y="408"/>
                    <a:pt x="381" y="41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1" name="Freeform 109"/>
            <p:cNvSpPr>
              <a:spLocks noChangeArrowheads="1"/>
            </p:cNvSpPr>
            <p:nvPr/>
          </p:nvSpPr>
          <p:spPr bwMode="auto">
            <a:xfrm>
              <a:off x="8058941" y="5256654"/>
              <a:ext cx="261659" cy="182931"/>
            </a:xfrm>
            <a:custGeom>
              <a:avLst/>
              <a:gdLst>
                <a:gd name="T0" fmla="*/ 443 w 497"/>
                <a:gd name="T1" fmla="*/ 0 h 347"/>
                <a:gd name="T2" fmla="*/ 0 w 497"/>
                <a:gd name="T3" fmla="*/ 45 h 347"/>
                <a:gd name="T4" fmla="*/ 53 w 497"/>
                <a:gd name="T5" fmla="*/ 346 h 347"/>
                <a:gd name="T6" fmla="*/ 496 w 497"/>
                <a:gd name="T7" fmla="*/ 292 h 347"/>
                <a:gd name="T8" fmla="*/ 443 w 497"/>
                <a:gd name="T9" fmla="*/ 0 h 347"/>
                <a:gd name="T10" fmla="*/ 443 w 497"/>
                <a:gd name="T11" fmla="*/ 292 h 347"/>
                <a:gd name="T12" fmla="*/ 53 w 497"/>
                <a:gd name="T13" fmla="*/ 142 h 347"/>
                <a:gd name="T14" fmla="*/ 443 w 497"/>
                <a:gd name="T15" fmla="*/ 292 h 347"/>
                <a:gd name="T16" fmla="*/ 443 w 497"/>
                <a:gd name="T17" fmla="*/ 71 h 347"/>
                <a:gd name="T18" fmla="*/ 53 w 497"/>
                <a:gd name="T19" fmla="*/ 45 h 347"/>
                <a:gd name="T20" fmla="*/ 443 w 497"/>
                <a:gd name="T21" fmla="*/ 71 h 347"/>
                <a:gd name="T22" fmla="*/ 97 w 497"/>
                <a:gd name="T23" fmla="*/ 195 h 347"/>
                <a:gd name="T24" fmla="*/ 115 w 497"/>
                <a:gd name="T25" fmla="*/ 213 h 347"/>
                <a:gd name="T26" fmla="*/ 97 w 497"/>
                <a:gd name="T27" fmla="*/ 195 h 347"/>
                <a:gd name="T28" fmla="*/ 186 w 497"/>
                <a:gd name="T29" fmla="*/ 231 h 347"/>
                <a:gd name="T30" fmla="*/ 221 w 497"/>
                <a:gd name="T31" fmla="*/ 239 h 347"/>
                <a:gd name="T32" fmla="*/ 230 w 497"/>
                <a:gd name="T33" fmla="*/ 231 h 347"/>
                <a:gd name="T34" fmla="*/ 248 w 497"/>
                <a:gd name="T35" fmla="*/ 213 h 347"/>
                <a:gd name="T36" fmla="*/ 221 w 497"/>
                <a:gd name="T37" fmla="*/ 195 h 347"/>
                <a:gd name="T38" fmla="*/ 203 w 497"/>
                <a:gd name="T39" fmla="*/ 213 h 347"/>
                <a:gd name="T40" fmla="*/ 186 w 497"/>
                <a:gd name="T41" fmla="*/ 231 h 347"/>
                <a:gd name="T42" fmla="*/ 248 w 497"/>
                <a:gd name="T43" fmla="*/ 239 h 347"/>
                <a:gd name="T44" fmla="*/ 230 w 497"/>
                <a:gd name="T45" fmla="*/ 231 h 347"/>
                <a:gd name="T46" fmla="*/ 248 w 497"/>
                <a:gd name="T47" fmla="*/ 239 h 347"/>
                <a:gd name="T48" fmla="*/ 177 w 497"/>
                <a:gd name="T49" fmla="*/ 239 h 347"/>
                <a:gd name="T50" fmla="*/ 142 w 497"/>
                <a:gd name="T51" fmla="*/ 231 h 347"/>
                <a:gd name="T52" fmla="*/ 177 w 497"/>
                <a:gd name="T53" fmla="*/ 239 h 347"/>
                <a:gd name="T54" fmla="*/ 186 w 497"/>
                <a:gd name="T55" fmla="*/ 213 h 347"/>
                <a:gd name="T56" fmla="*/ 203 w 497"/>
                <a:gd name="T57" fmla="*/ 195 h 347"/>
                <a:gd name="T58" fmla="*/ 177 w 497"/>
                <a:gd name="T59" fmla="*/ 231 h 347"/>
                <a:gd name="T60" fmla="*/ 186 w 497"/>
                <a:gd name="T61" fmla="*/ 213 h 347"/>
                <a:gd name="T62" fmla="*/ 133 w 497"/>
                <a:gd name="T63" fmla="*/ 231 h 347"/>
                <a:gd name="T64" fmla="*/ 142 w 497"/>
                <a:gd name="T65" fmla="*/ 213 h 347"/>
                <a:gd name="T66" fmla="*/ 159 w 497"/>
                <a:gd name="T67" fmla="*/ 195 h 347"/>
                <a:gd name="T68" fmla="*/ 133 w 497"/>
                <a:gd name="T69" fmla="*/ 213 h 347"/>
                <a:gd name="T70" fmla="*/ 115 w 497"/>
                <a:gd name="T71" fmla="*/ 231 h 347"/>
                <a:gd name="T72" fmla="*/ 97 w 497"/>
                <a:gd name="T73" fmla="*/ 239 h 347"/>
                <a:gd name="T74" fmla="*/ 133 w 497"/>
                <a:gd name="T75" fmla="*/ 231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2" name="Freeform 110"/>
            <p:cNvSpPr>
              <a:spLocks noChangeArrowheads="1"/>
            </p:cNvSpPr>
            <p:nvPr/>
          </p:nvSpPr>
          <p:spPr bwMode="auto">
            <a:xfrm>
              <a:off x="3900171" y="2121367"/>
              <a:ext cx="243134" cy="19682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3" name="Freeform 111"/>
            <p:cNvSpPr>
              <a:spLocks noChangeArrowheads="1"/>
            </p:cNvSpPr>
            <p:nvPr/>
          </p:nvSpPr>
          <p:spPr bwMode="auto">
            <a:xfrm>
              <a:off x="8616993" y="5233499"/>
              <a:ext cx="187562" cy="229242"/>
            </a:xfrm>
            <a:custGeom>
              <a:avLst/>
              <a:gdLst>
                <a:gd name="T0" fmla="*/ 346 w 355"/>
                <a:gd name="T1" fmla="*/ 283 h 435"/>
                <a:gd name="T2" fmla="*/ 346 w 355"/>
                <a:gd name="T3" fmla="*/ 283 h 435"/>
                <a:gd name="T4" fmla="*/ 178 w 355"/>
                <a:gd name="T5" fmla="*/ 345 h 435"/>
                <a:gd name="T6" fmla="*/ 9 w 355"/>
                <a:gd name="T7" fmla="*/ 283 h 435"/>
                <a:gd name="T8" fmla="*/ 0 w 355"/>
                <a:gd name="T9" fmla="*/ 283 h 435"/>
                <a:gd name="T10" fmla="*/ 0 w 355"/>
                <a:gd name="T11" fmla="*/ 336 h 435"/>
                <a:gd name="T12" fmla="*/ 178 w 355"/>
                <a:gd name="T13" fmla="*/ 434 h 435"/>
                <a:gd name="T14" fmla="*/ 354 w 355"/>
                <a:gd name="T15" fmla="*/ 336 h 435"/>
                <a:gd name="T16" fmla="*/ 354 w 355"/>
                <a:gd name="T17" fmla="*/ 283 h 435"/>
                <a:gd name="T18" fmla="*/ 346 w 355"/>
                <a:gd name="T19" fmla="*/ 283 h 435"/>
                <a:gd name="T20" fmla="*/ 346 w 355"/>
                <a:gd name="T21" fmla="*/ 160 h 435"/>
                <a:gd name="T22" fmla="*/ 346 w 355"/>
                <a:gd name="T23" fmla="*/ 160 h 435"/>
                <a:gd name="T24" fmla="*/ 178 w 355"/>
                <a:gd name="T25" fmla="*/ 213 h 435"/>
                <a:gd name="T26" fmla="*/ 9 w 355"/>
                <a:gd name="T27" fmla="*/ 160 h 435"/>
                <a:gd name="T28" fmla="*/ 0 w 355"/>
                <a:gd name="T29" fmla="*/ 160 h 435"/>
                <a:gd name="T30" fmla="*/ 0 w 355"/>
                <a:gd name="T31" fmla="*/ 222 h 435"/>
                <a:gd name="T32" fmla="*/ 178 w 355"/>
                <a:gd name="T33" fmla="*/ 292 h 435"/>
                <a:gd name="T34" fmla="*/ 354 w 355"/>
                <a:gd name="T35" fmla="*/ 222 h 435"/>
                <a:gd name="T36" fmla="*/ 354 w 355"/>
                <a:gd name="T37" fmla="*/ 160 h 435"/>
                <a:gd name="T38" fmla="*/ 346 w 355"/>
                <a:gd name="T39" fmla="*/ 160 h 435"/>
                <a:gd name="T40" fmla="*/ 178 w 355"/>
                <a:gd name="T41" fmla="*/ 0 h 435"/>
                <a:gd name="T42" fmla="*/ 178 w 355"/>
                <a:gd name="T43" fmla="*/ 0 h 435"/>
                <a:gd name="T44" fmla="*/ 0 w 355"/>
                <a:gd name="T45" fmla="*/ 62 h 435"/>
                <a:gd name="T46" fmla="*/ 0 w 355"/>
                <a:gd name="T47" fmla="*/ 97 h 435"/>
                <a:gd name="T48" fmla="*/ 178 w 355"/>
                <a:gd name="T49" fmla="*/ 160 h 435"/>
                <a:gd name="T50" fmla="*/ 354 w 355"/>
                <a:gd name="T51" fmla="*/ 97 h 435"/>
                <a:gd name="T52" fmla="*/ 354 w 355"/>
                <a:gd name="T53" fmla="*/ 62 h 435"/>
                <a:gd name="T54" fmla="*/ 178 w 355"/>
                <a:gd name="T5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4" name="Freeform 112"/>
            <p:cNvSpPr>
              <a:spLocks noChangeArrowheads="1"/>
            </p:cNvSpPr>
            <p:nvPr/>
          </p:nvSpPr>
          <p:spPr bwMode="auto">
            <a:xfrm>
              <a:off x="1313674" y="4186860"/>
              <a:ext cx="203770" cy="233874"/>
            </a:xfrm>
            <a:custGeom>
              <a:avLst/>
              <a:gdLst>
                <a:gd name="T0" fmla="*/ 345 w 390"/>
                <a:gd name="T1" fmla="*/ 0 h 444"/>
                <a:gd name="T2" fmla="*/ 0 w 390"/>
                <a:gd name="T3" fmla="*/ 53 h 444"/>
                <a:gd name="T4" fmla="*/ 44 w 390"/>
                <a:gd name="T5" fmla="*/ 443 h 444"/>
                <a:gd name="T6" fmla="*/ 389 w 390"/>
                <a:gd name="T7" fmla="*/ 399 h 444"/>
                <a:gd name="T8" fmla="*/ 345 w 390"/>
                <a:gd name="T9" fmla="*/ 0 h 444"/>
                <a:gd name="T10" fmla="*/ 345 w 390"/>
                <a:gd name="T11" fmla="*/ 399 h 444"/>
                <a:gd name="T12" fmla="*/ 44 w 390"/>
                <a:gd name="T13" fmla="*/ 53 h 444"/>
                <a:gd name="T14" fmla="*/ 345 w 390"/>
                <a:gd name="T15" fmla="*/ 399 h 444"/>
                <a:gd name="T16" fmla="*/ 221 w 390"/>
                <a:gd name="T17" fmla="*/ 275 h 444"/>
                <a:gd name="T18" fmla="*/ 97 w 390"/>
                <a:gd name="T19" fmla="*/ 302 h 444"/>
                <a:gd name="T20" fmla="*/ 221 w 390"/>
                <a:gd name="T21" fmla="*/ 275 h 444"/>
                <a:gd name="T22" fmla="*/ 292 w 390"/>
                <a:gd name="T23" fmla="*/ 177 h 444"/>
                <a:gd name="T24" fmla="*/ 195 w 390"/>
                <a:gd name="T25" fmla="*/ 196 h 444"/>
                <a:gd name="T26" fmla="*/ 292 w 390"/>
                <a:gd name="T27" fmla="*/ 177 h 444"/>
                <a:gd name="T28" fmla="*/ 195 w 390"/>
                <a:gd name="T29" fmla="*/ 151 h 444"/>
                <a:gd name="T30" fmla="*/ 292 w 390"/>
                <a:gd name="T31" fmla="*/ 98 h 444"/>
                <a:gd name="T32" fmla="*/ 195 w 390"/>
                <a:gd name="T33" fmla="*/ 151 h 444"/>
                <a:gd name="T34" fmla="*/ 168 w 390"/>
                <a:gd name="T35" fmla="*/ 98 h 444"/>
                <a:gd name="T36" fmla="*/ 97 w 390"/>
                <a:gd name="T37" fmla="*/ 196 h 444"/>
                <a:gd name="T38" fmla="*/ 168 w 390"/>
                <a:gd name="T39" fmla="*/ 98 h 444"/>
                <a:gd name="T40" fmla="*/ 141 w 390"/>
                <a:gd name="T41" fmla="*/ 222 h 444"/>
                <a:gd name="T42" fmla="*/ 97 w 390"/>
                <a:gd name="T43" fmla="*/ 249 h 444"/>
                <a:gd name="T44" fmla="*/ 141 w 390"/>
                <a:gd name="T45" fmla="*/ 222 h 444"/>
                <a:gd name="T46" fmla="*/ 168 w 390"/>
                <a:gd name="T47" fmla="*/ 249 h 444"/>
                <a:gd name="T48" fmla="*/ 292 w 390"/>
                <a:gd name="T49" fmla="*/ 222 h 444"/>
                <a:gd name="T50" fmla="*/ 168 w 390"/>
                <a:gd name="T51" fmla="*/ 249 h 444"/>
                <a:gd name="T52" fmla="*/ 292 w 390"/>
                <a:gd name="T53" fmla="*/ 319 h 444"/>
                <a:gd name="T54" fmla="*/ 97 w 390"/>
                <a:gd name="T55" fmla="*/ 346 h 444"/>
                <a:gd name="T56" fmla="*/ 292 w 390"/>
                <a:gd name="T57" fmla="*/ 319 h 444"/>
                <a:gd name="T58" fmla="*/ 248 w 390"/>
                <a:gd name="T59" fmla="*/ 302 h 444"/>
                <a:gd name="T60" fmla="*/ 292 w 390"/>
                <a:gd name="T61" fmla="*/ 275 h 444"/>
                <a:gd name="T62" fmla="*/ 248 w 390"/>
                <a:gd name="T63" fmla="*/ 30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5" name="Freeform 114"/>
            <p:cNvSpPr>
              <a:spLocks noChangeArrowheads="1"/>
            </p:cNvSpPr>
            <p:nvPr/>
          </p:nvSpPr>
          <p:spPr bwMode="auto">
            <a:xfrm>
              <a:off x="7547198" y="3656595"/>
              <a:ext cx="243136" cy="257028"/>
            </a:xfrm>
            <a:custGeom>
              <a:avLst/>
              <a:gdLst>
                <a:gd name="T0" fmla="*/ 443 w 462"/>
                <a:gd name="T1" fmla="*/ 301 h 488"/>
                <a:gd name="T2" fmla="*/ 443 w 462"/>
                <a:gd name="T3" fmla="*/ 301 h 488"/>
                <a:gd name="T4" fmla="*/ 408 w 462"/>
                <a:gd name="T5" fmla="*/ 266 h 488"/>
                <a:gd name="T6" fmla="*/ 408 w 462"/>
                <a:gd name="T7" fmla="*/ 221 h 488"/>
                <a:gd name="T8" fmla="*/ 443 w 462"/>
                <a:gd name="T9" fmla="*/ 186 h 488"/>
                <a:gd name="T10" fmla="*/ 443 w 462"/>
                <a:gd name="T11" fmla="*/ 160 h 488"/>
                <a:gd name="T12" fmla="*/ 381 w 462"/>
                <a:gd name="T13" fmla="*/ 151 h 488"/>
                <a:gd name="T14" fmla="*/ 364 w 462"/>
                <a:gd name="T15" fmla="*/ 124 h 488"/>
                <a:gd name="T16" fmla="*/ 390 w 462"/>
                <a:gd name="T17" fmla="*/ 36 h 488"/>
                <a:gd name="T18" fmla="*/ 381 w 462"/>
                <a:gd name="T19" fmla="*/ 27 h 488"/>
                <a:gd name="T20" fmla="*/ 311 w 462"/>
                <a:gd name="T21" fmla="*/ 71 h 488"/>
                <a:gd name="T22" fmla="*/ 267 w 462"/>
                <a:gd name="T23" fmla="*/ 53 h 488"/>
                <a:gd name="T24" fmla="*/ 248 w 462"/>
                <a:gd name="T25" fmla="*/ 17 h 488"/>
                <a:gd name="T26" fmla="*/ 213 w 462"/>
                <a:gd name="T27" fmla="*/ 17 h 488"/>
                <a:gd name="T28" fmla="*/ 195 w 462"/>
                <a:gd name="T29" fmla="*/ 53 h 488"/>
                <a:gd name="T30" fmla="*/ 151 w 462"/>
                <a:gd name="T31" fmla="*/ 71 h 488"/>
                <a:gd name="T32" fmla="*/ 116 w 462"/>
                <a:gd name="T33" fmla="*/ 53 h 488"/>
                <a:gd name="T34" fmla="*/ 89 w 462"/>
                <a:gd name="T35" fmla="*/ 71 h 488"/>
                <a:gd name="T36" fmla="*/ 89 w 462"/>
                <a:gd name="T37" fmla="*/ 106 h 488"/>
                <a:gd name="T38" fmla="*/ 63 w 462"/>
                <a:gd name="T39" fmla="*/ 142 h 488"/>
                <a:gd name="T40" fmla="*/ 18 w 462"/>
                <a:gd name="T41" fmla="*/ 160 h 488"/>
                <a:gd name="T42" fmla="*/ 18 w 462"/>
                <a:gd name="T43" fmla="*/ 186 h 488"/>
                <a:gd name="T44" fmla="*/ 63 w 462"/>
                <a:gd name="T45" fmla="*/ 221 h 488"/>
                <a:gd name="T46" fmla="*/ 63 w 462"/>
                <a:gd name="T47" fmla="*/ 266 h 488"/>
                <a:gd name="T48" fmla="*/ 18 w 462"/>
                <a:gd name="T49" fmla="*/ 301 h 488"/>
                <a:gd name="T50" fmla="*/ 27 w 462"/>
                <a:gd name="T51" fmla="*/ 319 h 488"/>
                <a:gd name="T52" fmla="*/ 71 w 462"/>
                <a:gd name="T53" fmla="*/ 328 h 488"/>
                <a:gd name="T54" fmla="*/ 98 w 462"/>
                <a:gd name="T55" fmla="*/ 364 h 488"/>
                <a:gd name="T56" fmla="*/ 71 w 462"/>
                <a:gd name="T57" fmla="*/ 443 h 488"/>
                <a:gd name="T58" fmla="*/ 89 w 462"/>
                <a:gd name="T59" fmla="*/ 461 h 488"/>
                <a:gd name="T60" fmla="*/ 142 w 462"/>
                <a:gd name="T61" fmla="*/ 425 h 488"/>
                <a:gd name="T62" fmla="*/ 186 w 462"/>
                <a:gd name="T63" fmla="*/ 434 h 488"/>
                <a:gd name="T64" fmla="*/ 213 w 462"/>
                <a:gd name="T65" fmla="*/ 470 h 488"/>
                <a:gd name="T66" fmla="*/ 248 w 462"/>
                <a:gd name="T67" fmla="*/ 470 h 488"/>
                <a:gd name="T68" fmla="*/ 267 w 462"/>
                <a:gd name="T69" fmla="*/ 425 h 488"/>
                <a:gd name="T70" fmla="*/ 311 w 462"/>
                <a:gd name="T71" fmla="*/ 408 h 488"/>
                <a:gd name="T72" fmla="*/ 355 w 462"/>
                <a:gd name="T73" fmla="*/ 434 h 488"/>
                <a:gd name="T74" fmla="*/ 373 w 462"/>
                <a:gd name="T75" fmla="*/ 417 h 488"/>
                <a:gd name="T76" fmla="*/ 373 w 462"/>
                <a:gd name="T77" fmla="*/ 372 h 488"/>
                <a:gd name="T78" fmla="*/ 399 w 462"/>
                <a:gd name="T79" fmla="*/ 337 h 488"/>
                <a:gd name="T80" fmla="*/ 443 w 462"/>
                <a:gd name="T81" fmla="*/ 328 h 488"/>
                <a:gd name="T82" fmla="*/ 443 w 462"/>
                <a:gd name="T83" fmla="*/ 301 h 488"/>
                <a:gd name="T84" fmla="*/ 257 w 462"/>
                <a:gd name="T85" fmla="*/ 346 h 488"/>
                <a:gd name="T86" fmla="*/ 257 w 462"/>
                <a:gd name="T87" fmla="*/ 346 h 488"/>
                <a:gd name="T88" fmla="*/ 204 w 462"/>
                <a:gd name="T89" fmla="*/ 346 h 488"/>
                <a:gd name="T90" fmla="*/ 204 w 462"/>
                <a:gd name="T91" fmla="*/ 292 h 488"/>
                <a:gd name="T92" fmla="*/ 257 w 462"/>
                <a:gd name="T93" fmla="*/ 292 h 488"/>
                <a:gd name="T94" fmla="*/ 257 w 462"/>
                <a:gd name="T95" fmla="*/ 346 h 488"/>
                <a:gd name="T96" fmla="*/ 257 w 462"/>
                <a:gd name="T97" fmla="*/ 266 h 488"/>
                <a:gd name="T98" fmla="*/ 257 w 462"/>
                <a:gd name="T99" fmla="*/ 266 h 488"/>
                <a:gd name="T100" fmla="*/ 204 w 462"/>
                <a:gd name="T101" fmla="*/ 266 h 488"/>
                <a:gd name="T102" fmla="*/ 204 w 462"/>
                <a:gd name="T103" fmla="*/ 133 h 488"/>
                <a:gd name="T104" fmla="*/ 257 w 462"/>
                <a:gd name="T105" fmla="*/ 133 h 488"/>
                <a:gd name="T106" fmla="*/ 257 w 462"/>
                <a:gd name="T107" fmla="*/ 26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6" name="Freeform 115"/>
            <p:cNvSpPr>
              <a:spLocks noChangeArrowheads="1"/>
            </p:cNvSpPr>
            <p:nvPr/>
          </p:nvSpPr>
          <p:spPr bwMode="auto">
            <a:xfrm>
              <a:off x="2876688" y="4693971"/>
              <a:ext cx="210716" cy="261659"/>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7" name="Freeform 116"/>
            <p:cNvSpPr>
              <a:spLocks noChangeArrowheads="1"/>
            </p:cNvSpPr>
            <p:nvPr/>
          </p:nvSpPr>
          <p:spPr bwMode="auto">
            <a:xfrm>
              <a:off x="4425805" y="3661225"/>
              <a:ext cx="233874" cy="243134"/>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8" name="Freeform 117"/>
            <p:cNvSpPr>
              <a:spLocks noChangeArrowheads="1"/>
            </p:cNvSpPr>
            <p:nvPr/>
          </p:nvSpPr>
          <p:spPr bwMode="auto">
            <a:xfrm>
              <a:off x="3900171" y="4712496"/>
              <a:ext cx="243134" cy="224610"/>
            </a:xfrm>
            <a:custGeom>
              <a:avLst/>
              <a:gdLst>
                <a:gd name="T0" fmla="*/ 266 w 462"/>
                <a:gd name="T1" fmla="*/ 0 h 427"/>
                <a:gd name="T2" fmla="*/ 266 w 462"/>
                <a:gd name="T3" fmla="*/ 0 h 427"/>
                <a:gd name="T4" fmla="*/ 266 w 462"/>
                <a:gd name="T5" fmla="*/ 0 h 427"/>
                <a:gd name="T6" fmla="*/ 71 w 462"/>
                <a:gd name="T7" fmla="*/ 80 h 427"/>
                <a:gd name="T8" fmla="*/ 80 w 462"/>
                <a:gd name="T9" fmla="*/ 143 h 427"/>
                <a:gd name="T10" fmla="*/ 0 w 462"/>
                <a:gd name="T11" fmla="*/ 240 h 427"/>
                <a:gd name="T12" fmla="*/ 115 w 462"/>
                <a:gd name="T13" fmla="*/ 319 h 427"/>
                <a:gd name="T14" fmla="*/ 231 w 462"/>
                <a:gd name="T15" fmla="*/ 266 h 427"/>
                <a:gd name="T16" fmla="*/ 231 w 462"/>
                <a:gd name="T17" fmla="*/ 249 h 427"/>
                <a:gd name="T18" fmla="*/ 266 w 462"/>
                <a:gd name="T19" fmla="*/ 213 h 427"/>
                <a:gd name="T20" fmla="*/ 302 w 462"/>
                <a:gd name="T21" fmla="*/ 249 h 427"/>
                <a:gd name="T22" fmla="*/ 266 w 462"/>
                <a:gd name="T23" fmla="*/ 284 h 427"/>
                <a:gd name="T24" fmla="*/ 115 w 462"/>
                <a:gd name="T25" fmla="*/ 355 h 427"/>
                <a:gd name="T26" fmla="*/ 115 w 462"/>
                <a:gd name="T27" fmla="*/ 372 h 427"/>
                <a:gd name="T28" fmla="*/ 266 w 462"/>
                <a:gd name="T29" fmla="*/ 426 h 427"/>
                <a:gd name="T30" fmla="*/ 266 w 462"/>
                <a:gd name="T31" fmla="*/ 426 h 427"/>
                <a:gd name="T32" fmla="*/ 408 w 462"/>
                <a:gd name="T33" fmla="*/ 372 h 427"/>
                <a:gd name="T34" fmla="*/ 453 w 462"/>
                <a:gd name="T35" fmla="*/ 80 h 427"/>
                <a:gd name="T36" fmla="*/ 266 w 462"/>
                <a:gd name="T37" fmla="*/ 0 h 427"/>
                <a:gd name="T38" fmla="*/ 36 w 462"/>
                <a:gd name="T39" fmla="*/ 231 h 427"/>
                <a:gd name="T40" fmla="*/ 36 w 462"/>
                <a:gd name="T41" fmla="*/ 231 h 427"/>
                <a:gd name="T42" fmla="*/ 89 w 462"/>
                <a:gd name="T43" fmla="*/ 178 h 427"/>
                <a:gd name="T44" fmla="*/ 106 w 462"/>
                <a:gd name="T45" fmla="*/ 284 h 427"/>
                <a:gd name="T46" fmla="*/ 36 w 462"/>
                <a:gd name="T47" fmla="*/ 231 h 427"/>
                <a:gd name="T48" fmla="*/ 266 w 462"/>
                <a:gd name="T49" fmla="*/ 133 h 427"/>
                <a:gd name="T50" fmla="*/ 266 w 462"/>
                <a:gd name="T51" fmla="*/ 133 h 427"/>
                <a:gd name="T52" fmla="*/ 106 w 462"/>
                <a:gd name="T53" fmla="*/ 80 h 427"/>
                <a:gd name="T54" fmla="*/ 266 w 462"/>
                <a:gd name="T55" fmla="*/ 36 h 427"/>
                <a:gd name="T56" fmla="*/ 416 w 462"/>
                <a:gd name="T57" fmla="*/ 80 h 427"/>
                <a:gd name="T58" fmla="*/ 266 w 462"/>
                <a:gd name="T59" fmla="*/ 13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2" h="427">
                  <a:moveTo>
                    <a:pt x="266" y="0"/>
                  </a:moveTo>
                  <a:lnTo>
                    <a:pt x="266" y="0"/>
                  </a:ln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lnTo>
                    <a:pt x="266" y="426"/>
                  </a:ln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9" name="Freeform 118"/>
            <p:cNvSpPr>
              <a:spLocks noChangeArrowheads="1"/>
            </p:cNvSpPr>
            <p:nvPr/>
          </p:nvSpPr>
          <p:spPr bwMode="auto">
            <a:xfrm>
              <a:off x="4435067" y="4712496"/>
              <a:ext cx="215349" cy="229241"/>
            </a:xfrm>
            <a:custGeom>
              <a:avLst/>
              <a:gdLst>
                <a:gd name="T0" fmla="*/ 257 w 409"/>
                <a:gd name="T1" fmla="*/ 408 h 436"/>
                <a:gd name="T2" fmla="*/ 257 w 409"/>
                <a:gd name="T3" fmla="*/ 408 h 436"/>
                <a:gd name="T4" fmla="*/ 275 w 409"/>
                <a:gd name="T5" fmla="*/ 426 h 436"/>
                <a:gd name="T6" fmla="*/ 372 w 409"/>
                <a:gd name="T7" fmla="*/ 435 h 436"/>
                <a:gd name="T8" fmla="*/ 391 w 409"/>
                <a:gd name="T9" fmla="*/ 417 h 436"/>
                <a:gd name="T10" fmla="*/ 391 w 409"/>
                <a:gd name="T11" fmla="*/ 337 h 436"/>
                <a:gd name="T12" fmla="*/ 266 w 409"/>
                <a:gd name="T13" fmla="*/ 328 h 436"/>
                <a:gd name="T14" fmla="*/ 257 w 409"/>
                <a:gd name="T15" fmla="*/ 408 h 436"/>
                <a:gd name="T16" fmla="*/ 18 w 409"/>
                <a:gd name="T17" fmla="*/ 337 h 436"/>
                <a:gd name="T18" fmla="*/ 18 w 409"/>
                <a:gd name="T19" fmla="*/ 337 h 436"/>
                <a:gd name="T20" fmla="*/ 18 w 409"/>
                <a:gd name="T21" fmla="*/ 417 h 436"/>
                <a:gd name="T22" fmla="*/ 35 w 409"/>
                <a:gd name="T23" fmla="*/ 435 h 436"/>
                <a:gd name="T24" fmla="*/ 133 w 409"/>
                <a:gd name="T25" fmla="*/ 426 h 436"/>
                <a:gd name="T26" fmla="*/ 151 w 409"/>
                <a:gd name="T27" fmla="*/ 408 h 436"/>
                <a:gd name="T28" fmla="*/ 142 w 409"/>
                <a:gd name="T29" fmla="*/ 328 h 436"/>
                <a:gd name="T30" fmla="*/ 18 w 409"/>
                <a:gd name="T31" fmla="*/ 337 h 436"/>
                <a:gd name="T32" fmla="*/ 0 w 409"/>
                <a:gd name="T33" fmla="*/ 205 h 436"/>
                <a:gd name="T34" fmla="*/ 0 w 409"/>
                <a:gd name="T35" fmla="*/ 205 h 436"/>
                <a:gd name="T36" fmla="*/ 9 w 409"/>
                <a:gd name="T37" fmla="*/ 293 h 436"/>
                <a:gd name="T38" fmla="*/ 133 w 409"/>
                <a:gd name="T39" fmla="*/ 275 h 436"/>
                <a:gd name="T40" fmla="*/ 133 w 409"/>
                <a:gd name="T41" fmla="*/ 196 h 436"/>
                <a:gd name="T42" fmla="*/ 133 w 409"/>
                <a:gd name="T43" fmla="*/ 187 h 436"/>
                <a:gd name="T44" fmla="*/ 204 w 409"/>
                <a:gd name="T45" fmla="*/ 116 h 436"/>
                <a:gd name="T46" fmla="*/ 275 w 409"/>
                <a:gd name="T47" fmla="*/ 187 h 436"/>
                <a:gd name="T48" fmla="*/ 275 w 409"/>
                <a:gd name="T49" fmla="*/ 196 h 436"/>
                <a:gd name="T50" fmla="*/ 266 w 409"/>
                <a:gd name="T51" fmla="*/ 275 h 436"/>
                <a:gd name="T52" fmla="*/ 399 w 409"/>
                <a:gd name="T53" fmla="*/ 293 h 436"/>
                <a:gd name="T54" fmla="*/ 408 w 409"/>
                <a:gd name="T55" fmla="*/ 205 h 436"/>
                <a:gd name="T56" fmla="*/ 408 w 409"/>
                <a:gd name="T57" fmla="*/ 187 h 436"/>
                <a:gd name="T58" fmla="*/ 204 w 409"/>
                <a:gd name="T59" fmla="*/ 0 h 436"/>
                <a:gd name="T60" fmla="*/ 0 w 409"/>
                <a:gd name="T61" fmla="*/ 187 h 436"/>
                <a:gd name="T62" fmla="*/ 0 w 409"/>
                <a:gd name="T63" fmla="*/ 20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0" name="Freeform 119"/>
            <p:cNvSpPr>
              <a:spLocks noChangeArrowheads="1"/>
            </p:cNvSpPr>
            <p:nvPr/>
          </p:nvSpPr>
          <p:spPr bwMode="auto">
            <a:xfrm>
              <a:off x="7016932" y="4707865"/>
              <a:ext cx="261659" cy="233872"/>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1" name="Freeform 120"/>
            <p:cNvSpPr>
              <a:spLocks noChangeArrowheads="1"/>
            </p:cNvSpPr>
            <p:nvPr/>
          </p:nvSpPr>
          <p:spPr bwMode="auto">
            <a:xfrm>
              <a:off x="6551501" y="4177597"/>
              <a:ext cx="148197" cy="252398"/>
            </a:xfrm>
            <a:custGeom>
              <a:avLst/>
              <a:gdLst>
                <a:gd name="T0" fmla="*/ 150 w 283"/>
                <a:gd name="T1" fmla="*/ 9 h 479"/>
                <a:gd name="T2" fmla="*/ 150 w 283"/>
                <a:gd name="T3" fmla="*/ 9 h 479"/>
                <a:gd name="T4" fmla="*/ 132 w 283"/>
                <a:gd name="T5" fmla="*/ 9 h 479"/>
                <a:gd name="T6" fmla="*/ 0 w 283"/>
                <a:gd name="T7" fmla="*/ 345 h 479"/>
                <a:gd name="T8" fmla="*/ 141 w 283"/>
                <a:gd name="T9" fmla="*/ 478 h 479"/>
                <a:gd name="T10" fmla="*/ 282 w 283"/>
                <a:gd name="T11" fmla="*/ 345 h 479"/>
                <a:gd name="T12" fmla="*/ 150 w 283"/>
                <a:gd name="T13" fmla="*/ 9 h 479"/>
                <a:gd name="T14" fmla="*/ 123 w 283"/>
                <a:gd name="T15" fmla="*/ 204 h 479"/>
                <a:gd name="T16" fmla="*/ 123 w 283"/>
                <a:gd name="T17" fmla="*/ 204 h 479"/>
                <a:gd name="T18" fmla="*/ 123 w 283"/>
                <a:gd name="T19" fmla="*/ 221 h 479"/>
                <a:gd name="T20" fmla="*/ 97 w 283"/>
                <a:gd name="T21" fmla="*/ 336 h 479"/>
                <a:gd name="T22" fmla="*/ 70 w 283"/>
                <a:gd name="T23" fmla="*/ 372 h 479"/>
                <a:gd name="T24" fmla="*/ 44 w 283"/>
                <a:gd name="T25" fmla="*/ 345 h 479"/>
                <a:gd name="T26" fmla="*/ 88 w 283"/>
                <a:gd name="T27" fmla="*/ 221 h 479"/>
                <a:gd name="T28" fmla="*/ 114 w 283"/>
                <a:gd name="T29" fmla="*/ 194 h 479"/>
                <a:gd name="T30" fmla="*/ 123 w 283"/>
                <a:gd name="T31" fmla="*/ 194 h 479"/>
                <a:gd name="T32" fmla="*/ 123 w 283"/>
                <a:gd name="T33" fmla="*/ 20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2" name="Freeform 122"/>
            <p:cNvSpPr>
              <a:spLocks noChangeArrowheads="1"/>
            </p:cNvSpPr>
            <p:nvPr/>
          </p:nvSpPr>
          <p:spPr bwMode="auto">
            <a:xfrm>
              <a:off x="4946810" y="4726390"/>
              <a:ext cx="233872" cy="196823"/>
            </a:xfrm>
            <a:custGeom>
              <a:avLst/>
              <a:gdLst>
                <a:gd name="T0" fmla="*/ 434 w 444"/>
                <a:gd name="T1" fmla="*/ 213 h 373"/>
                <a:gd name="T2" fmla="*/ 434 w 444"/>
                <a:gd name="T3" fmla="*/ 213 h 373"/>
                <a:gd name="T4" fmla="*/ 354 w 444"/>
                <a:gd name="T5" fmla="*/ 27 h 373"/>
                <a:gd name="T6" fmla="*/ 319 w 444"/>
                <a:gd name="T7" fmla="*/ 0 h 373"/>
                <a:gd name="T8" fmla="*/ 124 w 444"/>
                <a:gd name="T9" fmla="*/ 0 h 373"/>
                <a:gd name="T10" fmla="*/ 80 w 444"/>
                <a:gd name="T11" fmla="*/ 27 h 373"/>
                <a:gd name="T12" fmla="*/ 9 w 444"/>
                <a:gd name="T13" fmla="*/ 213 h 373"/>
                <a:gd name="T14" fmla="*/ 0 w 444"/>
                <a:gd name="T15" fmla="*/ 257 h 373"/>
                <a:gd name="T16" fmla="*/ 18 w 444"/>
                <a:gd name="T17" fmla="*/ 345 h 373"/>
                <a:gd name="T18" fmla="*/ 45 w 444"/>
                <a:gd name="T19" fmla="*/ 372 h 373"/>
                <a:gd name="T20" fmla="*/ 399 w 444"/>
                <a:gd name="T21" fmla="*/ 372 h 373"/>
                <a:gd name="T22" fmla="*/ 425 w 444"/>
                <a:gd name="T23" fmla="*/ 345 h 373"/>
                <a:gd name="T24" fmla="*/ 443 w 444"/>
                <a:gd name="T25" fmla="*/ 257 h 373"/>
                <a:gd name="T26" fmla="*/ 434 w 444"/>
                <a:gd name="T27" fmla="*/ 213 h 373"/>
                <a:gd name="T28" fmla="*/ 399 w 444"/>
                <a:gd name="T29" fmla="*/ 275 h 373"/>
                <a:gd name="T30" fmla="*/ 399 w 444"/>
                <a:gd name="T31" fmla="*/ 275 h 373"/>
                <a:gd name="T32" fmla="*/ 399 w 444"/>
                <a:gd name="T33" fmla="*/ 310 h 373"/>
                <a:gd name="T34" fmla="*/ 372 w 444"/>
                <a:gd name="T35" fmla="*/ 337 h 373"/>
                <a:gd name="T36" fmla="*/ 71 w 444"/>
                <a:gd name="T37" fmla="*/ 337 h 373"/>
                <a:gd name="T38" fmla="*/ 45 w 444"/>
                <a:gd name="T39" fmla="*/ 310 h 373"/>
                <a:gd name="T40" fmla="*/ 35 w 444"/>
                <a:gd name="T41" fmla="*/ 275 h 373"/>
                <a:gd name="T42" fmla="*/ 62 w 444"/>
                <a:gd name="T43" fmla="*/ 248 h 373"/>
                <a:gd name="T44" fmla="*/ 381 w 444"/>
                <a:gd name="T45" fmla="*/ 248 h 373"/>
                <a:gd name="T46" fmla="*/ 399 w 444"/>
                <a:gd name="T47" fmla="*/ 27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3" name="Freeform 123"/>
            <p:cNvSpPr>
              <a:spLocks noChangeArrowheads="1"/>
            </p:cNvSpPr>
            <p:nvPr/>
          </p:nvSpPr>
          <p:spPr bwMode="auto">
            <a:xfrm>
              <a:off x="5988818" y="4698602"/>
              <a:ext cx="238503" cy="243134"/>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4" name="Freeform 124"/>
            <p:cNvSpPr>
              <a:spLocks noChangeArrowheads="1"/>
            </p:cNvSpPr>
            <p:nvPr/>
          </p:nvSpPr>
          <p:spPr bwMode="auto">
            <a:xfrm>
              <a:off x="6491296" y="4693971"/>
              <a:ext cx="270922" cy="26165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5" name="Freeform 126"/>
            <p:cNvSpPr>
              <a:spLocks noChangeArrowheads="1"/>
            </p:cNvSpPr>
            <p:nvPr/>
          </p:nvSpPr>
          <p:spPr bwMode="auto">
            <a:xfrm>
              <a:off x="7537936" y="4707865"/>
              <a:ext cx="261661" cy="238503"/>
            </a:xfrm>
            <a:custGeom>
              <a:avLst/>
              <a:gdLst>
                <a:gd name="T0" fmla="*/ 247 w 497"/>
                <a:gd name="T1" fmla="*/ 274 h 452"/>
                <a:gd name="T2" fmla="*/ 247 w 497"/>
                <a:gd name="T3" fmla="*/ 274 h 452"/>
                <a:gd name="T4" fmla="*/ 363 w 497"/>
                <a:gd name="T5" fmla="*/ 230 h 452"/>
                <a:gd name="T6" fmla="*/ 337 w 497"/>
                <a:gd name="T7" fmla="*/ 151 h 452"/>
                <a:gd name="T8" fmla="*/ 247 w 497"/>
                <a:gd name="T9" fmla="*/ 186 h 452"/>
                <a:gd name="T10" fmla="*/ 168 w 497"/>
                <a:gd name="T11" fmla="*/ 151 h 452"/>
                <a:gd name="T12" fmla="*/ 133 w 497"/>
                <a:gd name="T13" fmla="*/ 230 h 452"/>
                <a:gd name="T14" fmla="*/ 247 w 497"/>
                <a:gd name="T15" fmla="*/ 274 h 452"/>
                <a:gd name="T16" fmla="*/ 247 w 497"/>
                <a:gd name="T17" fmla="*/ 106 h 452"/>
                <a:gd name="T18" fmla="*/ 247 w 497"/>
                <a:gd name="T19" fmla="*/ 106 h 452"/>
                <a:gd name="T20" fmla="*/ 309 w 497"/>
                <a:gd name="T21" fmla="*/ 88 h 452"/>
                <a:gd name="T22" fmla="*/ 284 w 497"/>
                <a:gd name="T23" fmla="*/ 17 h 452"/>
                <a:gd name="T24" fmla="*/ 247 w 497"/>
                <a:gd name="T25" fmla="*/ 0 h 452"/>
                <a:gd name="T26" fmla="*/ 212 w 497"/>
                <a:gd name="T27" fmla="*/ 17 h 452"/>
                <a:gd name="T28" fmla="*/ 186 w 497"/>
                <a:gd name="T29" fmla="*/ 88 h 452"/>
                <a:gd name="T30" fmla="*/ 247 w 497"/>
                <a:gd name="T31" fmla="*/ 106 h 452"/>
                <a:gd name="T32" fmla="*/ 469 w 497"/>
                <a:gd name="T33" fmla="*/ 301 h 452"/>
                <a:gd name="T34" fmla="*/ 469 w 497"/>
                <a:gd name="T35" fmla="*/ 301 h 452"/>
                <a:gd name="T36" fmla="*/ 372 w 497"/>
                <a:gd name="T37" fmla="*/ 266 h 452"/>
                <a:gd name="T38" fmla="*/ 381 w 497"/>
                <a:gd name="T39" fmla="*/ 292 h 452"/>
                <a:gd name="T40" fmla="*/ 247 w 497"/>
                <a:gd name="T41" fmla="*/ 345 h 452"/>
                <a:gd name="T42" fmla="*/ 115 w 497"/>
                <a:gd name="T43" fmla="*/ 292 h 452"/>
                <a:gd name="T44" fmla="*/ 124 w 497"/>
                <a:gd name="T45" fmla="*/ 266 h 452"/>
                <a:gd name="T46" fmla="*/ 26 w 497"/>
                <a:gd name="T47" fmla="*/ 301 h 452"/>
                <a:gd name="T48" fmla="*/ 26 w 497"/>
                <a:gd name="T49" fmla="*/ 345 h 452"/>
                <a:gd name="T50" fmla="*/ 203 w 497"/>
                <a:gd name="T51" fmla="*/ 434 h 452"/>
                <a:gd name="T52" fmla="*/ 292 w 497"/>
                <a:gd name="T53" fmla="*/ 434 h 452"/>
                <a:gd name="T54" fmla="*/ 469 w 497"/>
                <a:gd name="T55" fmla="*/ 345 h 452"/>
                <a:gd name="T56" fmla="*/ 469 w 497"/>
                <a:gd name="T57" fmla="*/ 30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6" name="Freeform 127"/>
            <p:cNvSpPr>
              <a:spLocks noChangeArrowheads="1"/>
            </p:cNvSpPr>
            <p:nvPr/>
          </p:nvSpPr>
          <p:spPr bwMode="auto">
            <a:xfrm>
              <a:off x="7016932" y="2637742"/>
              <a:ext cx="261659" cy="21071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7" name="Freeform 129"/>
            <p:cNvSpPr>
              <a:spLocks noChangeArrowheads="1"/>
            </p:cNvSpPr>
            <p:nvPr/>
          </p:nvSpPr>
          <p:spPr bwMode="auto">
            <a:xfrm>
              <a:off x="5495600" y="4717127"/>
              <a:ext cx="175984" cy="215347"/>
            </a:xfrm>
            <a:custGeom>
              <a:avLst/>
              <a:gdLst>
                <a:gd name="T0" fmla="*/ 168 w 337"/>
                <a:gd name="T1" fmla="*/ 0 h 409"/>
                <a:gd name="T2" fmla="*/ 168 w 337"/>
                <a:gd name="T3" fmla="*/ 0 h 409"/>
                <a:gd name="T4" fmla="*/ 0 w 337"/>
                <a:gd name="T5" fmla="*/ 62 h 409"/>
                <a:gd name="T6" fmla="*/ 35 w 337"/>
                <a:gd name="T7" fmla="*/ 363 h 409"/>
                <a:gd name="T8" fmla="*/ 168 w 337"/>
                <a:gd name="T9" fmla="*/ 408 h 409"/>
                <a:gd name="T10" fmla="*/ 301 w 337"/>
                <a:gd name="T11" fmla="*/ 363 h 409"/>
                <a:gd name="T12" fmla="*/ 336 w 337"/>
                <a:gd name="T13" fmla="*/ 62 h 409"/>
                <a:gd name="T14" fmla="*/ 168 w 337"/>
                <a:gd name="T15" fmla="*/ 0 h 409"/>
                <a:gd name="T16" fmla="*/ 168 w 337"/>
                <a:gd name="T17" fmla="*/ 107 h 409"/>
                <a:gd name="T18" fmla="*/ 168 w 337"/>
                <a:gd name="T19" fmla="*/ 107 h 409"/>
                <a:gd name="T20" fmla="*/ 35 w 337"/>
                <a:gd name="T21" fmla="*/ 71 h 409"/>
                <a:gd name="T22" fmla="*/ 168 w 337"/>
                <a:gd name="T23" fmla="*/ 36 h 409"/>
                <a:gd name="T24" fmla="*/ 301 w 337"/>
                <a:gd name="T25" fmla="*/ 71 h 409"/>
                <a:gd name="T26" fmla="*/ 168 w 337"/>
                <a:gd name="T27" fmla="*/ 10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8" name="Freeform 133"/>
            <p:cNvSpPr>
              <a:spLocks noChangeArrowheads="1"/>
            </p:cNvSpPr>
            <p:nvPr/>
          </p:nvSpPr>
          <p:spPr bwMode="auto">
            <a:xfrm>
              <a:off x="10644454" y="4194564"/>
              <a:ext cx="261659" cy="252397"/>
            </a:xfrm>
            <a:custGeom>
              <a:avLst/>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9" name="Freeform 135"/>
            <p:cNvSpPr>
              <a:spLocks noChangeArrowheads="1"/>
            </p:cNvSpPr>
            <p:nvPr/>
          </p:nvSpPr>
          <p:spPr bwMode="auto">
            <a:xfrm>
              <a:off x="9118490" y="4203826"/>
              <a:ext cx="187562" cy="238503"/>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302 w 356"/>
                <a:gd name="T21" fmla="*/ 399 h 453"/>
                <a:gd name="T22" fmla="*/ 302 w 356"/>
                <a:gd name="T23" fmla="*/ 399 h 453"/>
                <a:gd name="T24" fmla="*/ 53 w 356"/>
                <a:gd name="T25" fmla="*/ 399 h 453"/>
                <a:gd name="T26" fmla="*/ 53 w 356"/>
                <a:gd name="T27" fmla="*/ 54 h 453"/>
                <a:gd name="T28" fmla="*/ 302 w 356"/>
                <a:gd name="T29" fmla="*/ 54 h 453"/>
                <a:gd name="T30" fmla="*/ 302 w 356"/>
                <a:gd name="T31"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0" name="Freeform 136"/>
            <p:cNvSpPr>
              <a:spLocks noChangeArrowheads="1"/>
            </p:cNvSpPr>
            <p:nvPr/>
          </p:nvSpPr>
          <p:spPr bwMode="auto">
            <a:xfrm>
              <a:off x="10123448" y="4231613"/>
              <a:ext cx="261661" cy="180614"/>
            </a:xfrm>
            <a:custGeom>
              <a:avLst/>
              <a:gdLst>
                <a:gd name="T0" fmla="*/ 0 w 498"/>
                <a:gd name="T1" fmla="*/ 44 h 346"/>
                <a:gd name="T2" fmla="*/ 0 w 498"/>
                <a:gd name="T3" fmla="*/ 44 h 346"/>
                <a:gd name="T4" fmla="*/ 0 w 498"/>
                <a:gd name="T5" fmla="*/ 292 h 346"/>
                <a:gd name="T6" fmla="*/ 53 w 498"/>
                <a:gd name="T7" fmla="*/ 345 h 346"/>
                <a:gd name="T8" fmla="*/ 444 w 498"/>
                <a:gd name="T9" fmla="*/ 345 h 346"/>
                <a:gd name="T10" fmla="*/ 497 w 498"/>
                <a:gd name="T11" fmla="*/ 292 h 346"/>
                <a:gd name="T12" fmla="*/ 497 w 498"/>
                <a:gd name="T13" fmla="*/ 44 h 346"/>
                <a:gd name="T14" fmla="*/ 444 w 498"/>
                <a:gd name="T15" fmla="*/ 0 h 346"/>
                <a:gd name="T16" fmla="*/ 53 w 498"/>
                <a:gd name="T17" fmla="*/ 0 h 346"/>
                <a:gd name="T18" fmla="*/ 0 w 498"/>
                <a:gd name="T19" fmla="*/ 44 h 346"/>
                <a:gd name="T20" fmla="*/ 444 w 498"/>
                <a:gd name="T21" fmla="*/ 44 h 346"/>
                <a:gd name="T22" fmla="*/ 444 w 498"/>
                <a:gd name="T23" fmla="*/ 44 h 346"/>
                <a:gd name="T24" fmla="*/ 444 w 498"/>
                <a:gd name="T25" fmla="*/ 292 h 346"/>
                <a:gd name="T26" fmla="*/ 53 w 498"/>
                <a:gd name="T27" fmla="*/ 292 h 346"/>
                <a:gd name="T28" fmla="*/ 53 w 498"/>
                <a:gd name="T29" fmla="*/ 44 h 346"/>
                <a:gd name="T30" fmla="*/ 444 w 498"/>
                <a:gd name="T31" fmla="*/ 4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46">
                  <a:moveTo>
                    <a:pt x="0" y="44"/>
                  </a:moveTo>
                  <a:lnTo>
                    <a:pt x="0" y="44"/>
                  </a:lnTo>
                  <a:cubicBezTo>
                    <a:pt x="0" y="292"/>
                    <a:pt x="0" y="292"/>
                    <a:pt x="0" y="292"/>
                  </a:cubicBezTo>
                  <a:cubicBezTo>
                    <a:pt x="0" y="319"/>
                    <a:pt x="18" y="345"/>
                    <a:pt x="53" y="345"/>
                  </a:cubicBezTo>
                  <a:cubicBezTo>
                    <a:pt x="444" y="345"/>
                    <a:pt x="444" y="345"/>
                    <a:pt x="444" y="345"/>
                  </a:cubicBezTo>
                  <a:cubicBezTo>
                    <a:pt x="470" y="345"/>
                    <a:pt x="497" y="319"/>
                    <a:pt x="497" y="292"/>
                  </a:cubicBezTo>
                  <a:cubicBezTo>
                    <a:pt x="497" y="44"/>
                    <a:pt x="497" y="44"/>
                    <a:pt x="497" y="44"/>
                  </a:cubicBezTo>
                  <a:cubicBezTo>
                    <a:pt x="497" y="17"/>
                    <a:pt x="470" y="0"/>
                    <a:pt x="444" y="0"/>
                  </a:cubicBezTo>
                  <a:cubicBezTo>
                    <a:pt x="53" y="0"/>
                    <a:pt x="53" y="0"/>
                    <a:pt x="53" y="0"/>
                  </a:cubicBezTo>
                  <a:cubicBezTo>
                    <a:pt x="18" y="0"/>
                    <a:pt x="0" y="17"/>
                    <a:pt x="0" y="44"/>
                  </a:cubicBezTo>
                  <a:close/>
                  <a:moveTo>
                    <a:pt x="444" y="44"/>
                  </a:moveTo>
                  <a:lnTo>
                    <a:pt x="444" y="44"/>
                  </a:lnTo>
                  <a:cubicBezTo>
                    <a:pt x="444" y="292"/>
                    <a:pt x="444" y="292"/>
                    <a:pt x="444" y="292"/>
                  </a:cubicBezTo>
                  <a:cubicBezTo>
                    <a:pt x="53" y="292"/>
                    <a:pt x="53" y="292"/>
                    <a:pt x="53" y="292"/>
                  </a:cubicBezTo>
                  <a:cubicBezTo>
                    <a:pt x="53" y="44"/>
                    <a:pt x="53" y="44"/>
                    <a:pt x="53" y="44"/>
                  </a:cubicBezTo>
                  <a:lnTo>
                    <a:pt x="444" y="4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1" name="Freeform 141"/>
            <p:cNvSpPr>
              <a:spLocks noChangeArrowheads="1"/>
            </p:cNvSpPr>
            <p:nvPr/>
          </p:nvSpPr>
          <p:spPr bwMode="auto">
            <a:xfrm>
              <a:off x="9602445" y="4189933"/>
              <a:ext cx="261659" cy="266290"/>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2" name="Freeform 144"/>
            <p:cNvSpPr>
              <a:spLocks noChangeArrowheads="1"/>
            </p:cNvSpPr>
            <p:nvPr/>
          </p:nvSpPr>
          <p:spPr bwMode="auto">
            <a:xfrm>
              <a:off x="10658347" y="2133703"/>
              <a:ext cx="233872" cy="208402"/>
            </a:xfrm>
            <a:custGeom>
              <a:avLst/>
              <a:gdLst>
                <a:gd name="T0" fmla="*/ 426 w 444"/>
                <a:gd name="T1" fmla="*/ 0 h 399"/>
                <a:gd name="T2" fmla="*/ 426 w 444"/>
                <a:gd name="T3" fmla="*/ 0 h 399"/>
                <a:gd name="T4" fmla="*/ 9 w 444"/>
                <a:gd name="T5" fmla="*/ 0 h 399"/>
                <a:gd name="T6" fmla="*/ 0 w 444"/>
                <a:gd name="T7" fmla="*/ 17 h 399"/>
                <a:gd name="T8" fmla="*/ 0 w 444"/>
                <a:gd name="T9" fmla="*/ 70 h 399"/>
                <a:gd name="T10" fmla="*/ 443 w 444"/>
                <a:gd name="T11" fmla="*/ 70 h 399"/>
                <a:gd name="T12" fmla="*/ 443 w 444"/>
                <a:gd name="T13" fmla="*/ 17 h 399"/>
                <a:gd name="T14" fmla="*/ 426 w 444"/>
                <a:gd name="T15" fmla="*/ 0 h 399"/>
                <a:gd name="T16" fmla="*/ 27 w 444"/>
                <a:gd name="T17" fmla="*/ 363 h 399"/>
                <a:gd name="T18" fmla="*/ 27 w 444"/>
                <a:gd name="T19" fmla="*/ 363 h 399"/>
                <a:gd name="T20" fmla="*/ 54 w 444"/>
                <a:gd name="T21" fmla="*/ 398 h 399"/>
                <a:gd name="T22" fmla="*/ 381 w 444"/>
                <a:gd name="T23" fmla="*/ 398 h 399"/>
                <a:gd name="T24" fmla="*/ 417 w 444"/>
                <a:gd name="T25" fmla="*/ 363 h 399"/>
                <a:gd name="T26" fmla="*/ 417 w 444"/>
                <a:gd name="T27" fmla="*/ 97 h 399"/>
                <a:gd name="T28" fmla="*/ 27 w 444"/>
                <a:gd name="T29" fmla="*/ 97 h 399"/>
                <a:gd name="T30" fmla="*/ 27 w 444"/>
                <a:gd name="T31" fmla="*/ 363 h 399"/>
                <a:gd name="T32" fmla="*/ 151 w 444"/>
                <a:gd name="T33" fmla="*/ 150 h 399"/>
                <a:gd name="T34" fmla="*/ 151 w 444"/>
                <a:gd name="T35" fmla="*/ 150 h 399"/>
                <a:gd name="T36" fmla="*/ 293 w 444"/>
                <a:gd name="T37" fmla="*/ 150 h 399"/>
                <a:gd name="T38" fmla="*/ 293 w 444"/>
                <a:gd name="T39" fmla="*/ 194 h 399"/>
                <a:gd name="T40" fmla="*/ 151 w 444"/>
                <a:gd name="T41" fmla="*/ 194 h 399"/>
                <a:gd name="T42" fmla="*/ 151 w 444"/>
                <a:gd name="T43" fmla="*/ 15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399">
                  <a:moveTo>
                    <a:pt x="426" y="0"/>
                  </a:moveTo>
                  <a:lnTo>
                    <a:pt x="426" y="0"/>
                  </a:lnTo>
                  <a:cubicBezTo>
                    <a:pt x="9" y="0"/>
                    <a:pt x="9" y="0"/>
                    <a:pt x="9" y="0"/>
                  </a:cubicBezTo>
                  <a:cubicBezTo>
                    <a:pt x="0" y="0"/>
                    <a:pt x="0" y="8"/>
                    <a:pt x="0" y="17"/>
                  </a:cubicBezTo>
                  <a:cubicBezTo>
                    <a:pt x="0" y="70"/>
                    <a:pt x="0" y="70"/>
                    <a:pt x="0" y="70"/>
                  </a:cubicBezTo>
                  <a:cubicBezTo>
                    <a:pt x="443" y="70"/>
                    <a:pt x="443" y="70"/>
                    <a:pt x="443" y="70"/>
                  </a:cubicBezTo>
                  <a:cubicBezTo>
                    <a:pt x="443" y="17"/>
                    <a:pt x="443" y="17"/>
                    <a:pt x="443" y="17"/>
                  </a:cubicBezTo>
                  <a:cubicBezTo>
                    <a:pt x="443" y="8"/>
                    <a:pt x="434" y="0"/>
                    <a:pt x="426" y="0"/>
                  </a:cubicBezTo>
                  <a:close/>
                  <a:moveTo>
                    <a:pt x="27" y="363"/>
                  </a:moveTo>
                  <a:lnTo>
                    <a:pt x="27" y="363"/>
                  </a:lnTo>
                  <a:cubicBezTo>
                    <a:pt x="27" y="380"/>
                    <a:pt x="36" y="398"/>
                    <a:pt x="54" y="398"/>
                  </a:cubicBezTo>
                  <a:cubicBezTo>
                    <a:pt x="381" y="398"/>
                    <a:pt x="381" y="398"/>
                    <a:pt x="381" y="398"/>
                  </a:cubicBezTo>
                  <a:cubicBezTo>
                    <a:pt x="408" y="398"/>
                    <a:pt x="417" y="380"/>
                    <a:pt x="417" y="363"/>
                  </a:cubicBezTo>
                  <a:cubicBezTo>
                    <a:pt x="417" y="97"/>
                    <a:pt x="417" y="97"/>
                    <a:pt x="417" y="97"/>
                  </a:cubicBezTo>
                  <a:cubicBezTo>
                    <a:pt x="27" y="97"/>
                    <a:pt x="27" y="97"/>
                    <a:pt x="27" y="97"/>
                  </a:cubicBezTo>
                  <a:lnTo>
                    <a:pt x="27" y="363"/>
                  </a:lnTo>
                  <a:close/>
                  <a:moveTo>
                    <a:pt x="151" y="150"/>
                  </a:moveTo>
                  <a:lnTo>
                    <a:pt x="151" y="150"/>
                  </a:lnTo>
                  <a:cubicBezTo>
                    <a:pt x="293" y="150"/>
                    <a:pt x="293" y="150"/>
                    <a:pt x="293" y="150"/>
                  </a:cubicBezTo>
                  <a:cubicBezTo>
                    <a:pt x="293" y="194"/>
                    <a:pt x="293" y="194"/>
                    <a:pt x="293" y="194"/>
                  </a:cubicBezTo>
                  <a:cubicBezTo>
                    <a:pt x="151" y="194"/>
                    <a:pt x="151" y="194"/>
                    <a:pt x="151" y="194"/>
                  </a:cubicBezTo>
                  <a:lnTo>
                    <a:pt x="151" y="15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3" name="Freeform 145"/>
            <p:cNvSpPr>
              <a:spLocks noChangeArrowheads="1"/>
            </p:cNvSpPr>
            <p:nvPr/>
          </p:nvSpPr>
          <p:spPr bwMode="auto">
            <a:xfrm>
              <a:off x="10137342" y="2119810"/>
              <a:ext cx="233874" cy="233872"/>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4" name="Freeform 146"/>
            <p:cNvSpPr>
              <a:spLocks noChangeArrowheads="1"/>
            </p:cNvSpPr>
            <p:nvPr/>
          </p:nvSpPr>
          <p:spPr bwMode="auto">
            <a:xfrm>
              <a:off x="9639495" y="2105917"/>
              <a:ext cx="187561" cy="261659"/>
            </a:xfrm>
            <a:custGeom>
              <a:avLst/>
              <a:gdLst>
                <a:gd name="T0" fmla="*/ 318 w 356"/>
                <a:gd name="T1" fmla="*/ 54 h 497"/>
                <a:gd name="T2" fmla="*/ 318 w 356"/>
                <a:gd name="T3" fmla="*/ 54 h 497"/>
                <a:gd name="T4" fmla="*/ 283 w 356"/>
                <a:gd name="T5" fmla="*/ 124 h 497"/>
                <a:gd name="T6" fmla="*/ 71 w 356"/>
                <a:gd name="T7" fmla="*/ 124 h 497"/>
                <a:gd name="T8" fmla="*/ 36 w 356"/>
                <a:gd name="T9" fmla="*/ 54 h 497"/>
                <a:gd name="T10" fmla="*/ 0 w 356"/>
                <a:gd name="T11" fmla="*/ 89 h 497"/>
                <a:gd name="T12" fmla="*/ 0 w 356"/>
                <a:gd name="T13" fmla="*/ 461 h 497"/>
                <a:gd name="T14" fmla="*/ 36 w 356"/>
                <a:gd name="T15" fmla="*/ 496 h 497"/>
                <a:gd name="T16" fmla="*/ 318 w 356"/>
                <a:gd name="T17" fmla="*/ 496 h 497"/>
                <a:gd name="T18" fmla="*/ 355 w 356"/>
                <a:gd name="T19" fmla="*/ 461 h 497"/>
                <a:gd name="T20" fmla="*/ 355 w 356"/>
                <a:gd name="T21" fmla="*/ 89 h 497"/>
                <a:gd name="T22" fmla="*/ 318 w 356"/>
                <a:gd name="T23" fmla="*/ 54 h 497"/>
                <a:gd name="T24" fmla="*/ 265 w 356"/>
                <a:gd name="T25" fmla="*/ 98 h 497"/>
                <a:gd name="T26" fmla="*/ 265 w 356"/>
                <a:gd name="T27" fmla="*/ 98 h 497"/>
                <a:gd name="T28" fmla="*/ 292 w 356"/>
                <a:gd name="T29" fmla="*/ 54 h 497"/>
                <a:gd name="T30" fmla="*/ 230 w 356"/>
                <a:gd name="T31" fmla="*/ 54 h 497"/>
                <a:gd name="T32" fmla="*/ 212 w 356"/>
                <a:gd name="T33" fmla="*/ 0 h 497"/>
                <a:gd name="T34" fmla="*/ 133 w 356"/>
                <a:gd name="T35" fmla="*/ 0 h 497"/>
                <a:gd name="T36" fmla="*/ 115 w 356"/>
                <a:gd name="T37" fmla="*/ 54 h 497"/>
                <a:gd name="T38" fmla="*/ 61 w 356"/>
                <a:gd name="T39" fmla="*/ 54 h 497"/>
                <a:gd name="T40" fmla="*/ 89 w 356"/>
                <a:gd name="T41" fmla="*/ 98 h 497"/>
                <a:gd name="T42" fmla="*/ 265 w 356"/>
                <a:gd name="T43" fmla="*/ 9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97">
                  <a:moveTo>
                    <a:pt x="318" y="54"/>
                  </a:moveTo>
                  <a:lnTo>
                    <a:pt x="318" y="54"/>
                  </a:lnTo>
                  <a:cubicBezTo>
                    <a:pt x="283" y="124"/>
                    <a:pt x="283" y="124"/>
                    <a:pt x="283" y="124"/>
                  </a:cubicBezTo>
                  <a:cubicBezTo>
                    <a:pt x="71" y="124"/>
                    <a:pt x="71" y="124"/>
                    <a:pt x="71" y="124"/>
                  </a:cubicBezTo>
                  <a:cubicBezTo>
                    <a:pt x="36" y="54"/>
                    <a:pt x="36" y="54"/>
                    <a:pt x="36" y="54"/>
                  </a:cubicBezTo>
                  <a:cubicBezTo>
                    <a:pt x="17" y="54"/>
                    <a:pt x="0" y="71"/>
                    <a:pt x="0" y="89"/>
                  </a:cubicBezTo>
                  <a:cubicBezTo>
                    <a:pt x="0" y="461"/>
                    <a:pt x="0" y="461"/>
                    <a:pt x="0" y="461"/>
                  </a:cubicBezTo>
                  <a:cubicBezTo>
                    <a:pt x="0" y="487"/>
                    <a:pt x="17" y="496"/>
                    <a:pt x="36" y="496"/>
                  </a:cubicBezTo>
                  <a:cubicBezTo>
                    <a:pt x="318" y="496"/>
                    <a:pt x="318" y="496"/>
                    <a:pt x="318" y="496"/>
                  </a:cubicBezTo>
                  <a:cubicBezTo>
                    <a:pt x="336" y="496"/>
                    <a:pt x="355" y="487"/>
                    <a:pt x="355" y="461"/>
                  </a:cubicBezTo>
                  <a:cubicBezTo>
                    <a:pt x="355" y="89"/>
                    <a:pt x="355" y="89"/>
                    <a:pt x="355" y="89"/>
                  </a:cubicBezTo>
                  <a:cubicBezTo>
                    <a:pt x="355" y="71"/>
                    <a:pt x="336" y="54"/>
                    <a:pt x="318" y="54"/>
                  </a:cubicBezTo>
                  <a:close/>
                  <a:moveTo>
                    <a:pt x="265" y="98"/>
                  </a:moveTo>
                  <a:lnTo>
                    <a:pt x="265" y="98"/>
                  </a:lnTo>
                  <a:cubicBezTo>
                    <a:pt x="292" y="54"/>
                    <a:pt x="292" y="54"/>
                    <a:pt x="292" y="54"/>
                  </a:cubicBezTo>
                  <a:cubicBezTo>
                    <a:pt x="230" y="54"/>
                    <a:pt x="230" y="54"/>
                    <a:pt x="230" y="54"/>
                  </a:cubicBezTo>
                  <a:cubicBezTo>
                    <a:pt x="212" y="0"/>
                    <a:pt x="212" y="0"/>
                    <a:pt x="212" y="0"/>
                  </a:cubicBezTo>
                  <a:cubicBezTo>
                    <a:pt x="133" y="0"/>
                    <a:pt x="133" y="0"/>
                    <a:pt x="133" y="0"/>
                  </a:cubicBezTo>
                  <a:cubicBezTo>
                    <a:pt x="115" y="54"/>
                    <a:pt x="115" y="54"/>
                    <a:pt x="115" y="54"/>
                  </a:cubicBezTo>
                  <a:cubicBezTo>
                    <a:pt x="61" y="54"/>
                    <a:pt x="61" y="54"/>
                    <a:pt x="61" y="54"/>
                  </a:cubicBezTo>
                  <a:cubicBezTo>
                    <a:pt x="89" y="98"/>
                    <a:pt x="89" y="98"/>
                    <a:pt x="89" y="98"/>
                  </a:cubicBezTo>
                  <a:lnTo>
                    <a:pt x="265" y="98"/>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5" name="Freeform 149"/>
            <p:cNvSpPr>
              <a:spLocks noChangeArrowheads="1"/>
            </p:cNvSpPr>
            <p:nvPr/>
          </p:nvSpPr>
          <p:spPr bwMode="auto">
            <a:xfrm>
              <a:off x="7574985" y="5214975"/>
              <a:ext cx="192193" cy="261661"/>
            </a:xfrm>
            <a:custGeom>
              <a:avLst/>
              <a:gdLst>
                <a:gd name="T0" fmla="*/ 106 w 364"/>
                <a:gd name="T1" fmla="*/ 479 h 498"/>
                <a:gd name="T2" fmla="*/ 106 w 364"/>
                <a:gd name="T3" fmla="*/ 479 h 498"/>
                <a:gd name="T4" fmla="*/ 176 w 364"/>
                <a:gd name="T5" fmla="*/ 497 h 498"/>
                <a:gd name="T6" fmla="*/ 248 w 364"/>
                <a:gd name="T7" fmla="*/ 479 h 498"/>
                <a:gd name="T8" fmla="*/ 248 w 364"/>
                <a:gd name="T9" fmla="*/ 426 h 498"/>
                <a:gd name="T10" fmla="*/ 106 w 364"/>
                <a:gd name="T11" fmla="*/ 426 h 498"/>
                <a:gd name="T12" fmla="*/ 106 w 364"/>
                <a:gd name="T13" fmla="*/ 479 h 498"/>
                <a:gd name="T14" fmla="*/ 248 w 364"/>
                <a:gd name="T15" fmla="*/ 400 h 498"/>
                <a:gd name="T16" fmla="*/ 248 w 364"/>
                <a:gd name="T17" fmla="*/ 400 h 498"/>
                <a:gd name="T18" fmla="*/ 354 w 364"/>
                <a:gd name="T19" fmla="*/ 151 h 498"/>
                <a:gd name="T20" fmla="*/ 176 w 364"/>
                <a:gd name="T21" fmla="*/ 0 h 498"/>
                <a:gd name="T22" fmla="*/ 0 w 364"/>
                <a:gd name="T23" fmla="*/ 151 h 498"/>
                <a:gd name="T24" fmla="*/ 106 w 364"/>
                <a:gd name="T25" fmla="*/ 400 h 498"/>
                <a:gd name="T26" fmla="*/ 248 w 364"/>
                <a:gd name="T27" fmla="*/ 400 h 498"/>
                <a:gd name="T28" fmla="*/ 53 w 364"/>
                <a:gd name="T29" fmla="*/ 151 h 498"/>
                <a:gd name="T30" fmla="*/ 53 w 364"/>
                <a:gd name="T31" fmla="*/ 151 h 498"/>
                <a:gd name="T32" fmla="*/ 176 w 364"/>
                <a:gd name="T33" fmla="*/ 53 h 498"/>
                <a:gd name="T34" fmla="*/ 301 w 364"/>
                <a:gd name="T35" fmla="*/ 151 h 498"/>
                <a:gd name="T36" fmla="*/ 257 w 364"/>
                <a:gd name="T37" fmla="*/ 249 h 498"/>
                <a:gd name="T38" fmla="*/ 194 w 364"/>
                <a:gd name="T39" fmla="*/ 355 h 498"/>
                <a:gd name="T40" fmla="*/ 159 w 364"/>
                <a:gd name="T41" fmla="*/ 355 h 498"/>
                <a:gd name="T42" fmla="*/ 97 w 364"/>
                <a:gd name="T43" fmla="*/ 249 h 498"/>
                <a:gd name="T44" fmla="*/ 53 w 364"/>
                <a:gd name="T45" fmla="*/ 15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498">
                  <a:moveTo>
                    <a:pt x="106" y="479"/>
                  </a:moveTo>
                  <a:lnTo>
                    <a:pt x="106" y="479"/>
                  </a:lnTo>
                  <a:cubicBezTo>
                    <a:pt x="123" y="488"/>
                    <a:pt x="150" y="497"/>
                    <a:pt x="176" y="497"/>
                  </a:cubicBezTo>
                  <a:cubicBezTo>
                    <a:pt x="203" y="497"/>
                    <a:pt x="229" y="488"/>
                    <a:pt x="248" y="479"/>
                  </a:cubicBezTo>
                  <a:cubicBezTo>
                    <a:pt x="248" y="426"/>
                    <a:pt x="248" y="426"/>
                    <a:pt x="248" y="426"/>
                  </a:cubicBezTo>
                  <a:cubicBezTo>
                    <a:pt x="106" y="426"/>
                    <a:pt x="106" y="426"/>
                    <a:pt x="106" y="426"/>
                  </a:cubicBezTo>
                  <a:lnTo>
                    <a:pt x="106" y="479"/>
                  </a:lnTo>
                  <a:close/>
                  <a:moveTo>
                    <a:pt x="248" y="400"/>
                  </a:moveTo>
                  <a:lnTo>
                    <a:pt x="248" y="400"/>
                  </a:lnTo>
                  <a:cubicBezTo>
                    <a:pt x="248" y="293"/>
                    <a:pt x="363" y="258"/>
                    <a:pt x="354" y="151"/>
                  </a:cubicBezTo>
                  <a:cubicBezTo>
                    <a:pt x="345" y="80"/>
                    <a:pt x="301" y="0"/>
                    <a:pt x="176" y="0"/>
                  </a:cubicBezTo>
                  <a:cubicBezTo>
                    <a:pt x="53" y="0"/>
                    <a:pt x="9" y="80"/>
                    <a:pt x="0" y="151"/>
                  </a:cubicBezTo>
                  <a:cubicBezTo>
                    <a:pt x="0" y="258"/>
                    <a:pt x="106" y="293"/>
                    <a:pt x="106" y="400"/>
                  </a:cubicBezTo>
                  <a:lnTo>
                    <a:pt x="248" y="400"/>
                  </a:lnTo>
                  <a:close/>
                  <a:moveTo>
                    <a:pt x="53" y="151"/>
                  </a:moveTo>
                  <a:lnTo>
                    <a:pt x="53" y="151"/>
                  </a:lnTo>
                  <a:cubicBezTo>
                    <a:pt x="62" y="89"/>
                    <a:pt x="106" y="53"/>
                    <a:pt x="176" y="53"/>
                  </a:cubicBezTo>
                  <a:cubicBezTo>
                    <a:pt x="248" y="53"/>
                    <a:pt x="292" y="89"/>
                    <a:pt x="301" y="151"/>
                  </a:cubicBezTo>
                  <a:cubicBezTo>
                    <a:pt x="301" y="187"/>
                    <a:pt x="283" y="213"/>
                    <a:pt x="257" y="249"/>
                  </a:cubicBezTo>
                  <a:cubicBezTo>
                    <a:pt x="229" y="275"/>
                    <a:pt x="213" y="311"/>
                    <a:pt x="194" y="355"/>
                  </a:cubicBezTo>
                  <a:cubicBezTo>
                    <a:pt x="159" y="355"/>
                    <a:pt x="159" y="355"/>
                    <a:pt x="159" y="355"/>
                  </a:cubicBezTo>
                  <a:cubicBezTo>
                    <a:pt x="141" y="311"/>
                    <a:pt x="123" y="275"/>
                    <a:pt x="97" y="249"/>
                  </a:cubicBezTo>
                  <a:cubicBezTo>
                    <a:pt x="70" y="213"/>
                    <a:pt x="53" y="187"/>
                    <a:pt x="53" y="15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6" name="Freeform 151"/>
            <p:cNvSpPr>
              <a:spLocks noChangeArrowheads="1"/>
            </p:cNvSpPr>
            <p:nvPr/>
          </p:nvSpPr>
          <p:spPr bwMode="auto">
            <a:xfrm>
              <a:off x="10644454" y="3724502"/>
              <a:ext cx="261659" cy="152828"/>
            </a:xfrm>
            <a:custGeom>
              <a:avLst/>
              <a:gdLst>
                <a:gd name="T0" fmla="*/ 124 w 497"/>
                <a:gd name="T1" fmla="*/ 221 h 293"/>
                <a:gd name="T2" fmla="*/ 124 w 497"/>
                <a:gd name="T3" fmla="*/ 221 h 293"/>
                <a:gd name="T4" fmla="*/ 124 w 497"/>
                <a:gd name="T5" fmla="*/ 97 h 293"/>
                <a:gd name="T6" fmla="*/ 177 w 497"/>
                <a:gd name="T7" fmla="*/ 97 h 293"/>
                <a:gd name="T8" fmla="*/ 88 w 497"/>
                <a:gd name="T9" fmla="*/ 0 h 293"/>
                <a:gd name="T10" fmla="*/ 0 w 497"/>
                <a:gd name="T11" fmla="*/ 97 h 293"/>
                <a:gd name="T12" fmla="*/ 53 w 497"/>
                <a:gd name="T13" fmla="*/ 97 h 293"/>
                <a:gd name="T14" fmla="*/ 53 w 497"/>
                <a:gd name="T15" fmla="*/ 248 h 293"/>
                <a:gd name="T16" fmla="*/ 97 w 497"/>
                <a:gd name="T17" fmla="*/ 292 h 293"/>
                <a:gd name="T18" fmla="*/ 319 w 497"/>
                <a:gd name="T19" fmla="*/ 292 h 293"/>
                <a:gd name="T20" fmla="*/ 256 w 497"/>
                <a:gd name="T21" fmla="*/ 221 h 293"/>
                <a:gd name="T22" fmla="*/ 124 w 497"/>
                <a:gd name="T23" fmla="*/ 221 h 293"/>
                <a:gd name="T24" fmla="*/ 443 w 497"/>
                <a:gd name="T25" fmla="*/ 195 h 293"/>
                <a:gd name="T26" fmla="*/ 443 w 497"/>
                <a:gd name="T27" fmla="*/ 195 h 293"/>
                <a:gd name="T28" fmla="*/ 443 w 497"/>
                <a:gd name="T29" fmla="*/ 44 h 293"/>
                <a:gd name="T30" fmla="*/ 399 w 497"/>
                <a:gd name="T31" fmla="*/ 0 h 293"/>
                <a:gd name="T32" fmla="*/ 177 w 497"/>
                <a:gd name="T33" fmla="*/ 0 h 293"/>
                <a:gd name="T34" fmla="*/ 239 w 497"/>
                <a:gd name="T35" fmla="*/ 61 h 293"/>
                <a:gd name="T36" fmla="*/ 372 w 497"/>
                <a:gd name="T37" fmla="*/ 61 h 293"/>
                <a:gd name="T38" fmla="*/ 372 w 497"/>
                <a:gd name="T39" fmla="*/ 195 h 293"/>
                <a:gd name="T40" fmla="*/ 319 w 497"/>
                <a:gd name="T41" fmla="*/ 195 h 293"/>
                <a:gd name="T42" fmla="*/ 407 w 497"/>
                <a:gd name="T43" fmla="*/ 292 h 293"/>
                <a:gd name="T44" fmla="*/ 496 w 497"/>
                <a:gd name="T45" fmla="*/ 195 h 293"/>
                <a:gd name="T46" fmla="*/ 443 w 497"/>
                <a:gd name="T47" fmla="*/ 19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93">
                  <a:moveTo>
                    <a:pt x="124" y="221"/>
                  </a:moveTo>
                  <a:lnTo>
                    <a:pt x="124" y="221"/>
                  </a:lnTo>
                  <a:cubicBezTo>
                    <a:pt x="124" y="97"/>
                    <a:pt x="124" y="97"/>
                    <a:pt x="124" y="97"/>
                  </a:cubicBezTo>
                  <a:cubicBezTo>
                    <a:pt x="177" y="97"/>
                    <a:pt x="177" y="97"/>
                    <a:pt x="177" y="97"/>
                  </a:cubicBezTo>
                  <a:cubicBezTo>
                    <a:pt x="88" y="0"/>
                    <a:pt x="88" y="0"/>
                    <a:pt x="88" y="0"/>
                  </a:cubicBezTo>
                  <a:cubicBezTo>
                    <a:pt x="0" y="97"/>
                    <a:pt x="0" y="97"/>
                    <a:pt x="0" y="97"/>
                  </a:cubicBezTo>
                  <a:cubicBezTo>
                    <a:pt x="53" y="97"/>
                    <a:pt x="53" y="97"/>
                    <a:pt x="53" y="97"/>
                  </a:cubicBezTo>
                  <a:cubicBezTo>
                    <a:pt x="53" y="248"/>
                    <a:pt x="53" y="248"/>
                    <a:pt x="53" y="248"/>
                  </a:cubicBezTo>
                  <a:cubicBezTo>
                    <a:pt x="53" y="274"/>
                    <a:pt x="71" y="292"/>
                    <a:pt x="97" y="292"/>
                  </a:cubicBezTo>
                  <a:cubicBezTo>
                    <a:pt x="319" y="292"/>
                    <a:pt x="319" y="292"/>
                    <a:pt x="319" y="292"/>
                  </a:cubicBezTo>
                  <a:cubicBezTo>
                    <a:pt x="256" y="221"/>
                    <a:pt x="256" y="221"/>
                    <a:pt x="256" y="221"/>
                  </a:cubicBezTo>
                  <a:lnTo>
                    <a:pt x="124" y="221"/>
                  </a:lnTo>
                  <a:close/>
                  <a:moveTo>
                    <a:pt x="443" y="195"/>
                  </a:moveTo>
                  <a:lnTo>
                    <a:pt x="443" y="195"/>
                  </a:lnTo>
                  <a:cubicBezTo>
                    <a:pt x="443" y="44"/>
                    <a:pt x="443" y="44"/>
                    <a:pt x="443" y="44"/>
                  </a:cubicBezTo>
                  <a:cubicBezTo>
                    <a:pt x="443" y="17"/>
                    <a:pt x="425" y="0"/>
                    <a:pt x="399" y="0"/>
                  </a:cubicBezTo>
                  <a:cubicBezTo>
                    <a:pt x="177" y="0"/>
                    <a:pt x="177" y="0"/>
                    <a:pt x="177" y="0"/>
                  </a:cubicBezTo>
                  <a:cubicBezTo>
                    <a:pt x="239" y="61"/>
                    <a:pt x="239" y="61"/>
                    <a:pt x="239" y="61"/>
                  </a:cubicBezTo>
                  <a:cubicBezTo>
                    <a:pt x="372" y="61"/>
                    <a:pt x="372" y="61"/>
                    <a:pt x="372" y="61"/>
                  </a:cubicBezTo>
                  <a:cubicBezTo>
                    <a:pt x="372" y="195"/>
                    <a:pt x="372" y="195"/>
                    <a:pt x="372" y="195"/>
                  </a:cubicBezTo>
                  <a:cubicBezTo>
                    <a:pt x="319" y="195"/>
                    <a:pt x="319" y="195"/>
                    <a:pt x="319" y="195"/>
                  </a:cubicBezTo>
                  <a:cubicBezTo>
                    <a:pt x="407" y="292"/>
                    <a:pt x="407" y="292"/>
                    <a:pt x="407" y="292"/>
                  </a:cubicBezTo>
                  <a:cubicBezTo>
                    <a:pt x="496" y="195"/>
                    <a:pt x="496" y="195"/>
                    <a:pt x="496" y="195"/>
                  </a:cubicBezTo>
                  <a:lnTo>
                    <a:pt x="443"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7" name="Freeform 154"/>
            <p:cNvSpPr>
              <a:spLocks noChangeArrowheads="1"/>
            </p:cNvSpPr>
            <p:nvPr/>
          </p:nvSpPr>
          <p:spPr bwMode="auto">
            <a:xfrm>
              <a:off x="8616993" y="3651963"/>
              <a:ext cx="187562" cy="25471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8" name="Freeform 155"/>
            <p:cNvSpPr>
              <a:spLocks noChangeArrowheads="1"/>
            </p:cNvSpPr>
            <p:nvPr/>
          </p:nvSpPr>
          <p:spPr bwMode="auto">
            <a:xfrm>
              <a:off x="10144514" y="4698602"/>
              <a:ext cx="243136" cy="26165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9" name="Freeform 156"/>
            <p:cNvSpPr>
              <a:spLocks noChangeArrowheads="1"/>
            </p:cNvSpPr>
            <p:nvPr/>
          </p:nvSpPr>
          <p:spPr bwMode="auto">
            <a:xfrm>
              <a:off x="9674454" y="4698602"/>
              <a:ext cx="138934" cy="261659"/>
            </a:xfrm>
            <a:custGeom>
              <a:avLst/>
              <a:gdLst>
                <a:gd name="T0" fmla="*/ 194 w 266"/>
                <a:gd name="T1" fmla="*/ 248 h 497"/>
                <a:gd name="T2" fmla="*/ 194 w 266"/>
                <a:gd name="T3" fmla="*/ 248 h 497"/>
                <a:gd name="T4" fmla="*/ 194 w 266"/>
                <a:gd name="T5" fmla="*/ 26 h 497"/>
                <a:gd name="T6" fmla="*/ 168 w 266"/>
                <a:gd name="T7" fmla="*/ 0 h 497"/>
                <a:gd name="T8" fmla="*/ 88 w 266"/>
                <a:gd name="T9" fmla="*/ 0 h 497"/>
                <a:gd name="T10" fmla="*/ 71 w 266"/>
                <a:gd name="T11" fmla="*/ 26 h 497"/>
                <a:gd name="T12" fmla="*/ 71 w 266"/>
                <a:gd name="T13" fmla="*/ 248 h 497"/>
                <a:gd name="T14" fmla="*/ 0 w 266"/>
                <a:gd name="T15" fmla="*/ 364 h 497"/>
                <a:gd name="T16" fmla="*/ 132 w 266"/>
                <a:gd name="T17" fmla="*/ 496 h 497"/>
                <a:gd name="T18" fmla="*/ 265 w 266"/>
                <a:gd name="T19" fmla="*/ 364 h 497"/>
                <a:gd name="T20" fmla="*/ 194 w 266"/>
                <a:gd name="T21" fmla="*/ 248 h 497"/>
                <a:gd name="T22" fmla="*/ 132 w 266"/>
                <a:gd name="T23" fmla="*/ 452 h 497"/>
                <a:gd name="T24" fmla="*/ 132 w 266"/>
                <a:gd name="T25" fmla="*/ 452 h 497"/>
                <a:gd name="T26" fmla="*/ 44 w 266"/>
                <a:gd name="T27" fmla="*/ 364 h 497"/>
                <a:gd name="T28" fmla="*/ 106 w 266"/>
                <a:gd name="T29" fmla="*/ 283 h 497"/>
                <a:gd name="T30" fmla="*/ 106 w 266"/>
                <a:gd name="T31" fmla="*/ 98 h 497"/>
                <a:gd name="T32" fmla="*/ 159 w 266"/>
                <a:gd name="T33" fmla="*/ 98 h 497"/>
                <a:gd name="T34" fmla="*/ 159 w 266"/>
                <a:gd name="T35" fmla="*/ 283 h 497"/>
                <a:gd name="T36" fmla="*/ 212 w 266"/>
                <a:gd name="T37" fmla="*/ 364 h 497"/>
                <a:gd name="T38" fmla="*/ 132 w 266"/>
                <a:gd name="T39" fmla="*/ 45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6" h="497">
                  <a:moveTo>
                    <a:pt x="194" y="248"/>
                  </a:moveTo>
                  <a:lnTo>
                    <a:pt x="194" y="248"/>
                  </a:lnTo>
                  <a:cubicBezTo>
                    <a:pt x="194" y="26"/>
                    <a:pt x="194" y="26"/>
                    <a:pt x="194" y="26"/>
                  </a:cubicBezTo>
                  <a:cubicBezTo>
                    <a:pt x="194" y="17"/>
                    <a:pt x="185" y="0"/>
                    <a:pt x="168" y="0"/>
                  </a:cubicBezTo>
                  <a:cubicBezTo>
                    <a:pt x="88" y="0"/>
                    <a:pt x="88" y="0"/>
                    <a:pt x="88" y="0"/>
                  </a:cubicBezTo>
                  <a:cubicBezTo>
                    <a:pt x="71" y="0"/>
                    <a:pt x="71" y="17"/>
                    <a:pt x="71" y="26"/>
                  </a:cubicBezTo>
                  <a:cubicBezTo>
                    <a:pt x="71" y="248"/>
                    <a:pt x="71" y="248"/>
                    <a:pt x="71" y="248"/>
                  </a:cubicBezTo>
                  <a:cubicBezTo>
                    <a:pt x="26" y="266"/>
                    <a:pt x="0" y="310"/>
                    <a:pt x="0" y="364"/>
                  </a:cubicBezTo>
                  <a:cubicBezTo>
                    <a:pt x="0" y="443"/>
                    <a:pt x="62" y="496"/>
                    <a:pt x="132" y="496"/>
                  </a:cubicBezTo>
                  <a:cubicBezTo>
                    <a:pt x="204" y="496"/>
                    <a:pt x="265" y="443"/>
                    <a:pt x="265" y="364"/>
                  </a:cubicBezTo>
                  <a:cubicBezTo>
                    <a:pt x="265" y="310"/>
                    <a:pt x="239" y="266"/>
                    <a:pt x="194" y="248"/>
                  </a:cubicBezTo>
                  <a:close/>
                  <a:moveTo>
                    <a:pt x="132" y="452"/>
                  </a:moveTo>
                  <a:lnTo>
                    <a:pt x="132" y="452"/>
                  </a:lnTo>
                  <a:cubicBezTo>
                    <a:pt x="88" y="452"/>
                    <a:pt x="44" y="408"/>
                    <a:pt x="44" y="364"/>
                  </a:cubicBezTo>
                  <a:cubicBezTo>
                    <a:pt x="44" y="328"/>
                    <a:pt x="71" y="292"/>
                    <a:pt x="106" y="283"/>
                  </a:cubicBezTo>
                  <a:cubicBezTo>
                    <a:pt x="106" y="98"/>
                    <a:pt x="106" y="98"/>
                    <a:pt x="106" y="98"/>
                  </a:cubicBezTo>
                  <a:cubicBezTo>
                    <a:pt x="159" y="98"/>
                    <a:pt x="159" y="98"/>
                    <a:pt x="159" y="98"/>
                  </a:cubicBezTo>
                  <a:cubicBezTo>
                    <a:pt x="159" y="283"/>
                    <a:pt x="159" y="283"/>
                    <a:pt x="159" y="283"/>
                  </a:cubicBezTo>
                  <a:cubicBezTo>
                    <a:pt x="194" y="292"/>
                    <a:pt x="212" y="328"/>
                    <a:pt x="212" y="364"/>
                  </a:cubicBezTo>
                  <a:cubicBezTo>
                    <a:pt x="212" y="408"/>
                    <a:pt x="177" y="452"/>
                    <a:pt x="132" y="45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0" name="Freeform 158"/>
            <p:cNvSpPr>
              <a:spLocks noChangeArrowheads="1"/>
            </p:cNvSpPr>
            <p:nvPr/>
          </p:nvSpPr>
          <p:spPr bwMode="auto">
            <a:xfrm>
              <a:off x="9081440" y="2175384"/>
              <a:ext cx="261661" cy="122725"/>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1" name="Freeform 159"/>
            <p:cNvSpPr>
              <a:spLocks noChangeArrowheads="1"/>
            </p:cNvSpPr>
            <p:nvPr/>
          </p:nvSpPr>
          <p:spPr bwMode="auto">
            <a:xfrm>
              <a:off x="10644454" y="3189605"/>
              <a:ext cx="261659" cy="180614"/>
            </a:xfrm>
            <a:custGeom>
              <a:avLst/>
              <a:gdLst>
                <a:gd name="T0" fmla="*/ 443 w 497"/>
                <a:gd name="T1" fmla="*/ 0 h 346"/>
                <a:gd name="T2" fmla="*/ 443 w 497"/>
                <a:gd name="T3" fmla="*/ 0 h 346"/>
                <a:gd name="T4" fmla="*/ 212 w 497"/>
                <a:gd name="T5" fmla="*/ 0 h 346"/>
                <a:gd name="T6" fmla="*/ 177 w 497"/>
                <a:gd name="T7" fmla="*/ 8 h 346"/>
                <a:gd name="T8" fmla="*/ 9 w 497"/>
                <a:gd name="T9" fmla="*/ 159 h 346"/>
                <a:gd name="T10" fmla="*/ 9 w 497"/>
                <a:gd name="T11" fmla="*/ 186 h 346"/>
                <a:gd name="T12" fmla="*/ 177 w 497"/>
                <a:gd name="T13" fmla="*/ 327 h 346"/>
                <a:gd name="T14" fmla="*/ 212 w 497"/>
                <a:gd name="T15" fmla="*/ 345 h 346"/>
                <a:gd name="T16" fmla="*/ 443 w 497"/>
                <a:gd name="T17" fmla="*/ 345 h 346"/>
                <a:gd name="T18" fmla="*/ 496 w 497"/>
                <a:gd name="T19" fmla="*/ 292 h 346"/>
                <a:gd name="T20" fmla="*/ 496 w 497"/>
                <a:gd name="T21" fmla="*/ 44 h 346"/>
                <a:gd name="T22" fmla="*/ 443 w 497"/>
                <a:gd name="T23" fmla="*/ 0 h 346"/>
                <a:gd name="T24" fmla="*/ 372 w 497"/>
                <a:gd name="T25" fmla="*/ 274 h 346"/>
                <a:gd name="T26" fmla="*/ 372 w 497"/>
                <a:gd name="T27" fmla="*/ 274 h 346"/>
                <a:gd name="T28" fmla="*/ 309 w 497"/>
                <a:gd name="T29" fmla="*/ 204 h 346"/>
                <a:gd name="T30" fmla="*/ 248 w 497"/>
                <a:gd name="T31" fmla="*/ 274 h 346"/>
                <a:gd name="T32" fmla="*/ 212 w 497"/>
                <a:gd name="T33" fmla="*/ 230 h 346"/>
                <a:gd name="T34" fmla="*/ 274 w 497"/>
                <a:gd name="T35" fmla="*/ 168 h 346"/>
                <a:gd name="T36" fmla="*/ 212 w 497"/>
                <a:gd name="T37" fmla="*/ 106 h 346"/>
                <a:gd name="T38" fmla="*/ 248 w 497"/>
                <a:gd name="T39" fmla="*/ 70 h 346"/>
                <a:gd name="T40" fmla="*/ 309 w 497"/>
                <a:gd name="T41" fmla="*/ 133 h 346"/>
                <a:gd name="T42" fmla="*/ 372 w 497"/>
                <a:gd name="T43" fmla="*/ 70 h 346"/>
                <a:gd name="T44" fmla="*/ 416 w 497"/>
                <a:gd name="T45" fmla="*/ 106 h 346"/>
                <a:gd name="T46" fmla="*/ 346 w 497"/>
                <a:gd name="T47" fmla="*/ 168 h 346"/>
                <a:gd name="T48" fmla="*/ 416 w 497"/>
                <a:gd name="T49" fmla="*/ 230 h 346"/>
                <a:gd name="T50" fmla="*/ 372 w 497"/>
                <a:gd name="T51" fmla="*/ 27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7" h="346">
                  <a:moveTo>
                    <a:pt x="443" y="0"/>
                  </a:moveTo>
                  <a:lnTo>
                    <a:pt x="443" y="0"/>
                  </a:lnTo>
                  <a:cubicBezTo>
                    <a:pt x="212" y="0"/>
                    <a:pt x="212" y="0"/>
                    <a:pt x="212" y="0"/>
                  </a:cubicBezTo>
                  <a:cubicBezTo>
                    <a:pt x="195" y="0"/>
                    <a:pt x="186" y="0"/>
                    <a:pt x="177" y="8"/>
                  </a:cubicBezTo>
                  <a:cubicBezTo>
                    <a:pt x="9" y="159"/>
                    <a:pt x="9" y="159"/>
                    <a:pt x="9" y="159"/>
                  </a:cubicBezTo>
                  <a:cubicBezTo>
                    <a:pt x="0" y="168"/>
                    <a:pt x="0" y="177"/>
                    <a:pt x="9" y="186"/>
                  </a:cubicBezTo>
                  <a:cubicBezTo>
                    <a:pt x="177" y="327"/>
                    <a:pt x="177" y="327"/>
                    <a:pt x="177" y="327"/>
                  </a:cubicBezTo>
                  <a:cubicBezTo>
                    <a:pt x="186" y="336"/>
                    <a:pt x="195" y="345"/>
                    <a:pt x="212" y="345"/>
                  </a:cubicBezTo>
                  <a:cubicBezTo>
                    <a:pt x="443" y="345"/>
                    <a:pt x="443" y="345"/>
                    <a:pt x="443" y="345"/>
                  </a:cubicBezTo>
                  <a:cubicBezTo>
                    <a:pt x="469" y="345"/>
                    <a:pt x="496" y="319"/>
                    <a:pt x="496" y="292"/>
                  </a:cubicBezTo>
                  <a:cubicBezTo>
                    <a:pt x="496" y="44"/>
                    <a:pt x="496" y="44"/>
                    <a:pt x="496" y="44"/>
                  </a:cubicBezTo>
                  <a:cubicBezTo>
                    <a:pt x="496" y="17"/>
                    <a:pt x="469" y="0"/>
                    <a:pt x="443" y="0"/>
                  </a:cubicBezTo>
                  <a:close/>
                  <a:moveTo>
                    <a:pt x="372" y="274"/>
                  </a:moveTo>
                  <a:lnTo>
                    <a:pt x="372" y="274"/>
                  </a:lnTo>
                  <a:cubicBezTo>
                    <a:pt x="309" y="204"/>
                    <a:pt x="309" y="204"/>
                    <a:pt x="309" y="204"/>
                  </a:cubicBezTo>
                  <a:cubicBezTo>
                    <a:pt x="248" y="274"/>
                    <a:pt x="248" y="274"/>
                    <a:pt x="248" y="274"/>
                  </a:cubicBezTo>
                  <a:cubicBezTo>
                    <a:pt x="212" y="230"/>
                    <a:pt x="212" y="230"/>
                    <a:pt x="212" y="230"/>
                  </a:cubicBezTo>
                  <a:cubicBezTo>
                    <a:pt x="274" y="168"/>
                    <a:pt x="274" y="168"/>
                    <a:pt x="274" y="168"/>
                  </a:cubicBezTo>
                  <a:cubicBezTo>
                    <a:pt x="212" y="106"/>
                    <a:pt x="212" y="106"/>
                    <a:pt x="212" y="106"/>
                  </a:cubicBezTo>
                  <a:cubicBezTo>
                    <a:pt x="248" y="70"/>
                    <a:pt x="248" y="70"/>
                    <a:pt x="248" y="70"/>
                  </a:cubicBezTo>
                  <a:cubicBezTo>
                    <a:pt x="309" y="133"/>
                    <a:pt x="309" y="133"/>
                    <a:pt x="309" y="133"/>
                  </a:cubicBezTo>
                  <a:cubicBezTo>
                    <a:pt x="372" y="70"/>
                    <a:pt x="372" y="70"/>
                    <a:pt x="372" y="70"/>
                  </a:cubicBezTo>
                  <a:cubicBezTo>
                    <a:pt x="416" y="106"/>
                    <a:pt x="416" y="106"/>
                    <a:pt x="416" y="106"/>
                  </a:cubicBezTo>
                  <a:cubicBezTo>
                    <a:pt x="346" y="168"/>
                    <a:pt x="346" y="168"/>
                    <a:pt x="346" y="168"/>
                  </a:cubicBezTo>
                  <a:cubicBezTo>
                    <a:pt x="416" y="230"/>
                    <a:pt x="416" y="230"/>
                    <a:pt x="416" y="230"/>
                  </a:cubicBezTo>
                  <a:lnTo>
                    <a:pt x="372" y="27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2" name="Freeform 160"/>
            <p:cNvSpPr>
              <a:spLocks noChangeArrowheads="1"/>
            </p:cNvSpPr>
            <p:nvPr/>
          </p:nvSpPr>
          <p:spPr bwMode="auto">
            <a:xfrm>
              <a:off x="8068203" y="4191491"/>
              <a:ext cx="243134" cy="210718"/>
            </a:xfrm>
            <a:custGeom>
              <a:avLst/>
              <a:gdLst>
                <a:gd name="T0" fmla="*/ 44 w 461"/>
                <a:gd name="T1" fmla="*/ 124 h 400"/>
                <a:gd name="T2" fmla="*/ 44 w 461"/>
                <a:gd name="T3" fmla="*/ 124 h 400"/>
                <a:gd name="T4" fmla="*/ 221 w 461"/>
                <a:gd name="T5" fmla="*/ 106 h 400"/>
                <a:gd name="T6" fmla="*/ 328 w 461"/>
                <a:gd name="T7" fmla="*/ 142 h 400"/>
                <a:gd name="T8" fmla="*/ 443 w 461"/>
                <a:gd name="T9" fmla="*/ 89 h 400"/>
                <a:gd name="T10" fmla="*/ 451 w 461"/>
                <a:gd name="T11" fmla="*/ 53 h 400"/>
                <a:gd name="T12" fmla="*/ 416 w 461"/>
                <a:gd name="T13" fmla="*/ 53 h 400"/>
                <a:gd name="T14" fmla="*/ 239 w 461"/>
                <a:gd name="T15" fmla="*/ 62 h 400"/>
                <a:gd name="T16" fmla="*/ 18 w 461"/>
                <a:gd name="T17" fmla="*/ 89 h 400"/>
                <a:gd name="T18" fmla="*/ 9 w 461"/>
                <a:gd name="T19" fmla="*/ 124 h 400"/>
                <a:gd name="T20" fmla="*/ 44 w 461"/>
                <a:gd name="T21" fmla="*/ 124 h 400"/>
                <a:gd name="T22" fmla="*/ 416 w 461"/>
                <a:gd name="T23" fmla="*/ 178 h 400"/>
                <a:gd name="T24" fmla="*/ 416 w 461"/>
                <a:gd name="T25" fmla="*/ 178 h 400"/>
                <a:gd name="T26" fmla="*/ 239 w 461"/>
                <a:gd name="T27" fmla="*/ 195 h 400"/>
                <a:gd name="T28" fmla="*/ 18 w 461"/>
                <a:gd name="T29" fmla="*/ 213 h 400"/>
                <a:gd name="T30" fmla="*/ 9 w 461"/>
                <a:gd name="T31" fmla="*/ 248 h 400"/>
                <a:gd name="T32" fmla="*/ 44 w 461"/>
                <a:gd name="T33" fmla="*/ 248 h 400"/>
                <a:gd name="T34" fmla="*/ 221 w 461"/>
                <a:gd name="T35" fmla="*/ 240 h 400"/>
                <a:gd name="T36" fmla="*/ 328 w 461"/>
                <a:gd name="T37" fmla="*/ 275 h 400"/>
                <a:gd name="T38" fmla="*/ 443 w 461"/>
                <a:gd name="T39" fmla="*/ 222 h 400"/>
                <a:gd name="T40" fmla="*/ 451 w 461"/>
                <a:gd name="T41" fmla="*/ 187 h 400"/>
                <a:gd name="T42" fmla="*/ 416 w 461"/>
                <a:gd name="T43" fmla="*/ 178 h 400"/>
                <a:gd name="T44" fmla="*/ 416 w 461"/>
                <a:gd name="T45" fmla="*/ 302 h 400"/>
                <a:gd name="T46" fmla="*/ 416 w 461"/>
                <a:gd name="T47" fmla="*/ 302 h 400"/>
                <a:gd name="T48" fmla="*/ 239 w 461"/>
                <a:gd name="T49" fmla="*/ 319 h 400"/>
                <a:gd name="T50" fmla="*/ 18 w 461"/>
                <a:gd name="T51" fmla="*/ 337 h 400"/>
                <a:gd name="T52" fmla="*/ 9 w 461"/>
                <a:gd name="T53" fmla="*/ 372 h 400"/>
                <a:gd name="T54" fmla="*/ 44 w 461"/>
                <a:gd name="T55" fmla="*/ 381 h 400"/>
                <a:gd name="T56" fmla="*/ 221 w 461"/>
                <a:gd name="T57" fmla="*/ 363 h 400"/>
                <a:gd name="T58" fmla="*/ 328 w 461"/>
                <a:gd name="T59" fmla="*/ 399 h 400"/>
                <a:gd name="T60" fmla="*/ 443 w 461"/>
                <a:gd name="T61" fmla="*/ 346 h 400"/>
                <a:gd name="T62" fmla="*/ 451 w 461"/>
                <a:gd name="T63" fmla="*/ 310 h 400"/>
                <a:gd name="T64" fmla="*/ 416 w 461"/>
                <a:gd name="T65" fmla="*/ 3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3" name="Freeform 161"/>
            <p:cNvSpPr>
              <a:spLocks noChangeArrowheads="1"/>
            </p:cNvSpPr>
            <p:nvPr/>
          </p:nvSpPr>
          <p:spPr bwMode="auto">
            <a:xfrm>
              <a:off x="6027676" y="2579501"/>
              <a:ext cx="252398" cy="219979"/>
            </a:xfrm>
            <a:custGeom>
              <a:avLst/>
              <a:gdLst>
                <a:gd name="T0" fmla="*/ 478 w 479"/>
                <a:gd name="T1" fmla="*/ 390 h 417"/>
                <a:gd name="T2" fmla="*/ 478 w 479"/>
                <a:gd name="T3" fmla="*/ 390 h 417"/>
                <a:gd name="T4" fmla="*/ 257 w 479"/>
                <a:gd name="T5" fmla="*/ 0 h 417"/>
                <a:gd name="T6" fmla="*/ 239 w 479"/>
                <a:gd name="T7" fmla="*/ 0 h 417"/>
                <a:gd name="T8" fmla="*/ 221 w 479"/>
                <a:gd name="T9" fmla="*/ 0 h 417"/>
                <a:gd name="T10" fmla="*/ 0 w 479"/>
                <a:gd name="T11" fmla="*/ 390 h 417"/>
                <a:gd name="T12" fmla="*/ 0 w 479"/>
                <a:gd name="T13" fmla="*/ 408 h 417"/>
                <a:gd name="T14" fmla="*/ 17 w 479"/>
                <a:gd name="T15" fmla="*/ 416 h 417"/>
                <a:gd name="T16" fmla="*/ 461 w 479"/>
                <a:gd name="T17" fmla="*/ 416 h 417"/>
                <a:gd name="T18" fmla="*/ 478 w 479"/>
                <a:gd name="T19" fmla="*/ 408 h 417"/>
                <a:gd name="T20" fmla="*/ 478 w 479"/>
                <a:gd name="T21" fmla="*/ 390 h 417"/>
                <a:gd name="T22" fmla="*/ 265 w 479"/>
                <a:gd name="T23" fmla="*/ 372 h 417"/>
                <a:gd name="T24" fmla="*/ 265 w 479"/>
                <a:gd name="T25" fmla="*/ 372 h 417"/>
                <a:gd name="T26" fmla="*/ 212 w 479"/>
                <a:gd name="T27" fmla="*/ 372 h 417"/>
                <a:gd name="T28" fmla="*/ 212 w 479"/>
                <a:gd name="T29" fmla="*/ 319 h 417"/>
                <a:gd name="T30" fmla="*/ 265 w 479"/>
                <a:gd name="T31" fmla="*/ 319 h 417"/>
                <a:gd name="T32" fmla="*/ 265 w 479"/>
                <a:gd name="T33" fmla="*/ 372 h 417"/>
                <a:gd name="T34" fmla="*/ 265 w 479"/>
                <a:gd name="T35" fmla="*/ 284 h 417"/>
                <a:gd name="T36" fmla="*/ 265 w 479"/>
                <a:gd name="T37" fmla="*/ 284 h 417"/>
                <a:gd name="T38" fmla="*/ 212 w 479"/>
                <a:gd name="T39" fmla="*/ 284 h 417"/>
                <a:gd name="T40" fmla="*/ 212 w 479"/>
                <a:gd name="T41" fmla="*/ 134 h 417"/>
                <a:gd name="T42" fmla="*/ 265 w 479"/>
                <a:gd name="T43" fmla="*/ 134 h 417"/>
                <a:gd name="T44" fmla="*/ 265 w 479"/>
                <a:gd name="T45" fmla="*/ 28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4" name="Freeform 166"/>
            <p:cNvSpPr>
              <a:spLocks noChangeArrowheads="1"/>
            </p:cNvSpPr>
            <p:nvPr/>
          </p:nvSpPr>
          <p:spPr bwMode="auto">
            <a:xfrm>
              <a:off x="10665293" y="5194135"/>
              <a:ext cx="203770" cy="233872"/>
            </a:xfrm>
            <a:custGeom>
              <a:avLst/>
              <a:gdLst>
                <a:gd name="T0" fmla="*/ 371 w 390"/>
                <a:gd name="T1" fmla="*/ 0 h 445"/>
                <a:gd name="T2" fmla="*/ 371 w 390"/>
                <a:gd name="T3" fmla="*/ 0 h 445"/>
                <a:gd name="T4" fmla="*/ 310 w 390"/>
                <a:gd name="T5" fmla="*/ 0 h 445"/>
                <a:gd name="T6" fmla="*/ 292 w 390"/>
                <a:gd name="T7" fmla="*/ 28 h 445"/>
                <a:gd name="T8" fmla="*/ 292 w 390"/>
                <a:gd name="T9" fmla="*/ 444 h 445"/>
                <a:gd name="T10" fmla="*/ 389 w 390"/>
                <a:gd name="T11" fmla="*/ 444 h 445"/>
                <a:gd name="T12" fmla="*/ 389 w 390"/>
                <a:gd name="T13" fmla="*/ 28 h 445"/>
                <a:gd name="T14" fmla="*/ 371 w 390"/>
                <a:gd name="T15" fmla="*/ 0 h 445"/>
                <a:gd name="T16" fmla="*/ 221 w 390"/>
                <a:gd name="T17" fmla="*/ 151 h 445"/>
                <a:gd name="T18" fmla="*/ 221 w 390"/>
                <a:gd name="T19" fmla="*/ 151 h 445"/>
                <a:gd name="T20" fmla="*/ 168 w 390"/>
                <a:gd name="T21" fmla="*/ 151 h 445"/>
                <a:gd name="T22" fmla="*/ 141 w 390"/>
                <a:gd name="T23" fmla="*/ 178 h 445"/>
                <a:gd name="T24" fmla="*/ 141 w 390"/>
                <a:gd name="T25" fmla="*/ 444 h 445"/>
                <a:gd name="T26" fmla="*/ 248 w 390"/>
                <a:gd name="T27" fmla="*/ 444 h 445"/>
                <a:gd name="T28" fmla="*/ 248 w 390"/>
                <a:gd name="T29" fmla="*/ 178 h 445"/>
                <a:gd name="T30" fmla="*/ 221 w 390"/>
                <a:gd name="T31" fmla="*/ 151 h 445"/>
                <a:gd name="T32" fmla="*/ 70 w 390"/>
                <a:gd name="T33" fmla="*/ 302 h 445"/>
                <a:gd name="T34" fmla="*/ 70 w 390"/>
                <a:gd name="T35" fmla="*/ 302 h 445"/>
                <a:gd name="T36" fmla="*/ 17 w 390"/>
                <a:gd name="T37" fmla="*/ 302 h 445"/>
                <a:gd name="T38" fmla="*/ 0 w 390"/>
                <a:gd name="T39" fmla="*/ 319 h 445"/>
                <a:gd name="T40" fmla="*/ 0 w 390"/>
                <a:gd name="T41" fmla="*/ 444 h 445"/>
                <a:gd name="T42" fmla="*/ 97 w 390"/>
                <a:gd name="T43" fmla="*/ 444 h 445"/>
                <a:gd name="T44" fmla="*/ 97 w 390"/>
                <a:gd name="T45" fmla="*/ 319 h 445"/>
                <a:gd name="T46" fmla="*/ 70 w 390"/>
                <a:gd name="T47" fmla="*/ 3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5" name="Freeform 167"/>
            <p:cNvSpPr>
              <a:spLocks noChangeArrowheads="1"/>
            </p:cNvSpPr>
            <p:nvPr/>
          </p:nvSpPr>
          <p:spPr bwMode="auto">
            <a:xfrm>
              <a:off x="9130294" y="5311072"/>
              <a:ext cx="219979" cy="219979"/>
            </a:xfrm>
            <a:custGeom>
              <a:avLst/>
              <a:gdLst>
                <a:gd name="T0" fmla="*/ 177 w 418"/>
                <a:gd name="T1" fmla="*/ 0 h 417"/>
                <a:gd name="T2" fmla="*/ 177 w 418"/>
                <a:gd name="T3" fmla="*/ 0 h 417"/>
                <a:gd name="T4" fmla="*/ 0 w 418"/>
                <a:gd name="T5" fmla="*/ 176 h 417"/>
                <a:gd name="T6" fmla="*/ 177 w 418"/>
                <a:gd name="T7" fmla="*/ 176 h 417"/>
                <a:gd name="T8" fmla="*/ 177 w 418"/>
                <a:gd name="T9" fmla="*/ 0 h 417"/>
                <a:gd name="T10" fmla="*/ 230 w 418"/>
                <a:gd name="T11" fmla="*/ 0 h 417"/>
                <a:gd name="T12" fmla="*/ 230 w 418"/>
                <a:gd name="T13" fmla="*/ 0 h 417"/>
                <a:gd name="T14" fmla="*/ 230 w 418"/>
                <a:gd name="T15" fmla="*/ 203 h 417"/>
                <a:gd name="T16" fmla="*/ 204 w 418"/>
                <a:gd name="T17" fmla="*/ 229 h 417"/>
                <a:gd name="T18" fmla="*/ 0 w 418"/>
                <a:gd name="T19" fmla="*/ 229 h 417"/>
                <a:gd name="T20" fmla="*/ 204 w 418"/>
                <a:gd name="T21" fmla="*/ 416 h 417"/>
                <a:gd name="T22" fmla="*/ 417 w 418"/>
                <a:gd name="T23" fmla="*/ 203 h 417"/>
                <a:gd name="T24" fmla="*/ 230 w 418"/>
                <a:gd name="T25"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6" name="Freeform 168"/>
            <p:cNvSpPr>
              <a:spLocks noChangeArrowheads="1"/>
            </p:cNvSpPr>
            <p:nvPr/>
          </p:nvSpPr>
          <p:spPr bwMode="auto">
            <a:xfrm>
              <a:off x="10607403" y="4735651"/>
              <a:ext cx="261661" cy="224610"/>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7" name="Freeform 169"/>
            <p:cNvSpPr>
              <a:spLocks noChangeArrowheads="1"/>
            </p:cNvSpPr>
            <p:nvPr/>
          </p:nvSpPr>
          <p:spPr bwMode="auto">
            <a:xfrm>
              <a:off x="9081441" y="2654707"/>
              <a:ext cx="254713" cy="203770"/>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8" name="Freeform 170"/>
            <p:cNvSpPr>
              <a:spLocks noChangeArrowheads="1"/>
            </p:cNvSpPr>
            <p:nvPr/>
          </p:nvSpPr>
          <p:spPr bwMode="auto">
            <a:xfrm>
              <a:off x="1834680" y="3135589"/>
              <a:ext cx="206085" cy="243136"/>
            </a:xfrm>
            <a:custGeom>
              <a:avLst/>
              <a:gdLst>
                <a:gd name="T0" fmla="*/ 283 w 391"/>
                <a:gd name="T1" fmla="*/ 178 h 463"/>
                <a:gd name="T2" fmla="*/ 283 w 391"/>
                <a:gd name="T3" fmla="*/ 178 h 463"/>
                <a:gd name="T4" fmla="*/ 319 w 391"/>
                <a:gd name="T5" fmla="*/ 18 h 463"/>
                <a:gd name="T6" fmla="*/ 204 w 391"/>
                <a:gd name="T7" fmla="*/ 134 h 463"/>
                <a:gd name="T8" fmla="*/ 98 w 391"/>
                <a:gd name="T9" fmla="*/ 231 h 463"/>
                <a:gd name="T10" fmla="*/ 98 w 391"/>
                <a:gd name="T11" fmla="*/ 400 h 463"/>
                <a:gd name="T12" fmla="*/ 310 w 391"/>
                <a:gd name="T13" fmla="*/ 462 h 463"/>
                <a:gd name="T14" fmla="*/ 390 w 391"/>
                <a:gd name="T15" fmla="*/ 222 h 463"/>
                <a:gd name="T16" fmla="*/ 283 w 391"/>
                <a:gd name="T17" fmla="*/ 178 h 463"/>
                <a:gd name="T18" fmla="*/ 71 w 391"/>
                <a:gd name="T19" fmla="*/ 178 h 463"/>
                <a:gd name="T20" fmla="*/ 71 w 391"/>
                <a:gd name="T21" fmla="*/ 178 h 463"/>
                <a:gd name="T22" fmla="*/ 0 w 391"/>
                <a:gd name="T23" fmla="*/ 257 h 463"/>
                <a:gd name="T24" fmla="*/ 0 w 391"/>
                <a:gd name="T25" fmla="*/ 372 h 463"/>
                <a:gd name="T26" fmla="*/ 71 w 391"/>
                <a:gd name="T27" fmla="*/ 453 h 463"/>
                <a:gd name="T28" fmla="*/ 44 w 391"/>
                <a:gd name="T29" fmla="*/ 400 h 463"/>
                <a:gd name="T30" fmla="*/ 44 w 391"/>
                <a:gd name="T31" fmla="*/ 240 h 463"/>
                <a:gd name="T32" fmla="*/ 71 w 391"/>
                <a:gd name="T33" fmla="*/ 1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9" name="Freeform 171"/>
            <p:cNvSpPr>
              <a:spLocks noChangeArrowheads="1"/>
            </p:cNvSpPr>
            <p:nvPr/>
          </p:nvSpPr>
          <p:spPr bwMode="auto">
            <a:xfrm>
              <a:off x="2355682" y="3144851"/>
              <a:ext cx="206087" cy="243136"/>
            </a:xfrm>
            <a:custGeom>
              <a:avLst/>
              <a:gdLst>
                <a:gd name="T0" fmla="*/ 107 w 392"/>
                <a:gd name="T1" fmla="*/ 293 h 462"/>
                <a:gd name="T2" fmla="*/ 107 w 392"/>
                <a:gd name="T3" fmla="*/ 293 h 462"/>
                <a:gd name="T4" fmla="*/ 72 w 392"/>
                <a:gd name="T5" fmla="*/ 444 h 462"/>
                <a:gd name="T6" fmla="*/ 186 w 392"/>
                <a:gd name="T7" fmla="*/ 329 h 462"/>
                <a:gd name="T8" fmla="*/ 293 w 392"/>
                <a:gd name="T9" fmla="*/ 239 h 462"/>
                <a:gd name="T10" fmla="*/ 293 w 392"/>
                <a:gd name="T11" fmla="*/ 63 h 462"/>
                <a:gd name="T12" fmla="*/ 80 w 392"/>
                <a:gd name="T13" fmla="*/ 0 h 462"/>
                <a:gd name="T14" fmla="*/ 0 w 392"/>
                <a:gd name="T15" fmla="*/ 248 h 462"/>
                <a:gd name="T16" fmla="*/ 107 w 392"/>
                <a:gd name="T17" fmla="*/ 293 h 462"/>
                <a:gd name="T18" fmla="*/ 319 w 392"/>
                <a:gd name="T19" fmla="*/ 284 h 462"/>
                <a:gd name="T20" fmla="*/ 319 w 392"/>
                <a:gd name="T21" fmla="*/ 284 h 462"/>
                <a:gd name="T22" fmla="*/ 391 w 392"/>
                <a:gd name="T23" fmla="*/ 213 h 462"/>
                <a:gd name="T24" fmla="*/ 391 w 392"/>
                <a:gd name="T25" fmla="*/ 89 h 462"/>
                <a:gd name="T26" fmla="*/ 319 w 392"/>
                <a:gd name="T27" fmla="*/ 18 h 462"/>
                <a:gd name="T28" fmla="*/ 346 w 392"/>
                <a:gd name="T29" fmla="*/ 71 h 462"/>
                <a:gd name="T30" fmla="*/ 346 w 392"/>
                <a:gd name="T31" fmla="*/ 231 h 462"/>
                <a:gd name="T32" fmla="*/ 319 w 392"/>
                <a:gd name="T33" fmla="*/ 28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462">
                  <a:moveTo>
                    <a:pt x="107" y="293"/>
                  </a:moveTo>
                  <a:lnTo>
                    <a:pt x="107" y="293"/>
                  </a:lnTo>
                  <a:cubicBezTo>
                    <a:pt x="107" y="301"/>
                    <a:pt x="19" y="382"/>
                    <a:pt x="72" y="444"/>
                  </a:cubicBezTo>
                  <a:cubicBezTo>
                    <a:pt x="80" y="461"/>
                    <a:pt x="125" y="373"/>
                    <a:pt x="186" y="329"/>
                  </a:cubicBezTo>
                  <a:cubicBezTo>
                    <a:pt x="213" y="310"/>
                    <a:pt x="293" y="257"/>
                    <a:pt x="293" y="239"/>
                  </a:cubicBezTo>
                  <a:cubicBezTo>
                    <a:pt x="293" y="63"/>
                    <a:pt x="293" y="63"/>
                    <a:pt x="293" y="63"/>
                  </a:cubicBezTo>
                  <a:cubicBezTo>
                    <a:pt x="293" y="35"/>
                    <a:pt x="169" y="0"/>
                    <a:pt x="80" y="0"/>
                  </a:cubicBezTo>
                  <a:cubicBezTo>
                    <a:pt x="44" y="0"/>
                    <a:pt x="0" y="213"/>
                    <a:pt x="0" y="248"/>
                  </a:cubicBezTo>
                  <a:cubicBezTo>
                    <a:pt x="0" y="284"/>
                    <a:pt x="98" y="284"/>
                    <a:pt x="107" y="293"/>
                  </a:cubicBezTo>
                  <a:close/>
                  <a:moveTo>
                    <a:pt x="319" y="284"/>
                  </a:moveTo>
                  <a:lnTo>
                    <a:pt x="319" y="284"/>
                  </a:lnTo>
                  <a:cubicBezTo>
                    <a:pt x="338" y="284"/>
                    <a:pt x="391" y="275"/>
                    <a:pt x="391" y="213"/>
                  </a:cubicBezTo>
                  <a:cubicBezTo>
                    <a:pt x="391" y="89"/>
                    <a:pt x="391" y="89"/>
                    <a:pt x="391" y="89"/>
                  </a:cubicBezTo>
                  <a:cubicBezTo>
                    <a:pt x="391" y="18"/>
                    <a:pt x="338" y="18"/>
                    <a:pt x="319" y="18"/>
                  </a:cubicBezTo>
                  <a:cubicBezTo>
                    <a:pt x="302" y="18"/>
                    <a:pt x="346" y="27"/>
                    <a:pt x="346" y="71"/>
                  </a:cubicBezTo>
                  <a:cubicBezTo>
                    <a:pt x="346" y="231"/>
                    <a:pt x="346" y="231"/>
                    <a:pt x="346" y="231"/>
                  </a:cubicBezTo>
                  <a:cubicBezTo>
                    <a:pt x="346" y="275"/>
                    <a:pt x="302" y="284"/>
                    <a:pt x="319" y="28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04B80"/>
            </a:gs>
            <a:gs pos="36000">
              <a:srgbClr val="AECAE8"/>
            </a:gs>
          </a:gsLst>
          <a:lin ang="2700000" scaled="1"/>
          <a:tileRect/>
        </a:gradFill>
        <a:effectLst/>
      </p:bgPr>
    </p:bg>
    <p:spTree>
      <p:nvGrpSpPr>
        <p:cNvPr id="1" name=""/>
        <p:cNvGrpSpPr/>
        <p:nvPr/>
      </p:nvGrpSpPr>
      <p:grpSpPr>
        <a:xfrm>
          <a:off x="0" y="0"/>
          <a:ext cx="0" cy="0"/>
          <a:chOff x="0" y="0"/>
          <a:chExt cx="0" cy="0"/>
        </a:xfrm>
      </p:grpSpPr>
      <p:sp>
        <p:nvSpPr>
          <p:cNvPr id="2" name="文本框 1"/>
          <p:cNvSpPr txBox="1"/>
          <p:nvPr/>
        </p:nvSpPr>
        <p:spPr>
          <a:xfrm>
            <a:off x="3085975" y="1128075"/>
            <a:ext cx="6011417" cy="769441"/>
          </a:xfrm>
          <a:prstGeom prst="rect">
            <a:avLst/>
          </a:prstGeom>
          <a:noFill/>
        </p:spPr>
        <p:txBody>
          <a:bodyPr wrap="square" rtlCol="0">
            <a:spAutoFit/>
          </a:bodyPr>
          <a:lstStyle/>
          <a:p>
            <a:pPr algn="ctr"/>
            <a:r>
              <a:rPr lang="zh-CN" altLang="en-US" sz="4400" dirty="0">
                <a:solidFill>
                  <a:schemeClr val="bg1"/>
                </a:solidFill>
              </a:rPr>
              <a:t>赠送实用可编辑图标</a:t>
            </a:r>
            <a:r>
              <a:rPr lang="en-US" altLang="zh-CN" sz="4400" dirty="0">
                <a:solidFill>
                  <a:schemeClr val="bg1"/>
                </a:solidFill>
              </a:rPr>
              <a:t>2</a:t>
            </a:r>
            <a:endParaRPr lang="zh-CN" altLang="en-US" sz="4400" dirty="0">
              <a:solidFill>
                <a:schemeClr val="bg1"/>
              </a:solidFill>
            </a:endParaRPr>
          </a:p>
        </p:txBody>
      </p:sp>
      <p:grpSp>
        <p:nvGrpSpPr>
          <p:cNvPr id="3" name="组合 2"/>
          <p:cNvGrpSpPr/>
          <p:nvPr/>
        </p:nvGrpSpPr>
        <p:grpSpPr>
          <a:xfrm>
            <a:off x="1259664" y="2947184"/>
            <a:ext cx="9672672" cy="2501587"/>
            <a:chOff x="1259664" y="2947184"/>
            <a:chExt cx="9672672" cy="2501587"/>
          </a:xfrm>
        </p:grpSpPr>
        <p:sp>
          <p:nvSpPr>
            <p:cNvPr id="4" name="AutoShape 7"/>
            <p:cNvSpPr/>
            <p:nvPr/>
          </p:nvSpPr>
          <p:spPr bwMode="auto">
            <a:xfrm>
              <a:off x="659932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 name="AutoShape 8"/>
            <p:cNvSpPr/>
            <p:nvPr/>
          </p:nvSpPr>
          <p:spPr bwMode="auto">
            <a:xfrm>
              <a:off x="7124487" y="4820240"/>
              <a:ext cx="204978" cy="199878"/>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 name="AutoShape 9"/>
            <p:cNvSpPr/>
            <p:nvPr/>
          </p:nvSpPr>
          <p:spPr bwMode="auto">
            <a:xfrm>
              <a:off x="762617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 name="AutoShape 10"/>
            <p:cNvSpPr/>
            <p:nvPr/>
          </p:nvSpPr>
          <p:spPr bwMode="auto">
            <a:xfrm>
              <a:off x="3378007" y="4814621"/>
              <a:ext cx="301314"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 name="AutoShape 11"/>
            <p:cNvSpPr/>
            <p:nvPr/>
          </p:nvSpPr>
          <p:spPr bwMode="auto">
            <a:xfrm>
              <a:off x="3924765" y="4814621"/>
              <a:ext cx="30010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 name="AutoShape 12"/>
            <p:cNvSpPr/>
            <p:nvPr/>
          </p:nvSpPr>
          <p:spPr bwMode="auto">
            <a:xfrm>
              <a:off x="4519266" y="4814621"/>
              <a:ext cx="204978" cy="219866"/>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13"/>
            <p:cNvSpPr/>
            <p:nvPr/>
          </p:nvSpPr>
          <p:spPr bwMode="auto">
            <a:xfrm>
              <a:off x="5074353" y="4814621"/>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14"/>
            <p:cNvSpPr/>
            <p:nvPr/>
          </p:nvSpPr>
          <p:spPr bwMode="auto">
            <a:xfrm>
              <a:off x="5597787" y="4809001"/>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5"/>
            <p:cNvSpPr/>
            <p:nvPr/>
          </p:nvSpPr>
          <p:spPr bwMode="auto">
            <a:xfrm>
              <a:off x="8057431" y="4820240"/>
              <a:ext cx="204978" cy="199878"/>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6"/>
            <p:cNvSpPr/>
            <p:nvPr/>
          </p:nvSpPr>
          <p:spPr bwMode="auto">
            <a:xfrm>
              <a:off x="8570835" y="480165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7"/>
            <p:cNvSpPr/>
            <p:nvPr/>
          </p:nvSpPr>
          <p:spPr bwMode="auto">
            <a:xfrm>
              <a:off x="1259664"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8"/>
            <p:cNvSpPr/>
            <p:nvPr/>
          </p:nvSpPr>
          <p:spPr bwMode="auto">
            <a:xfrm>
              <a:off x="1801209"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19"/>
            <p:cNvSpPr/>
            <p:nvPr/>
          </p:nvSpPr>
          <p:spPr bwMode="auto">
            <a:xfrm>
              <a:off x="2348104" y="5230268"/>
              <a:ext cx="204978" cy="19987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20"/>
            <p:cNvSpPr/>
            <p:nvPr/>
          </p:nvSpPr>
          <p:spPr bwMode="auto">
            <a:xfrm>
              <a:off x="2894177"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21"/>
            <p:cNvSpPr/>
            <p:nvPr/>
          </p:nvSpPr>
          <p:spPr bwMode="auto">
            <a:xfrm>
              <a:off x="3434816" y="368925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22"/>
            <p:cNvSpPr/>
            <p:nvPr/>
          </p:nvSpPr>
          <p:spPr bwMode="auto">
            <a:xfrm>
              <a:off x="3943844" y="3689255"/>
              <a:ext cx="249019"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23"/>
            <p:cNvSpPr/>
            <p:nvPr/>
          </p:nvSpPr>
          <p:spPr bwMode="auto">
            <a:xfrm>
              <a:off x="4491731" y="3689255"/>
              <a:ext cx="248023" cy="219866"/>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24"/>
            <p:cNvSpPr/>
            <p:nvPr/>
          </p:nvSpPr>
          <p:spPr bwMode="auto">
            <a:xfrm>
              <a:off x="5015437" y="3688451"/>
              <a:ext cx="300893" cy="21986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5"/>
            <p:cNvSpPr/>
            <p:nvPr/>
          </p:nvSpPr>
          <p:spPr bwMode="auto">
            <a:xfrm>
              <a:off x="5576050" y="3688451"/>
              <a:ext cx="2880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6"/>
            <p:cNvSpPr/>
            <p:nvPr/>
          </p:nvSpPr>
          <p:spPr bwMode="auto">
            <a:xfrm>
              <a:off x="8094883"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7"/>
            <p:cNvSpPr/>
            <p:nvPr/>
          </p:nvSpPr>
          <p:spPr bwMode="auto">
            <a:xfrm>
              <a:off x="8579634"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8"/>
            <p:cNvSpPr/>
            <p:nvPr/>
          </p:nvSpPr>
          <p:spPr bwMode="auto">
            <a:xfrm>
              <a:off x="1265208" y="4035228"/>
              <a:ext cx="205801" cy="199878"/>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29"/>
            <p:cNvSpPr/>
            <p:nvPr/>
          </p:nvSpPr>
          <p:spPr bwMode="auto">
            <a:xfrm>
              <a:off x="1791318"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30"/>
            <p:cNvSpPr/>
            <p:nvPr/>
          </p:nvSpPr>
          <p:spPr bwMode="auto">
            <a:xfrm>
              <a:off x="2346404" y="403522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31"/>
            <p:cNvSpPr/>
            <p:nvPr/>
          </p:nvSpPr>
          <p:spPr bwMode="auto">
            <a:xfrm>
              <a:off x="2892105" y="4035228"/>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32"/>
            <p:cNvSpPr/>
            <p:nvPr/>
          </p:nvSpPr>
          <p:spPr bwMode="auto">
            <a:xfrm>
              <a:off x="9081281"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33"/>
            <p:cNvSpPr/>
            <p:nvPr/>
          </p:nvSpPr>
          <p:spPr bwMode="auto">
            <a:xfrm>
              <a:off x="9625501" y="4042452"/>
              <a:ext cx="204978" cy="200681"/>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34"/>
            <p:cNvSpPr/>
            <p:nvPr/>
          </p:nvSpPr>
          <p:spPr bwMode="auto">
            <a:xfrm>
              <a:off x="10180588"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5"/>
            <p:cNvSpPr/>
            <p:nvPr/>
          </p:nvSpPr>
          <p:spPr bwMode="auto">
            <a:xfrm>
              <a:off x="10131210" y="4407691"/>
              <a:ext cx="30010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6"/>
            <p:cNvSpPr/>
            <p:nvPr/>
          </p:nvSpPr>
          <p:spPr bwMode="auto">
            <a:xfrm>
              <a:off x="10702210" y="401282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7"/>
            <p:cNvSpPr/>
            <p:nvPr/>
          </p:nvSpPr>
          <p:spPr bwMode="auto">
            <a:xfrm>
              <a:off x="8599365" y="5248091"/>
              <a:ext cx="186344"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8"/>
            <p:cNvSpPr/>
            <p:nvPr/>
          </p:nvSpPr>
          <p:spPr bwMode="auto">
            <a:xfrm>
              <a:off x="6117870" y="441170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39"/>
            <p:cNvSpPr/>
            <p:nvPr/>
          </p:nvSpPr>
          <p:spPr bwMode="auto">
            <a:xfrm>
              <a:off x="6634018" y="4406889"/>
              <a:ext cx="204978" cy="199878"/>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40"/>
            <p:cNvSpPr/>
            <p:nvPr/>
          </p:nvSpPr>
          <p:spPr bwMode="auto">
            <a:xfrm>
              <a:off x="7188200" y="4406889"/>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41"/>
            <p:cNvSpPr/>
            <p:nvPr/>
          </p:nvSpPr>
          <p:spPr bwMode="auto">
            <a:xfrm>
              <a:off x="7666342" y="440688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42"/>
            <p:cNvSpPr/>
            <p:nvPr/>
          </p:nvSpPr>
          <p:spPr bwMode="auto">
            <a:xfrm>
              <a:off x="3437532" y="4402032"/>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43"/>
            <p:cNvSpPr/>
            <p:nvPr/>
          </p:nvSpPr>
          <p:spPr bwMode="auto">
            <a:xfrm>
              <a:off x="3929581" y="4401270"/>
              <a:ext cx="27392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44"/>
            <p:cNvSpPr/>
            <p:nvPr/>
          </p:nvSpPr>
          <p:spPr bwMode="auto">
            <a:xfrm>
              <a:off x="4510537" y="4402032"/>
              <a:ext cx="204978"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5"/>
            <p:cNvSpPr/>
            <p:nvPr/>
          </p:nvSpPr>
          <p:spPr bwMode="auto">
            <a:xfrm>
              <a:off x="5044796"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6"/>
            <p:cNvSpPr/>
            <p:nvPr/>
          </p:nvSpPr>
          <p:spPr bwMode="auto">
            <a:xfrm>
              <a:off x="5590827"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7"/>
            <p:cNvSpPr/>
            <p:nvPr/>
          </p:nvSpPr>
          <p:spPr bwMode="auto">
            <a:xfrm>
              <a:off x="8093072" y="440769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8"/>
            <p:cNvSpPr/>
            <p:nvPr/>
          </p:nvSpPr>
          <p:spPr bwMode="auto">
            <a:xfrm>
              <a:off x="8580540" y="4407691"/>
              <a:ext cx="205801" cy="200681"/>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49"/>
            <p:cNvSpPr/>
            <p:nvPr/>
          </p:nvSpPr>
          <p:spPr bwMode="auto">
            <a:xfrm>
              <a:off x="8093072" y="295204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50"/>
            <p:cNvSpPr/>
            <p:nvPr/>
          </p:nvSpPr>
          <p:spPr bwMode="auto">
            <a:xfrm>
              <a:off x="8579634"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51"/>
            <p:cNvSpPr/>
            <p:nvPr/>
          </p:nvSpPr>
          <p:spPr bwMode="auto">
            <a:xfrm>
              <a:off x="1264303" y="3330124"/>
              <a:ext cx="205801" cy="199878"/>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52"/>
            <p:cNvSpPr/>
            <p:nvPr/>
          </p:nvSpPr>
          <p:spPr bwMode="auto">
            <a:xfrm>
              <a:off x="1791318" y="332450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53"/>
            <p:cNvSpPr/>
            <p:nvPr/>
          </p:nvSpPr>
          <p:spPr bwMode="auto">
            <a:xfrm>
              <a:off x="2344552" y="333012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54"/>
            <p:cNvSpPr/>
            <p:nvPr/>
          </p:nvSpPr>
          <p:spPr bwMode="auto">
            <a:xfrm>
              <a:off x="2887579" y="3328518"/>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5"/>
            <p:cNvSpPr/>
            <p:nvPr/>
          </p:nvSpPr>
          <p:spPr bwMode="auto">
            <a:xfrm>
              <a:off x="9052345" y="33365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6"/>
            <p:cNvSpPr/>
            <p:nvPr/>
          </p:nvSpPr>
          <p:spPr bwMode="auto">
            <a:xfrm>
              <a:off x="9620108" y="3326912"/>
              <a:ext cx="205801" cy="199878"/>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7"/>
            <p:cNvSpPr/>
            <p:nvPr/>
          </p:nvSpPr>
          <p:spPr bwMode="auto">
            <a:xfrm>
              <a:off x="10183304" y="332691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9"/>
            <p:cNvSpPr/>
            <p:nvPr/>
          </p:nvSpPr>
          <p:spPr bwMode="auto">
            <a:xfrm>
              <a:off x="7133285" y="5230268"/>
              <a:ext cx="205801" cy="199878"/>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60"/>
            <p:cNvSpPr/>
            <p:nvPr/>
          </p:nvSpPr>
          <p:spPr bwMode="auto">
            <a:xfrm>
              <a:off x="6106715" y="3326111"/>
              <a:ext cx="225475" cy="199878"/>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61"/>
            <p:cNvSpPr/>
            <p:nvPr/>
          </p:nvSpPr>
          <p:spPr bwMode="auto">
            <a:xfrm>
              <a:off x="6634018"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62"/>
            <p:cNvSpPr/>
            <p:nvPr/>
          </p:nvSpPr>
          <p:spPr bwMode="auto">
            <a:xfrm>
              <a:off x="7187293"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63"/>
            <p:cNvSpPr/>
            <p:nvPr/>
          </p:nvSpPr>
          <p:spPr bwMode="auto">
            <a:xfrm>
              <a:off x="3414212"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64"/>
            <p:cNvSpPr/>
            <p:nvPr/>
          </p:nvSpPr>
          <p:spPr bwMode="auto">
            <a:xfrm>
              <a:off x="3993718"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5"/>
            <p:cNvSpPr/>
            <p:nvPr/>
          </p:nvSpPr>
          <p:spPr bwMode="auto">
            <a:xfrm>
              <a:off x="4539584" y="5230268"/>
              <a:ext cx="204978" cy="199878"/>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6"/>
            <p:cNvSpPr/>
            <p:nvPr/>
          </p:nvSpPr>
          <p:spPr bwMode="auto">
            <a:xfrm>
              <a:off x="5087427" y="5230268"/>
              <a:ext cx="204978"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7"/>
            <p:cNvSpPr/>
            <p:nvPr/>
          </p:nvSpPr>
          <p:spPr bwMode="auto">
            <a:xfrm>
              <a:off x="5648851"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8"/>
            <p:cNvSpPr/>
            <p:nvPr/>
          </p:nvSpPr>
          <p:spPr bwMode="auto">
            <a:xfrm>
              <a:off x="6084827" y="522464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9"/>
            <p:cNvSpPr/>
            <p:nvPr/>
          </p:nvSpPr>
          <p:spPr bwMode="auto">
            <a:xfrm>
              <a:off x="1259776" y="369487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70"/>
            <p:cNvSpPr/>
            <p:nvPr/>
          </p:nvSpPr>
          <p:spPr bwMode="auto">
            <a:xfrm>
              <a:off x="1791318"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71"/>
            <p:cNvSpPr/>
            <p:nvPr/>
          </p:nvSpPr>
          <p:spPr bwMode="auto">
            <a:xfrm>
              <a:off x="2346404" y="3694874"/>
              <a:ext cx="205801"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72"/>
            <p:cNvSpPr/>
            <p:nvPr/>
          </p:nvSpPr>
          <p:spPr bwMode="auto">
            <a:xfrm>
              <a:off x="2891200" y="3694874"/>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73"/>
            <p:cNvSpPr/>
            <p:nvPr/>
          </p:nvSpPr>
          <p:spPr bwMode="auto">
            <a:xfrm>
              <a:off x="9082186" y="3696479"/>
              <a:ext cx="204978"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74"/>
            <p:cNvSpPr/>
            <p:nvPr/>
          </p:nvSpPr>
          <p:spPr bwMode="auto">
            <a:xfrm>
              <a:off x="9621919" y="369647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5"/>
            <p:cNvSpPr/>
            <p:nvPr/>
          </p:nvSpPr>
          <p:spPr bwMode="auto">
            <a:xfrm>
              <a:off x="10144851" y="3696479"/>
              <a:ext cx="272826"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6"/>
            <p:cNvSpPr/>
            <p:nvPr/>
          </p:nvSpPr>
          <p:spPr bwMode="auto">
            <a:xfrm>
              <a:off x="10677883" y="330160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7"/>
            <p:cNvSpPr/>
            <p:nvPr/>
          </p:nvSpPr>
          <p:spPr bwMode="auto">
            <a:xfrm>
              <a:off x="7646691" y="5248091"/>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8"/>
            <p:cNvSpPr/>
            <p:nvPr/>
          </p:nvSpPr>
          <p:spPr bwMode="auto">
            <a:xfrm>
              <a:off x="6114247"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9"/>
            <p:cNvSpPr/>
            <p:nvPr/>
          </p:nvSpPr>
          <p:spPr bwMode="auto">
            <a:xfrm>
              <a:off x="6633154" y="3694874"/>
              <a:ext cx="205801"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80"/>
            <p:cNvSpPr/>
            <p:nvPr/>
          </p:nvSpPr>
          <p:spPr bwMode="auto">
            <a:xfrm>
              <a:off x="7170707" y="3694874"/>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81"/>
            <p:cNvSpPr/>
            <p:nvPr/>
          </p:nvSpPr>
          <p:spPr bwMode="auto">
            <a:xfrm>
              <a:off x="7644778" y="3694874"/>
              <a:ext cx="248023"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82"/>
            <p:cNvSpPr/>
            <p:nvPr/>
          </p:nvSpPr>
          <p:spPr bwMode="auto">
            <a:xfrm>
              <a:off x="10683317" y="3647582"/>
              <a:ext cx="249019"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83"/>
            <p:cNvSpPr/>
            <p:nvPr/>
          </p:nvSpPr>
          <p:spPr bwMode="auto">
            <a:xfrm>
              <a:off x="8077946" y="5248090"/>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84"/>
            <p:cNvSpPr/>
            <p:nvPr/>
          </p:nvSpPr>
          <p:spPr bwMode="auto">
            <a:xfrm>
              <a:off x="6115153" y="4040847"/>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5"/>
            <p:cNvSpPr/>
            <p:nvPr/>
          </p:nvSpPr>
          <p:spPr bwMode="auto">
            <a:xfrm>
              <a:off x="6612326"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6"/>
            <p:cNvSpPr/>
            <p:nvPr/>
          </p:nvSpPr>
          <p:spPr bwMode="auto">
            <a:xfrm>
              <a:off x="7187334"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7"/>
            <p:cNvSpPr/>
            <p:nvPr/>
          </p:nvSpPr>
          <p:spPr bwMode="auto">
            <a:xfrm>
              <a:off x="7656052" y="4035228"/>
              <a:ext cx="225475" cy="19987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8"/>
            <p:cNvSpPr/>
            <p:nvPr/>
          </p:nvSpPr>
          <p:spPr bwMode="auto">
            <a:xfrm>
              <a:off x="3434816" y="4029609"/>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9"/>
            <p:cNvSpPr/>
            <p:nvPr/>
          </p:nvSpPr>
          <p:spPr bwMode="auto">
            <a:xfrm>
              <a:off x="3954256" y="4035188"/>
              <a:ext cx="22638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90"/>
            <p:cNvSpPr/>
            <p:nvPr/>
          </p:nvSpPr>
          <p:spPr bwMode="auto">
            <a:xfrm>
              <a:off x="4500288" y="4029609"/>
              <a:ext cx="225475" cy="219866"/>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91"/>
            <p:cNvSpPr/>
            <p:nvPr/>
          </p:nvSpPr>
          <p:spPr bwMode="auto">
            <a:xfrm>
              <a:off x="5038457" y="4029609"/>
              <a:ext cx="204978" cy="219866"/>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92"/>
            <p:cNvSpPr/>
            <p:nvPr/>
          </p:nvSpPr>
          <p:spPr bwMode="auto">
            <a:xfrm>
              <a:off x="5587414" y="4035188"/>
              <a:ext cx="263489"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93"/>
            <p:cNvSpPr/>
            <p:nvPr/>
          </p:nvSpPr>
          <p:spPr bwMode="auto">
            <a:xfrm>
              <a:off x="8094883" y="4040847"/>
              <a:ext cx="204978" cy="200681"/>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94"/>
            <p:cNvSpPr/>
            <p:nvPr/>
          </p:nvSpPr>
          <p:spPr bwMode="auto">
            <a:xfrm>
              <a:off x="8586837" y="4046579"/>
              <a:ext cx="204978" cy="2418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5"/>
            <p:cNvSpPr/>
            <p:nvPr/>
          </p:nvSpPr>
          <p:spPr bwMode="auto">
            <a:xfrm>
              <a:off x="1259776"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6"/>
            <p:cNvSpPr/>
            <p:nvPr/>
          </p:nvSpPr>
          <p:spPr bwMode="auto">
            <a:xfrm>
              <a:off x="1785844" y="4406086"/>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7"/>
            <p:cNvSpPr/>
            <p:nvPr/>
          </p:nvSpPr>
          <p:spPr bwMode="auto">
            <a:xfrm>
              <a:off x="2346404"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8"/>
            <p:cNvSpPr/>
            <p:nvPr/>
          </p:nvSpPr>
          <p:spPr bwMode="auto">
            <a:xfrm>
              <a:off x="2899680" y="4400306"/>
              <a:ext cx="205801" cy="2660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9"/>
            <p:cNvSpPr/>
            <p:nvPr/>
          </p:nvSpPr>
          <p:spPr bwMode="auto">
            <a:xfrm>
              <a:off x="9083092" y="4411705"/>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100"/>
            <p:cNvSpPr/>
            <p:nvPr/>
          </p:nvSpPr>
          <p:spPr bwMode="auto">
            <a:xfrm>
              <a:off x="9625501" y="440849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101"/>
            <p:cNvSpPr/>
            <p:nvPr/>
          </p:nvSpPr>
          <p:spPr bwMode="auto">
            <a:xfrm>
              <a:off x="1265208" y="2957660"/>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102"/>
            <p:cNvSpPr/>
            <p:nvPr/>
          </p:nvSpPr>
          <p:spPr bwMode="auto">
            <a:xfrm>
              <a:off x="1790412"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103"/>
            <p:cNvSpPr/>
            <p:nvPr/>
          </p:nvSpPr>
          <p:spPr bwMode="auto">
            <a:xfrm>
              <a:off x="2345499" y="2952041"/>
              <a:ext cx="205801" cy="200681"/>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104"/>
            <p:cNvSpPr/>
            <p:nvPr/>
          </p:nvSpPr>
          <p:spPr bwMode="auto">
            <a:xfrm>
              <a:off x="2899680" y="2952041"/>
              <a:ext cx="205801" cy="200681"/>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5"/>
            <p:cNvSpPr/>
            <p:nvPr/>
          </p:nvSpPr>
          <p:spPr bwMode="auto">
            <a:xfrm>
              <a:off x="9083092" y="295926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6"/>
            <p:cNvSpPr/>
            <p:nvPr/>
          </p:nvSpPr>
          <p:spPr bwMode="auto">
            <a:xfrm>
              <a:off x="9621014" y="2959265"/>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7"/>
            <p:cNvSpPr/>
            <p:nvPr/>
          </p:nvSpPr>
          <p:spPr bwMode="auto">
            <a:xfrm>
              <a:off x="10176101"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8"/>
            <p:cNvSpPr/>
            <p:nvPr/>
          </p:nvSpPr>
          <p:spPr bwMode="auto">
            <a:xfrm>
              <a:off x="10701304"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9"/>
            <p:cNvSpPr/>
            <p:nvPr/>
          </p:nvSpPr>
          <p:spPr bwMode="auto">
            <a:xfrm>
              <a:off x="6599283" y="5248090"/>
              <a:ext cx="204978" cy="200681"/>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10"/>
            <p:cNvSpPr/>
            <p:nvPr/>
          </p:nvSpPr>
          <p:spPr bwMode="auto">
            <a:xfrm>
              <a:off x="6115194" y="2952041"/>
              <a:ext cx="205801" cy="200681"/>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11"/>
            <p:cNvSpPr/>
            <p:nvPr/>
          </p:nvSpPr>
          <p:spPr bwMode="auto">
            <a:xfrm>
              <a:off x="6640399" y="2952041"/>
              <a:ext cx="205801" cy="200681"/>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12"/>
            <p:cNvSpPr/>
            <p:nvPr/>
          </p:nvSpPr>
          <p:spPr bwMode="auto">
            <a:xfrm>
              <a:off x="7187293" y="2952843"/>
              <a:ext cx="204978" cy="200681"/>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13"/>
            <p:cNvSpPr/>
            <p:nvPr/>
          </p:nvSpPr>
          <p:spPr bwMode="auto">
            <a:xfrm>
              <a:off x="7671776" y="2952843"/>
              <a:ext cx="205801" cy="200681"/>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14"/>
            <p:cNvSpPr/>
            <p:nvPr/>
          </p:nvSpPr>
          <p:spPr bwMode="auto">
            <a:xfrm>
              <a:off x="3435722" y="2947987"/>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5"/>
            <p:cNvSpPr/>
            <p:nvPr/>
          </p:nvSpPr>
          <p:spPr bwMode="auto">
            <a:xfrm>
              <a:off x="3963642" y="2947184"/>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6"/>
            <p:cNvSpPr/>
            <p:nvPr/>
          </p:nvSpPr>
          <p:spPr bwMode="auto">
            <a:xfrm>
              <a:off x="4512348" y="2952001"/>
              <a:ext cx="204978" cy="220749"/>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7"/>
            <p:cNvSpPr/>
            <p:nvPr/>
          </p:nvSpPr>
          <p:spPr bwMode="auto">
            <a:xfrm>
              <a:off x="5046139" y="2952001"/>
              <a:ext cx="231848" cy="220749"/>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8"/>
            <p:cNvSpPr/>
            <p:nvPr/>
          </p:nvSpPr>
          <p:spPr bwMode="auto">
            <a:xfrm>
              <a:off x="5594329" y="2952001"/>
              <a:ext cx="256904" cy="220749"/>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9"/>
            <p:cNvSpPr/>
            <p:nvPr/>
          </p:nvSpPr>
          <p:spPr bwMode="auto">
            <a:xfrm>
              <a:off x="7671776"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20"/>
            <p:cNvSpPr/>
            <p:nvPr/>
          </p:nvSpPr>
          <p:spPr bwMode="auto">
            <a:xfrm>
              <a:off x="3435722" y="331888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21"/>
            <p:cNvSpPr/>
            <p:nvPr/>
          </p:nvSpPr>
          <p:spPr bwMode="auto">
            <a:xfrm>
              <a:off x="3979577" y="3320972"/>
              <a:ext cx="169403" cy="21986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22"/>
            <p:cNvSpPr/>
            <p:nvPr/>
          </p:nvSpPr>
          <p:spPr bwMode="auto">
            <a:xfrm>
              <a:off x="4508726" y="3318885"/>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23"/>
            <p:cNvSpPr/>
            <p:nvPr/>
          </p:nvSpPr>
          <p:spPr bwMode="auto">
            <a:xfrm>
              <a:off x="5017999" y="3318885"/>
              <a:ext cx="23049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24"/>
            <p:cNvSpPr/>
            <p:nvPr/>
          </p:nvSpPr>
          <p:spPr bwMode="auto">
            <a:xfrm>
              <a:off x="5593464" y="3319689"/>
              <a:ext cx="2577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5"/>
            <p:cNvSpPr/>
            <p:nvPr/>
          </p:nvSpPr>
          <p:spPr bwMode="auto">
            <a:xfrm>
              <a:off x="8088585" y="3325307"/>
              <a:ext cx="205801" cy="19987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6"/>
            <p:cNvSpPr/>
            <p:nvPr/>
          </p:nvSpPr>
          <p:spPr bwMode="auto">
            <a:xfrm>
              <a:off x="8584162"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7"/>
            <p:cNvSpPr/>
            <p:nvPr/>
          </p:nvSpPr>
          <p:spPr bwMode="auto">
            <a:xfrm>
              <a:off x="126520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8"/>
            <p:cNvSpPr/>
            <p:nvPr/>
          </p:nvSpPr>
          <p:spPr bwMode="auto">
            <a:xfrm>
              <a:off x="179131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9"/>
            <p:cNvSpPr/>
            <p:nvPr/>
          </p:nvSpPr>
          <p:spPr bwMode="auto">
            <a:xfrm>
              <a:off x="2344552" y="482392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30"/>
            <p:cNvSpPr/>
            <p:nvPr/>
          </p:nvSpPr>
          <p:spPr bwMode="auto">
            <a:xfrm>
              <a:off x="2903261" y="4823928"/>
              <a:ext cx="204978" cy="199878"/>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31"/>
            <p:cNvSpPr/>
            <p:nvPr/>
          </p:nvSpPr>
          <p:spPr bwMode="auto">
            <a:xfrm>
              <a:off x="9085808" y="4825533"/>
              <a:ext cx="204978" cy="19987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32"/>
            <p:cNvSpPr/>
            <p:nvPr/>
          </p:nvSpPr>
          <p:spPr bwMode="auto">
            <a:xfrm>
              <a:off x="9619203" y="4826337"/>
              <a:ext cx="205801" cy="199878"/>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33"/>
            <p:cNvSpPr/>
            <p:nvPr/>
          </p:nvSpPr>
          <p:spPr bwMode="auto">
            <a:xfrm>
              <a:off x="10178817" y="482633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34"/>
            <p:cNvSpPr/>
            <p:nvPr/>
          </p:nvSpPr>
          <p:spPr bwMode="auto">
            <a:xfrm>
              <a:off x="10704926" y="443146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5"/>
            <p:cNvSpPr/>
            <p:nvPr/>
          </p:nvSpPr>
          <p:spPr bwMode="auto">
            <a:xfrm>
              <a:off x="10704926" y="4825533"/>
              <a:ext cx="205801"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6"/>
            <p:cNvSpPr/>
            <p:nvPr/>
          </p:nvSpPr>
          <p:spPr bwMode="auto">
            <a:xfrm>
              <a:off x="6116963" y="4824730"/>
              <a:ext cx="204978"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105" y="2128301"/>
            <a:ext cx="4316417" cy="3180518"/>
          </a:xfrm>
          <a:prstGeom prst="rect">
            <a:avLst/>
          </a:prstGeom>
        </p:spPr>
      </p:pic>
      <p:sp>
        <p:nvSpPr>
          <p:cNvPr id="3" name="文本框 2"/>
          <p:cNvSpPr txBox="1"/>
          <p:nvPr/>
        </p:nvSpPr>
        <p:spPr>
          <a:xfrm>
            <a:off x="6925096" y="2560216"/>
            <a:ext cx="3860800" cy="400110"/>
          </a:xfrm>
          <a:prstGeom prst="rect">
            <a:avLst/>
          </a:prstGeom>
          <a:noFill/>
        </p:spPr>
        <p:txBody>
          <a:bodyPr wrap="square" rtlCol="0">
            <a:spAutoFit/>
          </a:bodyPr>
          <a:lstStyle/>
          <a:p>
            <a:r>
              <a:rPr lang="en-US" altLang="zh-CN" sz="2000" b="1" dirty="0">
                <a:latin typeface="+mj-ea"/>
                <a:ea typeface="+mj-ea"/>
              </a:rPr>
              <a:t>01.</a:t>
            </a:r>
            <a:r>
              <a:rPr lang="zh-CN" altLang="en-US" sz="2000" b="1" dirty="0">
                <a:latin typeface="+mj-ea"/>
                <a:ea typeface="+mj-ea"/>
              </a:rPr>
              <a:t>研究背景及意义</a:t>
            </a:r>
          </a:p>
        </p:txBody>
      </p:sp>
      <p:cxnSp>
        <p:nvCxnSpPr>
          <p:cNvPr id="5" name="直接连接符 4"/>
          <p:cNvCxnSpPr/>
          <p:nvPr/>
        </p:nvCxnSpPr>
        <p:spPr>
          <a:xfrm>
            <a:off x="6168391" y="2745031"/>
            <a:ext cx="0" cy="1758236"/>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49541" y="3167830"/>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 name="矩形 10"/>
          <p:cNvSpPr/>
          <p:nvPr/>
        </p:nvSpPr>
        <p:spPr>
          <a:xfrm>
            <a:off x="6949541" y="4050523"/>
            <a:ext cx="3680748" cy="517065"/>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82761" y="1843313"/>
            <a:ext cx="4107543" cy="3860800"/>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8399809" y="2734346"/>
            <a:ext cx="3617711" cy="2730619"/>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zh-CN" altLang="en-US" dirty="0">
                <a:solidFill>
                  <a:schemeClr val="bg1"/>
                </a:solidFill>
                <a:latin typeface="+mn-lt"/>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更多使用说明和作品请详阅模版最末的使用手册。更多使用说明和作品请详阅模版最末的使用手册。</a:t>
            </a:r>
            <a:endParaRPr lang="en-US" altLang="zh-CN" dirty="0">
              <a:solidFill>
                <a:schemeClr val="bg1"/>
              </a:solidFill>
              <a:latin typeface="+mn-lt"/>
              <a:cs typeface="+mn-ea"/>
              <a:sym typeface="+mn-lt"/>
            </a:endParaRPr>
          </a:p>
        </p:txBody>
      </p:sp>
      <p:sp>
        <p:nvSpPr>
          <p:cNvPr id="4" name="矩形 3"/>
          <p:cNvSpPr/>
          <p:nvPr/>
        </p:nvSpPr>
        <p:spPr>
          <a:xfrm>
            <a:off x="8399809" y="2157204"/>
            <a:ext cx="2031325" cy="461665"/>
          </a:xfrm>
          <a:prstGeom prst="rect">
            <a:avLst/>
          </a:prstGeom>
        </p:spPr>
        <p:txBody>
          <a:bodyPr wrap="none">
            <a:spAutoFit/>
          </a:bodyPr>
          <a:lstStyle/>
          <a:p>
            <a:r>
              <a:rPr lang="zh-CN" altLang="en-US" sz="2400" b="1" dirty="0">
                <a:solidFill>
                  <a:schemeClr val="bg1"/>
                </a:solidFill>
                <a:cs typeface="+mn-ea"/>
                <a:sym typeface="+mn-lt"/>
              </a:rPr>
              <a:t>点击编辑内容</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rcRect r="21388" b="43704"/>
          <a:stretch>
            <a:fillRect/>
          </a:stretch>
        </p:blipFill>
        <p:spPr>
          <a:xfrm>
            <a:off x="0" y="1843313"/>
            <a:ext cx="8082761" cy="3860800"/>
          </a:xfrm>
          <a:custGeom>
            <a:avLst/>
            <a:gdLst>
              <a:gd name="connsiteX0" fmla="*/ 0 w 8082761"/>
              <a:gd name="connsiteY0" fmla="*/ 0 h 3860800"/>
              <a:gd name="connsiteX1" fmla="*/ 8082761 w 8082761"/>
              <a:gd name="connsiteY1" fmla="*/ 0 h 3860800"/>
              <a:gd name="connsiteX2" fmla="*/ 8082761 w 8082761"/>
              <a:gd name="connsiteY2" fmla="*/ 3860800 h 3860800"/>
              <a:gd name="connsiteX3" fmla="*/ 0 w 8082761"/>
              <a:gd name="connsiteY3" fmla="*/ 3860800 h 3860800"/>
            </a:gdLst>
            <a:ahLst/>
            <a:cxnLst>
              <a:cxn ang="0">
                <a:pos x="connsiteX0" y="connsiteY0"/>
              </a:cxn>
              <a:cxn ang="0">
                <a:pos x="connsiteX1" y="connsiteY1"/>
              </a:cxn>
              <a:cxn ang="0">
                <a:pos x="connsiteX2" y="connsiteY2"/>
              </a:cxn>
              <a:cxn ang="0">
                <a:pos x="connsiteX3" y="connsiteY3"/>
              </a:cxn>
            </a:cxnLst>
            <a:rect l="l" t="t" r="r" b="b"/>
            <a:pathLst>
              <a:path w="8082761" h="3860800">
                <a:moveTo>
                  <a:pt x="0" y="0"/>
                </a:moveTo>
                <a:lnTo>
                  <a:pt x="8082761" y="0"/>
                </a:lnTo>
                <a:lnTo>
                  <a:pt x="8082761" y="3860800"/>
                </a:lnTo>
                <a:lnTo>
                  <a:pt x="0" y="3860800"/>
                </a:lnTo>
                <a:close/>
              </a:path>
            </a:pathLst>
          </a:custGeom>
        </p:spPr>
      </p:pic>
      <p:grpSp>
        <p:nvGrpSpPr>
          <p:cNvPr id="13" name="组合 12"/>
          <p:cNvGrpSpPr/>
          <p:nvPr/>
        </p:nvGrpSpPr>
        <p:grpSpPr>
          <a:xfrm>
            <a:off x="4165600" y="277508"/>
            <a:ext cx="3860800" cy="461665"/>
            <a:chOff x="4165600" y="226708"/>
            <a:chExt cx="3860800" cy="461665"/>
          </a:xfrm>
        </p:grpSpPr>
        <p:sp>
          <p:nvSpPr>
            <p:cNvPr id="6" name="文本框 5"/>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研究背景及意义</a:t>
              </a:r>
            </a:p>
          </p:txBody>
        </p:sp>
        <p:cxnSp>
          <p:nvCxnSpPr>
            <p:cNvPr id="8" name="直接连接符 7"/>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0955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3" name="椭圆 2"/>
          <p:cNvSpPr/>
          <p:nvPr/>
        </p:nvSpPr>
        <p:spPr>
          <a:xfrm>
            <a:off x="44577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4" name="椭圆 3"/>
          <p:cNvSpPr/>
          <p:nvPr/>
        </p:nvSpPr>
        <p:spPr>
          <a:xfrm>
            <a:off x="68199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5" name="椭圆 4"/>
          <p:cNvSpPr/>
          <p:nvPr/>
        </p:nvSpPr>
        <p:spPr>
          <a:xfrm>
            <a:off x="91821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6" name="任意多边形 5"/>
          <p:cNvSpPr/>
          <p:nvPr/>
        </p:nvSpPr>
        <p:spPr>
          <a:xfrm>
            <a:off x="15636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7" name="任意多边形 6"/>
          <p:cNvSpPr/>
          <p:nvPr/>
        </p:nvSpPr>
        <p:spPr>
          <a:xfrm>
            <a:off x="39258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8" name="任意多边形 7"/>
          <p:cNvSpPr/>
          <p:nvPr/>
        </p:nvSpPr>
        <p:spPr>
          <a:xfrm>
            <a:off x="62865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9" name="任意多边形 8"/>
          <p:cNvSpPr/>
          <p:nvPr/>
        </p:nvSpPr>
        <p:spPr>
          <a:xfrm>
            <a:off x="86487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nvGrpSpPr>
          <p:cNvPr id="10" name="Group 4"/>
          <p:cNvGrpSpPr>
            <a:grpSpLocks noChangeAspect="1"/>
          </p:cNvGrpSpPr>
          <p:nvPr/>
        </p:nvGrpSpPr>
        <p:grpSpPr bwMode="auto">
          <a:xfrm>
            <a:off x="4645149" y="4989436"/>
            <a:ext cx="540000" cy="534809"/>
            <a:chOff x="3684" y="2007"/>
            <a:chExt cx="312" cy="309"/>
          </a:xfrm>
          <a:solidFill>
            <a:schemeClr val="bg1"/>
          </a:solidFill>
        </p:grpSpPr>
        <p:sp>
          <p:nvSpPr>
            <p:cNvPr id="11"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2"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3"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4"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5"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6"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grpSp>
      <p:sp>
        <p:nvSpPr>
          <p:cNvPr id="17" name="Freeform 5"/>
          <p:cNvSpPr>
            <a:spLocks noChangeAspect="1" noEditPoints="1"/>
          </p:cNvSpPr>
          <p:nvPr/>
        </p:nvSpPr>
        <p:spPr bwMode="auto">
          <a:xfrm>
            <a:off x="2346325" y="5005388"/>
            <a:ext cx="414338" cy="503237"/>
          </a:xfrm>
          <a:custGeom>
            <a:avLst/>
            <a:gdLst>
              <a:gd name="T0" fmla="*/ 2147483646 w 1518"/>
              <a:gd name="T1" fmla="*/ 2147483646 h 1847"/>
              <a:gd name="T2" fmla="*/ 2147483646 w 1518"/>
              <a:gd name="T3" fmla="*/ 2147483646 h 1847"/>
              <a:gd name="T4" fmla="*/ 2147483646 w 1518"/>
              <a:gd name="T5" fmla="*/ 2147483646 h 1847"/>
              <a:gd name="T6" fmla="*/ 2147483646 w 1518"/>
              <a:gd name="T7" fmla="*/ 2147483646 h 1847"/>
              <a:gd name="T8" fmla="*/ 2147483646 w 1518"/>
              <a:gd name="T9" fmla="*/ 2147483646 h 1847"/>
              <a:gd name="T10" fmla="*/ 2147483646 w 1518"/>
              <a:gd name="T11" fmla="*/ 2147483646 h 1847"/>
              <a:gd name="T12" fmla="*/ 2147483646 w 1518"/>
              <a:gd name="T13" fmla="*/ 2147483646 h 1847"/>
              <a:gd name="T14" fmla="*/ 2147483646 w 1518"/>
              <a:gd name="T15" fmla="*/ 2147483646 h 1847"/>
              <a:gd name="T16" fmla="*/ 2147483646 w 1518"/>
              <a:gd name="T17" fmla="*/ 2147483646 h 1847"/>
              <a:gd name="T18" fmla="*/ 2147483646 w 1518"/>
              <a:gd name="T19" fmla="*/ 2147483646 h 1847"/>
              <a:gd name="T20" fmla="*/ 2147483646 w 1518"/>
              <a:gd name="T21" fmla="*/ 2147483646 h 1847"/>
              <a:gd name="T22" fmla="*/ 2147483646 w 1518"/>
              <a:gd name="T23" fmla="*/ 2147483646 h 1847"/>
              <a:gd name="T24" fmla="*/ 2147483646 w 1518"/>
              <a:gd name="T25" fmla="*/ 2147483646 h 1847"/>
              <a:gd name="T26" fmla="*/ 2147483646 w 1518"/>
              <a:gd name="T27" fmla="*/ 2147483646 h 1847"/>
              <a:gd name="T28" fmla="*/ 0 w 1518"/>
              <a:gd name="T29" fmla="*/ 2147483646 h 1847"/>
              <a:gd name="T30" fmla="*/ 2147483646 w 1518"/>
              <a:gd name="T31" fmla="*/ 2147483646 h 1847"/>
              <a:gd name="T32" fmla="*/ 2147483646 w 1518"/>
              <a:gd name="T33" fmla="*/ 2147483646 h 1847"/>
              <a:gd name="T34" fmla="*/ 2147483646 w 1518"/>
              <a:gd name="T35" fmla="*/ 2147483646 h 1847"/>
              <a:gd name="T36" fmla="*/ 2147483646 w 1518"/>
              <a:gd name="T37" fmla="*/ 2147483646 h 1847"/>
              <a:gd name="T38" fmla="*/ 2147483646 w 1518"/>
              <a:gd name="T39" fmla="*/ 2147483646 h 1847"/>
              <a:gd name="T40" fmla="*/ 2147483646 w 1518"/>
              <a:gd name="T41" fmla="*/ 2147483646 h 1847"/>
              <a:gd name="T42" fmla="*/ 2147483646 w 1518"/>
              <a:gd name="T43" fmla="*/ 2147483646 h 1847"/>
              <a:gd name="T44" fmla="*/ 2147483646 w 1518"/>
              <a:gd name="T45" fmla="*/ 2147483646 h 1847"/>
              <a:gd name="T46" fmla="*/ 2147483646 w 1518"/>
              <a:gd name="T47" fmla="*/ 2147483646 h 1847"/>
              <a:gd name="T48" fmla="*/ 2147483646 w 1518"/>
              <a:gd name="T49" fmla="*/ 2147483646 h 1847"/>
              <a:gd name="T50" fmla="*/ 2147483646 w 1518"/>
              <a:gd name="T51" fmla="*/ 2147483646 h 1847"/>
              <a:gd name="T52" fmla="*/ 2147483646 w 1518"/>
              <a:gd name="T53" fmla="*/ 2147483646 h 1847"/>
              <a:gd name="T54" fmla="*/ 2147483646 w 1518"/>
              <a:gd name="T55" fmla="*/ 2147483646 h 1847"/>
              <a:gd name="T56" fmla="*/ 2147483646 w 1518"/>
              <a:gd name="T57" fmla="*/ 2147483646 h 1847"/>
              <a:gd name="T58" fmla="*/ 2147483646 w 1518"/>
              <a:gd name="T59" fmla="*/ 2147483646 h 1847"/>
              <a:gd name="T60" fmla="*/ 2147483646 w 1518"/>
              <a:gd name="T61" fmla="*/ 2147483646 h 1847"/>
              <a:gd name="T62" fmla="*/ 2147483646 w 1518"/>
              <a:gd name="T63" fmla="*/ 2147483646 h 1847"/>
              <a:gd name="T64" fmla="*/ 2147483646 w 1518"/>
              <a:gd name="T65" fmla="*/ 2147483646 h 1847"/>
              <a:gd name="T66" fmla="*/ 2147483646 w 1518"/>
              <a:gd name="T67" fmla="*/ 214748364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nvGrpSpPr>
          <p:cNvPr id="18" name="Group 5"/>
          <p:cNvGrpSpPr>
            <a:grpSpLocks noChangeAspect="1"/>
          </p:cNvGrpSpPr>
          <p:nvPr/>
        </p:nvGrpSpPr>
        <p:grpSpPr bwMode="auto">
          <a:xfrm>
            <a:off x="7006852" y="4963947"/>
            <a:ext cx="540000" cy="502711"/>
            <a:chOff x="1577" y="314"/>
            <a:chExt cx="782" cy="728"/>
          </a:xfrm>
          <a:solidFill>
            <a:schemeClr val="bg1"/>
          </a:solidFill>
        </p:grpSpPr>
        <p:sp>
          <p:nvSpPr>
            <p:cNvPr id="19"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0"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1"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2"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3"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4"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5"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6"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grpSp>
      <p:sp>
        <p:nvSpPr>
          <p:cNvPr id="27" name="Freeform 5"/>
          <p:cNvSpPr>
            <a:spLocks noChangeAspect="1" noEditPoints="1"/>
          </p:cNvSpPr>
          <p:nvPr/>
        </p:nvSpPr>
        <p:spPr bwMode="auto">
          <a:xfrm>
            <a:off x="9367838" y="5064125"/>
            <a:ext cx="541337" cy="400050"/>
          </a:xfrm>
          <a:custGeom>
            <a:avLst/>
            <a:gdLst>
              <a:gd name="T0" fmla="*/ 2147483646 w 263"/>
              <a:gd name="T1" fmla="*/ 2147483646 h 194"/>
              <a:gd name="T2" fmla="*/ 2147483646 w 263"/>
              <a:gd name="T3" fmla="*/ 2147483646 h 194"/>
              <a:gd name="T4" fmla="*/ 2147483646 w 263"/>
              <a:gd name="T5" fmla="*/ 2147483646 h 194"/>
              <a:gd name="T6" fmla="*/ 2147483646 w 263"/>
              <a:gd name="T7" fmla="*/ 2147483646 h 194"/>
              <a:gd name="T8" fmla="*/ 2147483646 w 263"/>
              <a:gd name="T9" fmla="*/ 2147483646 h 194"/>
              <a:gd name="T10" fmla="*/ 2147483646 w 263"/>
              <a:gd name="T11" fmla="*/ 2147483646 h 194"/>
              <a:gd name="T12" fmla="*/ 2147483646 w 263"/>
              <a:gd name="T13" fmla="*/ 2147483646 h 194"/>
              <a:gd name="T14" fmla="*/ 2147483646 w 263"/>
              <a:gd name="T15" fmla="*/ 2147483646 h 194"/>
              <a:gd name="T16" fmla="*/ 2147483646 w 263"/>
              <a:gd name="T17" fmla="*/ 2147483646 h 194"/>
              <a:gd name="T18" fmla="*/ 2147483646 w 263"/>
              <a:gd name="T19" fmla="*/ 2147483646 h 194"/>
              <a:gd name="T20" fmla="*/ 2147483646 w 263"/>
              <a:gd name="T21" fmla="*/ 2147483646 h 194"/>
              <a:gd name="T22" fmla="*/ 2147483646 w 263"/>
              <a:gd name="T23" fmla="*/ 2147483646 h 194"/>
              <a:gd name="T24" fmla="*/ 2147483646 w 263"/>
              <a:gd name="T25" fmla="*/ 2147483646 h 194"/>
              <a:gd name="T26" fmla="*/ 2147483646 w 263"/>
              <a:gd name="T27" fmla="*/ 2147483646 h 194"/>
              <a:gd name="T28" fmla="*/ 2147483646 w 263"/>
              <a:gd name="T29" fmla="*/ 2147483646 h 194"/>
              <a:gd name="T30" fmla="*/ 2147483646 w 263"/>
              <a:gd name="T31" fmla="*/ 2147483646 h 194"/>
              <a:gd name="T32" fmla="*/ 2147483646 w 263"/>
              <a:gd name="T33" fmla="*/ 2147483646 h 194"/>
              <a:gd name="T34" fmla="*/ 2147483646 w 263"/>
              <a:gd name="T35" fmla="*/ 2147483646 h 194"/>
              <a:gd name="T36" fmla="*/ 2147483646 w 263"/>
              <a:gd name="T37" fmla="*/ 2147483646 h 194"/>
              <a:gd name="T38" fmla="*/ 2147483646 w 263"/>
              <a:gd name="T39" fmla="*/ 2147483646 h 194"/>
              <a:gd name="T40" fmla="*/ 2147483646 w 263"/>
              <a:gd name="T41" fmla="*/ 2147483646 h 194"/>
              <a:gd name="T42" fmla="*/ 2147483646 w 263"/>
              <a:gd name="T43" fmla="*/ 2147483646 h 194"/>
              <a:gd name="T44" fmla="*/ 2147483646 w 263"/>
              <a:gd name="T45" fmla="*/ 2147483646 h 194"/>
              <a:gd name="T46" fmla="*/ 2147483646 w 263"/>
              <a:gd name="T47" fmla="*/ 2147483646 h 194"/>
              <a:gd name="T48" fmla="*/ 2147483646 w 263"/>
              <a:gd name="T49" fmla="*/ 2147483646 h 194"/>
              <a:gd name="T50" fmla="*/ 2147483646 w 263"/>
              <a:gd name="T51" fmla="*/ 2147483646 h 194"/>
              <a:gd name="T52" fmla="*/ 2147483646 w 263"/>
              <a:gd name="T53" fmla="*/ 2147483646 h 194"/>
              <a:gd name="T54" fmla="*/ 2147483646 w 263"/>
              <a:gd name="T55" fmla="*/ 2147483646 h 194"/>
              <a:gd name="T56" fmla="*/ 2147483646 w 263"/>
              <a:gd name="T57" fmla="*/ 2147483646 h 194"/>
              <a:gd name="T58" fmla="*/ 2147483646 w 263"/>
              <a:gd name="T59" fmla="*/ 2147483646 h 194"/>
              <a:gd name="T60" fmla="*/ 2147483646 w 263"/>
              <a:gd name="T61" fmla="*/ 2147483646 h 194"/>
              <a:gd name="T62" fmla="*/ 2147483646 w 263"/>
              <a:gd name="T63" fmla="*/ 2147483646 h 194"/>
              <a:gd name="T64" fmla="*/ 2147483646 w 263"/>
              <a:gd name="T65" fmla="*/ 2147483646 h 194"/>
              <a:gd name="T66" fmla="*/ 2147483646 w 263"/>
              <a:gd name="T67" fmla="*/ 2147483646 h 194"/>
              <a:gd name="T68" fmla="*/ 2147483646 w 263"/>
              <a:gd name="T69" fmla="*/ 2147483646 h 194"/>
              <a:gd name="T70" fmla="*/ 2147483646 w 263"/>
              <a:gd name="T71" fmla="*/ 2147483646 h 194"/>
              <a:gd name="T72" fmla="*/ 2147483646 w 263"/>
              <a:gd name="T73" fmla="*/ 2147483646 h 194"/>
              <a:gd name="T74" fmla="*/ 2147483646 w 263"/>
              <a:gd name="T75" fmla="*/ 2147483646 h 194"/>
              <a:gd name="T76" fmla="*/ 2147483646 w 263"/>
              <a:gd name="T77" fmla="*/ 2147483646 h 194"/>
              <a:gd name="T78" fmla="*/ 2147483646 w 263"/>
              <a:gd name="T79" fmla="*/ 2147483646 h 194"/>
              <a:gd name="T80" fmla="*/ 2147483646 w 263"/>
              <a:gd name="T81" fmla="*/ 2147483646 h 194"/>
              <a:gd name="T82" fmla="*/ 2147483646 w 263"/>
              <a:gd name="T83" fmla="*/ 2147483646 h 194"/>
              <a:gd name="T84" fmla="*/ 2147483646 w 263"/>
              <a:gd name="T85" fmla="*/ 2147483646 h 194"/>
              <a:gd name="T86" fmla="*/ 2147483646 w 263"/>
              <a:gd name="T87" fmla="*/ 2147483646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8" name="文本框 33"/>
          <p:cNvSpPr txBox="1">
            <a:spLocks noChangeArrowheads="1"/>
          </p:cNvSpPr>
          <p:nvPr/>
        </p:nvSpPr>
        <p:spPr bwMode="auto">
          <a:xfrm>
            <a:off x="2050793"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9" name="文本框 34"/>
          <p:cNvSpPr txBox="1">
            <a:spLocks noChangeArrowheads="1"/>
          </p:cNvSpPr>
          <p:nvPr/>
        </p:nvSpPr>
        <p:spPr bwMode="auto">
          <a:xfrm>
            <a:off x="4412992"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0" name="文本框 35"/>
          <p:cNvSpPr txBox="1">
            <a:spLocks noChangeArrowheads="1"/>
          </p:cNvSpPr>
          <p:nvPr/>
        </p:nvSpPr>
        <p:spPr bwMode="auto">
          <a:xfrm>
            <a:off x="6772811"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1" name="文本框 36"/>
          <p:cNvSpPr txBox="1">
            <a:spLocks noChangeArrowheads="1"/>
          </p:cNvSpPr>
          <p:nvPr/>
        </p:nvSpPr>
        <p:spPr bwMode="auto">
          <a:xfrm>
            <a:off x="9135805"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2" name="文本框 37"/>
          <p:cNvSpPr txBox="1">
            <a:spLocks noChangeArrowheads="1"/>
          </p:cNvSpPr>
          <p:nvPr/>
        </p:nvSpPr>
        <p:spPr bwMode="auto">
          <a:xfrm>
            <a:off x="1720897"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3" name="文本框 32"/>
          <p:cNvSpPr txBox="1">
            <a:spLocks noChangeArrowheads="1"/>
          </p:cNvSpPr>
          <p:nvPr/>
        </p:nvSpPr>
        <p:spPr bwMode="auto">
          <a:xfrm>
            <a:off x="4083097"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4" name="文本框 33"/>
          <p:cNvSpPr txBox="1">
            <a:spLocks noChangeArrowheads="1"/>
          </p:cNvSpPr>
          <p:nvPr/>
        </p:nvSpPr>
        <p:spPr bwMode="auto">
          <a:xfrm>
            <a:off x="6459550"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5" name="文本框 34"/>
          <p:cNvSpPr txBox="1">
            <a:spLocks noChangeArrowheads="1"/>
          </p:cNvSpPr>
          <p:nvPr/>
        </p:nvSpPr>
        <p:spPr bwMode="auto">
          <a:xfrm>
            <a:off x="8806703"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grpSp>
        <p:nvGrpSpPr>
          <p:cNvPr id="40" name="组合 39"/>
          <p:cNvGrpSpPr/>
          <p:nvPr/>
        </p:nvGrpSpPr>
        <p:grpSpPr>
          <a:xfrm>
            <a:off x="4165600" y="277508"/>
            <a:ext cx="3860800" cy="461665"/>
            <a:chOff x="4165600" y="226708"/>
            <a:chExt cx="3860800" cy="461665"/>
          </a:xfrm>
        </p:grpSpPr>
        <p:sp>
          <p:nvSpPr>
            <p:cNvPr id="41" name="文本框 40"/>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研究背景及意义</a:t>
              </a:r>
            </a:p>
          </p:txBody>
        </p:sp>
        <p:cxnSp>
          <p:nvCxnSpPr>
            <p:cNvPr id="42" name="直接连接符 41"/>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65600" y="277508"/>
            <a:ext cx="3860800" cy="461665"/>
            <a:chOff x="4165600" y="226708"/>
            <a:chExt cx="3860800" cy="461665"/>
          </a:xfrm>
        </p:grpSpPr>
        <p:sp>
          <p:nvSpPr>
            <p:cNvPr id="3" name="文本框 2"/>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研究背景及意义</a:t>
              </a:r>
            </a:p>
          </p:txBody>
        </p:sp>
        <p:cxnSp>
          <p:nvCxnSpPr>
            <p:cNvPr id="4" name="直接连接符 3"/>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6" name="Oval 46"/>
          <p:cNvSpPr/>
          <p:nvPr/>
        </p:nvSpPr>
        <p:spPr>
          <a:xfrm>
            <a:off x="10233122" y="4949952"/>
            <a:ext cx="838200" cy="8412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Oval 41"/>
          <p:cNvSpPr/>
          <p:nvPr/>
        </p:nvSpPr>
        <p:spPr>
          <a:xfrm>
            <a:off x="10233121" y="2968752"/>
            <a:ext cx="838200" cy="8412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Oval 35"/>
          <p:cNvSpPr/>
          <p:nvPr/>
        </p:nvSpPr>
        <p:spPr>
          <a:xfrm>
            <a:off x="1317721" y="3959352"/>
            <a:ext cx="838200" cy="841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Oval 3"/>
          <p:cNvSpPr/>
          <p:nvPr/>
        </p:nvSpPr>
        <p:spPr>
          <a:xfrm>
            <a:off x="1317720" y="1971923"/>
            <a:ext cx="838200" cy="841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ectangle 11"/>
          <p:cNvSpPr/>
          <p:nvPr/>
        </p:nvSpPr>
        <p:spPr>
          <a:xfrm>
            <a:off x="2265641" y="1981201"/>
            <a:ext cx="7848413" cy="822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Rectangle 21"/>
          <p:cNvSpPr/>
          <p:nvPr/>
        </p:nvSpPr>
        <p:spPr>
          <a:xfrm>
            <a:off x="2265641" y="2183000"/>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3"/>
          <p:cNvSpPr/>
          <p:nvPr/>
        </p:nvSpPr>
        <p:spPr>
          <a:xfrm>
            <a:off x="2265641" y="2978030"/>
            <a:ext cx="7848413" cy="822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4"/>
          <p:cNvSpPr/>
          <p:nvPr/>
        </p:nvSpPr>
        <p:spPr>
          <a:xfrm>
            <a:off x="2265641" y="3968630"/>
            <a:ext cx="7848413" cy="822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5"/>
          <p:cNvSpPr/>
          <p:nvPr/>
        </p:nvSpPr>
        <p:spPr>
          <a:xfrm>
            <a:off x="2265641" y="4949953"/>
            <a:ext cx="7848413" cy="822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Content Placeholder 4"/>
          <p:cNvSpPr txBox="1"/>
          <p:nvPr/>
        </p:nvSpPr>
        <p:spPr>
          <a:xfrm>
            <a:off x="2280768" y="2255139"/>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01</a:t>
            </a:r>
          </a:p>
        </p:txBody>
      </p:sp>
      <p:sp>
        <p:nvSpPr>
          <p:cNvPr id="16" name="Content Placeholder 4"/>
          <p:cNvSpPr txBox="1"/>
          <p:nvPr/>
        </p:nvSpPr>
        <p:spPr>
          <a:xfrm>
            <a:off x="9489324" y="3236978"/>
            <a:ext cx="609600" cy="304799"/>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en-US" sz="1200">
                <a:solidFill>
                  <a:schemeClr val="bg1"/>
                </a:solidFill>
                <a:cs typeface="+mn-ea"/>
                <a:sym typeface="+mn-lt"/>
              </a:rPr>
              <a:t>02</a:t>
            </a:r>
            <a:endParaRPr lang="en-US" sz="1200" dirty="0">
              <a:solidFill>
                <a:schemeClr val="bg1"/>
              </a:solidFill>
              <a:cs typeface="+mn-ea"/>
              <a:sym typeface="+mn-lt"/>
            </a:endParaRPr>
          </a:p>
        </p:txBody>
      </p:sp>
      <p:sp>
        <p:nvSpPr>
          <p:cNvPr id="17" name="Shape 4483"/>
          <p:cNvSpPr/>
          <p:nvPr/>
        </p:nvSpPr>
        <p:spPr>
          <a:xfrm>
            <a:off x="10533773" y="3169951"/>
            <a:ext cx="236896" cy="438850"/>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cs typeface="+mn-ea"/>
              <a:sym typeface="+mn-lt"/>
            </a:endParaRPr>
          </a:p>
        </p:txBody>
      </p:sp>
      <p:sp>
        <p:nvSpPr>
          <p:cNvPr id="18" name="Shape 4403"/>
          <p:cNvSpPr/>
          <p:nvPr/>
        </p:nvSpPr>
        <p:spPr>
          <a:xfrm>
            <a:off x="1610717" y="2282184"/>
            <a:ext cx="252208" cy="220729"/>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cs typeface="+mn-ea"/>
              <a:sym typeface="+mn-lt"/>
            </a:endParaRPr>
          </a:p>
        </p:txBody>
      </p:sp>
      <p:sp>
        <p:nvSpPr>
          <p:cNvPr id="19" name="Shape 4401"/>
          <p:cNvSpPr/>
          <p:nvPr/>
        </p:nvSpPr>
        <p:spPr>
          <a:xfrm>
            <a:off x="1610718" y="4238068"/>
            <a:ext cx="252207" cy="283816"/>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cs typeface="+mn-ea"/>
              <a:sym typeface="+mn-lt"/>
            </a:endParaRPr>
          </a:p>
        </p:txBody>
      </p:sp>
      <p:sp>
        <p:nvSpPr>
          <p:cNvPr id="20" name="Shape 4416"/>
          <p:cNvSpPr/>
          <p:nvPr/>
        </p:nvSpPr>
        <p:spPr>
          <a:xfrm>
            <a:off x="10530555" y="5236889"/>
            <a:ext cx="243334" cy="24882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cs typeface="+mn-ea"/>
              <a:sym typeface="+mn-lt"/>
            </a:endParaRPr>
          </a:p>
        </p:txBody>
      </p:sp>
      <p:sp>
        <p:nvSpPr>
          <p:cNvPr id="21" name="Rectangle 36"/>
          <p:cNvSpPr/>
          <p:nvPr/>
        </p:nvSpPr>
        <p:spPr>
          <a:xfrm>
            <a:off x="9474197" y="3179829"/>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Rectangle 39"/>
          <p:cNvSpPr/>
          <p:nvPr/>
        </p:nvSpPr>
        <p:spPr>
          <a:xfrm>
            <a:off x="2265641" y="4170429"/>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Rectangle 43"/>
          <p:cNvSpPr/>
          <p:nvPr/>
        </p:nvSpPr>
        <p:spPr>
          <a:xfrm>
            <a:off x="9474196" y="5151752"/>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Content Placeholder 4"/>
          <p:cNvSpPr txBox="1"/>
          <p:nvPr/>
        </p:nvSpPr>
        <p:spPr>
          <a:xfrm>
            <a:off x="2280768" y="4233227"/>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03</a:t>
            </a:r>
          </a:p>
        </p:txBody>
      </p:sp>
      <p:sp>
        <p:nvSpPr>
          <p:cNvPr id="25" name="Content Placeholder 4"/>
          <p:cNvSpPr txBox="1"/>
          <p:nvPr/>
        </p:nvSpPr>
        <p:spPr>
          <a:xfrm>
            <a:off x="9489324" y="3265552"/>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02</a:t>
            </a:r>
          </a:p>
        </p:txBody>
      </p:sp>
      <p:sp>
        <p:nvSpPr>
          <p:cNvPr id="26" name="Content Placeholder 4"/>
          <p:cNvSpPr txBox="1"/>
          <p:nvPr/>
        </p:nvSpPr>
        <p:spPr>
          <a:xfrm>
            <a:off x="9489324" y="5198662"/>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04</a:t>
            </a:r>
          </a:p>
        </p:txBody>
      </p:sp>
      <p:sp>
        <p:nvSpPr>
          <p:cNvPr id="27" name="矩形 26"/>
          <p:cNvSpPr/>
          <p:nvPr/>
        </p:nvSpPr>
        <p:spPr>
          <a:xfrm>
            <a:off x="3141847" y="2149023"/>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8" name="矩形 27"/>
          <p:cNvSpPr/>
          <p:nvPr/>
        </p:nvSpPr>
        <p:spPr>
          <a:xfrm>
            <a:off x="3141847" y="3136068"/>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9" name="矩形 28"/>
          <p:cNvSpPr/>
          <p:nvPr/>
        </p:nvSpPr>
        <p:spPr>
          <a:xfrm>
            <a:off x="3141847" y="4118366"/>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30" name="矩形 29"/>
          <p:cNvSpPr/>
          <p:nvPr/>
        </p:nvSpPr>
        <p:spPr>
          <a:xfrm>
            <a:off x="3141847" y="5089451"/>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65600" y="277508"/>
            <a:ext cx="3860800" cy="461665"/>
            <a:chOff x="4165600" y="226708"/>
            <a:chExt cx="3860800" cy="461665"/>
          </a:xfrm>
        </p:grpSpPr>
        <p:sp>
          <p:nvSpPr>
            <p:cNvPr id="3" name="文本框 2"/>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研究背景及意义</a:t>
              </a:r>
            </a:p>
          </p:txBody>
        </p:sp>
        <p:cxnSp>
          <p:nvCxnSpPr>
            <p:cNvPr id="4" name="直接连接符 3"/>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Shape 1"/>
          <p:cNvSpPr/>
          <p:nvPr/>
        </p:nvSpPr>
        <p:spPr>
          <a:xfrm>
            <a:off x="2483041" y="3266123"/>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8" name="Freeform 3"/>
          <p:cNvSpPr/>
          <p:nvPr/>
        </p:nvSpPr>
        <p:spPr>
          <a:xfrm>
            <a:off x="1396834" y="2903403"/>
            <a:ext cx="1937153" cy="159774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algn="l" defTabSz="977900">
              <a:lnSpc>
                <a:spcPct val="90000"/>
              </a:lnSpc>
              <a:spcBef>
                <a:spcPct val="0"/>
              </a:spcBef>
              <a:spcAft>
                <a:spcPct val="15000"/>
              </a:spcAft>
              <a:buFont typeface="+mj-lt"/>
              <a:buAutoNum type="arabicPeriod"/>
            </a:pPr>
            <a:endParaRPr lang="en-US" kern="1200" dirty="0">
              <a:cs typeface="+mn-ea"/>
              <a:sym typeface="+mn-lt"/>
            </a:endParaRPr>
          </a:p>
        </p:txBody>
      </p:sp>
      <p:sp>
        <p:nvSpPr>
          <p:cNvPr id="9" name="Freeform 4"/>
          <p:cNvSpPr/>
          <p:nvPr/>
        </p:nvSpPr>
        <p:spPr>
          <a:xfrm>
            <a:off x="1827313" y="4152193"/>
            <a:ext cx="1721914" cy="68474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lvl="0" algn="ctr" defTabSz="1111250">
              <a:lnSpc>
                <a:spcPct val="90000"/>
              </a:lnSpc>
              <a:spcBef>
                <a:spcPct val="0"/>
              </a:spcBef>
              <a:spcAft>
                <a:spcPct val="35000"/>
              </a:spcAft>
            </a:pPr>
            <a:endParaRPr lang="en-US" sz="2400" kern="1200" dirty="0">
              <a:cs typeface="+mn-ea"/>
              <a:sym typeface="+mn-lt"/>
            </a:endParaRPr>
          </a:p>
        </p:txBody>
      </p:sp>
      <p:sp>
        <p:nvSpPr>
          <p:cNvPr id="10" name="Circular Arrow 5"/>
          <p:cNvSpPr/>
          <p:nvPr/>
        </p:nvSpPr>
        <p:spPr>
          <a:xfrm>
            <a:off x="4806597" y="1612318"/>
            <a:ext cx="2641470" cy="2641470"/>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Freeform 7"/>
          <p:cNvSpPr/>
          <p:nvPr/>
        </p:nvSpPr>
        <p:spPr>
          <a:xfrm>
            <a:off x="3864961" y="2902421"/>
            <a:ext cx="1937153" cy="1597748"/>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kern="1200" dirty="0">
              <a:cs typeface="+mn-ea"/>
              <a:sym typeface="+mn-lt"/>
            </a:endParaRPr>
          </a:p>
        </p:txBody>
      </p:sp>
      <p:sp>
        <p:nvSpPr>
          <p:cNvPr id="12" name="Freeform 8"/>
          <p:cNvSpPr/>
          <p:nvPr/>
        </p:nvSpPr>
        <p:spPr>
          <a:xfrm>
            <a:off x="4295440" y="2559812"/>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3" name="Freeform 10"/>
          <p:cNvSpPr/>
          <p:nvPr/>
        </p:nvSpPr>
        <p:spPr>
          <a:xfrm>
            <a:off x="6316666" y="2921364"/>
            <a:ext cx="1937153" cy="1597746"/>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66227" rIns="66227" bIns="292661" numCol="1" spcCol="1270" anchor="t" anchorCtr="0">
            <a:noAutofit/>
          </a:bodyPr>
          <a:lstStyle/>
          <a:p>
            <a:pPr marL="228600" lvl="1" indent="-228600" defTabSz="977900">
              <a:lnSpc>
                <a:spcPct val="90000"/>
              </a:lnSpc>
              <a:spcBef>
                <a:spcPct val="0"/>
              </a:spcBef>
              <a:spcAft>
                <a:spcPct val="15000"/>
              </a:spcAft>
              <a:buFont typeface="+mj-lt"/>
              <a:buAutoNum type="arabicPeriod" startAt="5"/>
            </a:pPr>
            <a:endParaRPr lang="en-US" kern="1200" dirty="0">
              <a:cs typeface="+mn-ea"/>
              <a:sym typeface="+mn-lt"/>
            </a:endParaRPr>
          </a:p>
        </p:txBody>
      </p:sp>
      <p:sp>
        <p:nvSpPr>
          <p:cNvPr id="14" name="Freeform 11"/>
          <p:cNvSpPr/>
          <p:nvPr/>
        </p:nvSpPr>
        <p:spPr>
          <a:xfrm>
            <a:off x="6747145" y="4174644"/>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5" name="Shape 16"/>
          <p:cNvSpPr/>
          <p:nvPr/>
        </p:nvSpPr>
        <p:spPr>
          <a:xfrm>
            <a:off x="7283066" y="3256441"/>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6" name="Freeform 18"/>
          <p:cNvSpPr/>
          <p:nvPr/>
        </p:nvSpPr>
        <p:spPr>
          <a:xfrm>
            <a:off x="8768372" y="2920384"/>
            <a:ext cx="1937152" cy="1597747"/>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7"/>
            </a:pPr>
            <a:endParaRPr lang="en-US" kern="1200" dirty="0">
              <a:cs typeface="+mn-ea"/>
              <a:sym typeface="+mn-lt"/>
            </a:endParaRPr>
          </a:p>
        </p:txBody>
      </p:sp>
      <p:sp>
        <p:nvSpPr>
          <p:cNvPr id="17" name="Freeform 19"/>
          <p:cNvSpPr/>
          <p:nvPr/>
        </p:nvSpPr>
        <p:spPr>
          <a:xfrm>
            <a:off x="9198851" y="2571693"/>
            <a:ext cx="1721912"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8" name="文本框 17"/>
          <p:cNvSpPr txBox="1"/>
          <p:nvPr/>
        </p:nvSpPr>
        <p:spPr>
          <a:xfrm>
            <a:off x="2055729" y="4263735"/>
            <a:ext cx="1265082"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标题一</a:t>
            </a:r>
          </a:p>
        </p:txBody>
      </p:sp>
      <p:sp>
        <p:nvSpPr>
          <p:cNvPr id="19" name="文本框 18"/>
          <p:cNvSpPr txBox="1"/>
          <p:nvPr/>
        </p:nvSpPr>
        <p:spPr>
          <a:xfrm>
            <a:off x="4560472" y="2671354"/>
            <a:ext cx="1191850"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标题二</a:t>
            </a:r>
          </a:p>
        </p:txBody>
      </p:sp>
      <p:sp>
        <p:nvSpPr>
          <p:cNvPr id="20" name="文本框 19"/>
          <p:cNvSpPr txBox="1"/>
          <p:nvPr/>
        </p:nvSpPr>
        <p:spPr>
          <a:xfrm>
            <a:off x="6993550" y="4286186"/>
            <a:ext cx="1229104"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标题三</a:t>
            </a:r>
          </a:p>
        </p:txBody>
      </p:sp>
      <p:sp>
        <p:nvSpPr>
          <p:cNvPr id="21" name="文本框 20"/>
          <p:cNvSpPr txBox="1"/>
          <p:nvPr/>
        </p:nvSpPr>
        <p:spPr>
          <a:xfrm>
            <a:off x="9386488" y="2683235"/>
            <a:ext cx="1346639"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标题四</a:t>
            </a:r>
          </a:p>
        </p:txBody>
      </p:sp>
      <p:sp>
        <p:nvSpPr>
          <p:cNvPr id="22" name="矩形 21"/>
          <p:cNvSpPr/>
          <p:nvPr/>
        </p:nvSpPr>
        <p:spPr>
          <a:xfrm>
            <a:off x="1579212"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2.</a:t>
            </a:r>
            <a:r>
              <a:rPr lang="zh-CN" altLang="en-US" sz="1400" dirty="0">
                <a:cs typeface="+mn-ea"/>
                <a:sym typeface="+mn-lt"/>
              </a:rPr>
              <a:t>单击此处添加简短说明，添加简短文字</a:t>
            </a:r>
            <a:endParaRPr lang="en-US" altLang="zh-CN" sz="1400" dirty="0">
              <a:cs typeface="+mn-ea"/>
              <a:sym typeface="+mn-lt"/>
            </a:endParaRPr>
          </a:p>
        </p:txBody>
      </p:sp>
      <p:sp>
        <p:nvSpPr>
          <p:cNvPr id="23" name="矩形 22"/>
          <p:cNvSpPr/>
          <p:nvPr/>
        </p:nvSpPr>
        <p:spPr>
          <a:xfrm>
            <a:off x="1579211" y="3127434"/>
            <a:ext cx="1612700"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1.</a:t>
            </a:r>
            <a:r>
              <a:rPr lang="zh-CN" altLang="en-US" sz="1400" dirty="0">
                <a:cs typeface="+mn-ea"/>
                <a:sym typeface="+mn-lt"/>
              </a:rPr>
              <a:t>具体文字添加此处</a:t>
            </a:r>
            <a:endParaRPr lang="en-US" altLang="zh-CN" sz="1400" dirty="0">
              <a:cs typeface="+mn-ea"/>
              <a:sym typeface="+mn-lt"/>
            </a:endParaRPr>
          </a:p>
        </p:txBody>
      </p:sp>
      <p:sp>
        <p:nvSpPr>
          <p:cNvPr id="24" name="矩形 23"/>
          <p:cNvSpPr/>
          <p:nvPr/>
        </p:nvSpPr>
        <p:spPr>
          <a:xfrm>
            <a:off x="4097327"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4.</a:t>
            </a:r>
            <a:r>
              <a:rPr lang="zh-CN" altLang="en-US" sz="1400" dirty="0">
                <a:cs typeface="+mn-ea"/>
                <a:sym typeface="+mn-lt"/>
              </a:rPr>
              <a:t>单击此处添加简短说明，添加简短文字</a:t>
            </a:r>
            <a:endParaRPr lang="en-US" altLang="zh-CN" sz="1400" dirty="0">
              <a:cs typeface="+mn-ea"/>
              <a:sym typeface="+mn-lt"/>
            </a:endParaRPr>
          </a:p>
        </p:txBody>
      </p:sp>
      <p:sp>
        <p:nvSpPr>
          <p:cNvPr id="25" name="矩形 24"/>
          <p:cNvSpPr/>
          <p:nvPr/>
        </p:nvSpPr>
        <p:spPr>
          <a:xfrm>
            <a:off x="4097325" y="3427878"/>
            <a:ext cx="1577117"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3.</a:t>
            </a:r>
            <a:r>
              <a:rPr lang="zh-CN" altLang="en-US" sz="1400" dirty="0">
                <a:cs typeface="+mn-ea"/>
                <a:sym typeface="+mn-lt"/>
              </a:rPr>
              <a:t>具体文字添加此处</a:t>
            </a:r>
            <a:endParaRPr lang="en-US" altLang="zh-CN" sz="1400" dirty="0">
              <a:cs typeface="+mn-ea"/>
              <a:sym typeface="+mn-lt"/>
            </a:endParaRPr>
          </a:p>
        </p:txBody>
      </p:sp>
      <p:sp>
        <p:nvSpPr>
          <p:cNvPr id="26" name="矩形 25"/>
          <p:cNvSpPr/>
          <p:nvPr/>
        </p:nvSpPr>
        <p:spPr>
          <a:xfrm>
            <a:off x="6519193"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6.</a:t>
            </a:r>
            <a:r>
              <a:rPr lang="zh-CN" altLang="en-US" sz="1400" dirty="0">
                <a:cs typeface="+mn-ea"/>
                <a:sym typeface="+mn-lt"/>
              </a:rPr>
              <a:t>单击此处添加简短说明，添加简短文字</a:t>
            </a:r>
            <a:endParaRPr lang="en-US" altLang="zh-CN" sz="1400" dirty="0">
              <a:cs typeface="+mn-ea"/>
              <a:sym typeface="+mn-lt"/>
            </a:endParaRPr>
          </a:p>
        </p:txBody>
      </p:sp>
      <p:sp>
        <p:nvSpPr>
          <p:cNvPr id="27" name="矩形 26"/>
          <p:cNvSpPr/>
          <p:nvPr/>
        </p:nvSpPr>
        <p:spPr>
          <a:xfrm>
            <a:off x="6519191" y="3127434"/>
            <a:ext cx="1601925"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5.</a:t>
            </a:r>
            <a:r>
              <a:rPr lang="zh-CN" altLang="en-US" sz="1400" dirty="0">
                <a:cs typeface="+mn-ea"/>
                <a:sym typeface="+mn-lt"/>
              </a:rPr>
              <a:t>具体文字添加此处</a:t>
            </a:r>
            <a:endParaRPr lang="en-US" altLang="zh-CN" sz="1400" dirty="0">
              <a:cs typeface="+mn-ea"/>
              <a:sym typeface="+mn-lt"/>
            </a:endParaRPr>
          </a:p>
        </p:txBody>
      </p:sp>
      <p:sp>
        <p:nvSpPr>
          <p:cNvPr id="28" name="矩形 27"/>
          <p:cNvSpPr/>
          <p:nvPr/>
        </p:nvSpPr>
        <p:spPr>
          <a:xfrm>
            <a:off x="8993805"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8.</a:t>
            </a:r>
            <a:r>
              <a:rPr lang="zh-CN" altLang="en-US" sz="1400" dirty="0">
                <a:cs typeface="+mn-ea"/>
                <a:sym typeface="+mn-lt"/>
              </a:rPr>
              <a:t>单击此处添加简短说明，添加简短文字</a:t>
            </a:r>
            <a:endParaRPr lang="en-US" altLang="zh-CN" sz="1400" dirty="0">
              <a:cs typeface="+mn-ea"/>
              <a:sym typeface="+mn-lt"/>
            </a:endParaRPr>
          </a:p>
        </p:txBody>
      </p:sp>
      <p:sp>
        <p:nvSpPr>
          <p:cNvPr id="29" name="矩形 28"/>
          <p:cNvSpPr/>
          <p:nvPr/>
        </p:nvSpPr>
        <p:spPr>
          <a:xfrm>
            <a:off x="8993804" y="3427878"/>
            <a:ext cx="1567102" cy="517065"/>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7.</a:t>
            </a:r>
            <a:r>
              <a:rPr lang="zh-CN" altLang="en-US" sz="1400" dirty="0">
                <a:cs typeface="+mn-ea"/>
                <a:sym typeface="+mn-lt"/>
              </a:rPr>
              <a:t>具体文字添加此处</a:t>
            </a:r>
            <a:endParaRPr lang="en-US" altLang="zh-CN" sz="1400"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65600" y="277508"/>
            <a:ext cx="3860800" cy="461665"/>
            <a:chOff x="4165600" y="226708"/>
            <a:chExt cx="3860800" cy="461665"/>
          </a:xfrm>
        </p:grpSpPr>
        <p:sp>
          <p:nvSpPr>
            <p:cNvPr id="3" name="文本框 2"/>
            <p:cNvSpPr txBox="1"/>
            <p:nvPr/>
          </p:nvSpPr>
          <p:spPr>
            <a:xfrm>
              <a:off x="4165600" y="226708"/>
              <a:ext cx="3860800" cy="461665"/>
            </a:xfrm>
            <a:prstGeom prst="rect">
              <a:avLst/>
            </a:prstGeom>
            <a:noFill/>
          </p:spPr>
          <p:txBody>
            <a:bodyPr wrap="square" rtlCol="0">
              <a:spAutoFit/>
            </a:bodyPr>
            <a:lstStyle/>
            <a:p>
              <a:pPr algn="ctr"/>
              <a:r>
                <a:rPr lang="zh-CN" altLang="en-US" sz="2400" b="1" dirty="0">
                  <a:gradFill flip="none" rotWithShape="1">
                    <a:gsLst>
                      <a:gs pos="0">
                        <a:srgbClr val="2E377C">
                          <a:shade val="30000"/>
                          <a:satMod val="115000"/>
                        </a:srgbClr>
                      </a:gs>
                      <a:gs pos="50000">
                        <a:srgbClr val="2E377C">
                          <a:shade val="67500"/>
                          <a:satMod val="115000"/>
                        </a:srgbClr>
                      </a:gs>
                      <a:gs pos="100000">
                        <a:srgbClr val="2E377C">
                          <a:shade val="100000"/>
                          <a:satMod val="115000"/>
                        </a:srgbClr>
                      </a:gs>
                    </a:gsLst>
                    <a:lin ang="0" scaled="1"/>
                    <a:tileRect/>
                  </a:gradFill>
                  <a:latin typeface="+mj-ea"/>
                  <a:ea typeface="+mj-ea"/>
                </a:rPr>
                <a:t>研究背景及意义</a:t>
              </a:r>
            </a:p>
          </p:txBody>
        </p:sp>
        <p:cxnSp>
          <p:nvCxnSpPr>
            <p:cNvPr id="4" name="直接连接符 3"/>
            <p:cNvCxnSpPr/>
            <p:nvPr/>
          </p:nvCxnSpPr>
          <p:spPr>
            <a:xfrm>
              <a:off x="441960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231380" y="457541"/>
              <a:ext cx="48768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6" name="Oval 55"/>
          <p:cNvSpPr/>
          <p:nvPr/>
        </p:nvSpPr>
        <p:spPr>
          <a:xfrm>
            <a:off x="4891501" y="1910793"/>
            <a:ext cx="2297750" cy="2298349"/>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7" name="Oval 58"/>
          <p:cNvSpPr/>
          <p:nvPr/>
        </p:nvSpPr>
        <p:spPr>
          <a:xfrm>
            <a:off x="2130957" y="2161784"/>
            <a:ext cx="1787242" cy="17877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8" name="Oval 61"/>
          <p:cNvSpPr/>
          <p:nvPr/>
        </p:nvSpPr>
        <p:spPr>
          <a:xfrm>
            <a:off x="8226481" y="2161784"/>
            <a:ext cx="1787242" cy="178770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9" name="Freeform 72"/>
          <p:cNvSpPr>
            <a:spLocks noEditPoints="1"/>
          </p:cNvSpPr>
          <p:nvPr/>
        </p:nvSpPr>
        <p:spPr bwMode="auto">
          <a:xfrm>
            <a:off x="5511065" y="2464833"/>
            <a:ext cx="1144012" cy="1071144"/>
          </a:xfrm>
          <a:custGeom>
            <a:avLst/>
            <a:gdLst>
              <a:gd name="T0" fmla="*/ 73 w 73"/>
              <a:gd name="T1" fmla="*/ 14 h 68"/>
              <a:gd name="T2" fmla="*/ 73 w 73"/>
              <a:gd name="T3" fmla="*/ 19 h 68"/>
              <a:gd name="T4" fmla="*/ 68 w 73"/>
              <a:gd name="T5" fmla="*/ 19 h 68"/>
              <a:gd name="T6" fmla="*/ 65 w 73"/>
              <a:gd name="T7" fmla="*/ 22 h 68"/>
              <a:gd name="T8" fmla="*/ 7 w 73"/>
              <a:gd name="T9" fmla="*/ 22 h 68"/>
              <a:gd name="T10" fmla="*/ 5 w 73"/>
              <a:gd name="T11" fmla="*/ 19 h 68"/>
              <a:gd name="T12" fmla="*/ 0 w 73"/>
              <a:gd name="T13" fmla="*/ 19 h 68"/>
              <a:gd name="T14" fmla="*/ 0 w 73"/>
              <a:gd name="T15" fmla="*/ 14 h 68"/>
              <a:gd name="T16" fmla="*/ 36 w 73"/>
              <a:gd name="T17" fmla="*/ 0 h 68"/>
              <a:gd name="T18" fmla="*/ 73 w 73"/>
              <a:gd name="T19" fmla="*/ 14 h 68"/>
              <a:gd name="T20" fmla="*/ 73 w 73"/>
              <a:gd name="T21" fmla="*/ 63 h 68"/>
              <a:gd name="T22" fmla="*/ 73 w 73"/>
              <a:gd name="T23" fmla="*/ 68 h 68"/>
              <a:gd name="T24" fmla="*/ 0 w 73"/>
              <a:gd name="T25" fmla="*/ 68 h 68"/>
              <a:gd name="T26" fmla="*/ 0 w 73"/>
              <a:gd name="T27" fmla="*/ 63 h 68"/>
              <a:gd name="T28" fmla="*/ 2 w 73"/>
              <a:gd name="T29" fmla="*/ 60 h 68"/>
              <a:gd name="T30" fmla="*/ 70 w 73"/>
              <a:gd name="T31" fmla="*/ 60 h 68"/>
              <a:gd name="T32" fmla="*/ 73 w 73"/>
              <a:gd name="T33" fmla="*/ 63 h 68"/>
              <a:gd name="T34" fmla="*/ 19 w 73"/>
              <a:gd name="T35" fmla="*/ 24 h 68"/>
              <a:gd name="T36" fmla="*/ 19 w 73"/>
              <a:gd name="T37" fmla="*/ 53 h 68"/>
              <a:gd name="T38" fmla="*/ 24 w 73"/>
              <a:gd name="T39" fmla="*/ 53 h 68"/>
              <a:gd name="T40" fmla="*/ 24 w 73"/>
              <a:gd name="T41" fmla="*/ 24 h 68"/>
              <a:gd name="T42" fmla="*/ 34 w 73"/>
              <a:gd name="T43" fmla="*/ 24 h 68"/>
              <a:gd name="T44" fmla="*/ 34 w 73"/>
              <a:gd name="T45" fmla="*/ 53 h 68"/>
              <a:gd name="T46" fmla="*/ 39 w 73"/>
              <a:gd name="T47" fmla="*/ 53 h 68"/>
              <a:gd name="T48" fmla="*/ 39 w 73"/>
              <a:gd name="T49" fmla="*/ 24 h 68"/>
              <a:gd name="T50" fmla="*/ 48 w 73"/>
              <a:gd name="T51" fmla="*/ 24 h 68"/>
              <a:gd name="T52" fmla="*/ 48 w 73"/>
              <a:gd name="T53" fmla="*/ 53 h 68"/>
              <a:gd name="T54" fmla="*/ 53 w 73"/>
              <a:gd name="T55" fmla="*/ 53 h 68"/>
              <a:gd name="T56" fmla="*/ 53 w 73"/>
              <a:gd name="T57" fmla="*/ 24 h 68"/>
              <a:gd name="T58" fmla="*/ 63 w 73"/>
              <a:gd name="T59" fmla="*/ 24 h 68"/>
              <a:gd name="T60" fmla="*/ 63 w 73"/>
              <a:gd name="T61" fmla="*/ 53 h 68"/>
              <a:gd name="T62" fmla="*/ 65 w 73"/>
              <a:gd name="T63" fmla="*/ 53 h 68"/>
              <a:gd name="T64" fmla="*/ 68 w 73"/>
              <a:gd name="T65" fmla="*/ 56 h 68"/>
              <a:gd name="T66" fmla="*/ 68 w 73"/>
              <a:gd name="T67" fmla="*/ 58 h 68"/>
              <a:gd name="T68" fmla="*/ 5 w 73"/>
              <a:gd name="T69" fmla="*/ 58 h 68"/>
              <a:gd name="T70" fmla="*/ 5 w 73"/>
              <a:gd name="T71" fmla="*/ 56 h 68"/>
              <a:gd name="T72" fmla="*/ 7 w 73"/>
              <a:gd name="T73" fmla="*/ 53 h 68"/>
              <a:gd name="T74" fmla="*/ 9 w 73"/>
              <a:gd name="T75" fmla="*/ 53 h 68"/>
              <a:gd name="T76" fmla="*/ 9 w 73"/>
              <a:gd name="T77" fmla="*/ 24 h 68"/>
              <a:gd name="T78" fmla="*/ 19 w 73"/>
              <a:gd name="T79" fmla="*/ 24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0" name="Freeform 158"/>
          <p:cNvSpPr>
            <a:spLocks noEditPoints="1"/>
          </p:cNvSpPr>
          <p:nvPr/>
        </p:nvSpPr>
        <p:spPr bwMode="auto">
          <a:xfrm>
            <a:off x="2699606" y="2770597"/>
            <a:ext cx="665095" cy="570082"/>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1" name="Freeform 226"/>
          <p:cNvSpPr>
            <a:spLocks noEditPoints="1"/>
          </p:cNvSpPr>
          <p:nvPr/>
        </p:nvSpPr>
        <p:spPr bwMode="auto">
          <a:xfrm>
            <a:off x="8707943" y="2825437"/>
            <a:ext cx="850598" cy="570082"/>
          </a:xfrm>
          <a:custGeom>
            <a:avLst/>
            <a:gdLst>
              <a:gd name="T0" fmla="*/ 86 w 87"/>
              <a:gd name="T1" fmla="*/ 15 h 58"/>
              <a:gd name="T2" fmla="*/ 44 w 87"/>
              <a:gd name="T3" fmla="*/ 29 h 58"/>
              <a:gd name="T4" fmla="*/ 43 w 87"/>
              <a:gd name="T5" fmla="*/ 29 h 58"/>
              <a:gd name="T6" fmla="*/ 43 w 87"/>
              <a:gd name="T7" fmla="*/ 29 h 58"/>
              <a:gd name="T8" fmla="*/ 18 w 87"/>
              <a:gd name="T9" fmla="*/ 21 h 58"/>
              <a:gd name="T10" fmla="*/ 14 w 87"/>
              <a:gd name="T11" fmla="*/ 32 h 58"/>
              <a:gd name="T12" fmla="*/ 17 w 87"/>
              <a:gd name="T13" fmla="*/ 36 h 58"/>
              <a:gd name="T14" fmla="*/ 15 w 87"/>
              <a:gd name="T15" fmla="*/ 40 h 58"/>
              <a:gd name="T16" fmla="*/ 17 w 87"/>
              <a:gd name="T17" fmla="*/ 56 h 58"/>
              <a:gd name="T18" fmla="*/ 16 w 87"/>
              <a:gd name="T19" fmla="*/ 57 h 58"/>
              <a:gd name="T20" fmla="*/ 16 w 87"/>
              <a:gd name="T21" fmla="*/ 58 h 58"/>
              <a:gd name="T22" fmla="*/ 8 w 87"/>
              <a:gd name="T23" fmla="*/ 58 h 58"/>
              <a:gd name="T24" fmla="*/ 7 w 87"/>
              <a:gd name="T25" fmla="*/ 57 h 58"/>
              <a:gd name="T26" fmla="*/ 7 w 87"/>
              <a:gd name="T27" fmla="*/ 56 h 58"/>
              <a:gd name="T28" fmla="*/ 9 w 87"/>
              <a:gd name="T29" fmla="*/ 40 h 58"/>
              <a:gd name="T30" fmla="*/ 7 w 87"/>
              <a:gd name="T31" fmla="*/ 36 h 58"/>
              <a:gd name="T32" fmla="*/ 10 w 87"/>
              <a:gd name="T33" fmla="*/ 32 h 58"/>
              <a:gd name="T34" fmla="*/ 13 w 87"/>
              <a:gd name="T35" fmla="*/ 19 h 58"/>
              <a:gd name="T36" fmla="*/ 1 w 87"/>
              <a:gd name="T37" fmla="*/ 15 h 58"/>
              <a:gd name="T38" fmla="*/ 0 w 87"/>
              <a:gd name="T39" fmla="*/ 14 h 58"/>
              <a:gd name="T40" fmla="*/ 1 w 87"/>
              <a:gd name="T41" fmla="*/ 13 h 58"/>
              <a:gd name="T42" fmla="*/ 43 w 87"/>
              <a:gd name="T43" fmla="*/ 0 h 58"/>
              <a:gd name="T44" fmla="*/ 43 w 87"/>
              <a:gd name="T45" fmla="*/ 0 h 58"/>
              <a:gd name="T46" fmla="*/ 44 w 87"/>
              <a:gd name="T47" fmla="*/ 0 h 58"/>
              <a:gd name="T48" fmla="*/ 86 w 87"/>
              <a:gd name="T49" fmla="*/ 13 h 58"/>
              <a:gd name="T50" fmla="*/ 87 w 87"/>
              <a:gd name="T51" fmla="*/ 14 h 58"/>
              <a:gd name="T52" fmla="*/ 86 w 87"/>
              <a:gd name="T53" fmla="*/ 15 h 58"/>
              <a:gd name="T54" fmla="*/ 68 w 87"/>
              <a:gd name="T55" fmla="*/ 38 h 58"/>
              <a:gd name="T56" fmla="*/ 43 w 87"/>
              <a:gd name="T57" fmla="*/ 48 h 58"/>
              <a:gd name="T58" fmla="*/ 19 w 87"/>
              <a:gd name="T59" fmla="*/ 38 h 58"/>
              <a:gd name="T60" fmla="*/ 20 w 87"/>
              <a:gd name="T61" fmla="*/ 26 h 58"/>
              <a:gd name="T62" fmla="*/ 42 w 87"/>
              <a:gd name="T63" fmla="*/ 33 h 58"/>
              <a:gd name="T64" fmla="*/ 43 w 87"/>
              <a:gd name="T65" fmla="*/ 34 h 58"/>
              <a:gd name="T66" fmla="*/ 45 w 87"/>
              <a:gd name="T67" fmla="*/ 33 h 58"/>
              <a:gd name="T68" fmla="*/ 67 w 87"/>
              <a:gd name="T69" fmla="*/ 26 h 58"/>
              <a:gd name="T70" fmla="*/ 68 w 87"/>
              <a:gd name="T71" fmla="*/ 38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2" name="TextBox 5"/>
          <p:cNvSpPr txBox="1"/>
          <p:nvPr/>
        </p:nvSpPr>
        <p:spPr>
          <a:xfrm>
            <a:off x="2130957" y="4416328"/>
            <a:ext cx="1835071" cy="338554"/>
          </a:xfrm>
          <a:prstGeom prst="rect">
            <a:avLst/>
          </a:prstGeom>
          <a:noFill/>
        </p:spPr>
        <p:txBody>
          <a:bodyPr wrap="none" rtlCol="0">
            <a:noAutofit/>
          </a:bodyPr>
          <a:lstStyle/>
          <a:p>
            <a:pPr algn="ctr"/>
            <a:r>
              <a:rPr lang="zh-CN" altLang="en-US" sz="1600" b="1" dirty="0"/>
              <a:t>点击输入标题</a:t>
            </a:r>
          </a:p>
        </p:txBody>
      </p:sp>
      <p:sp>
        <p:nvSpPr>
          <p:cNvPr id="13" name="TextBox 6"/>
          <p:cNvSpPr txBox="1"/>
          <p:nvPr/>
        </p:nvSpPr>
        <p:spPr>
          <a:xfrm>
            <a:off x="1903673"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4" name="TextBox 5"/>
          <p:cNvSpPr txBox="1"/>
          <p:nvPr/>
        </p:nvSpPr>
        <p:spPr>
          <a:xfrm>
            <a:off x="5075464" y="4416328"/>
            <a:ext cx="1835071" cy="338554"/>
          </a:xfrm>
          <a:prstGeom prst="rect">
            <a:avLst/>
          </a:prstGeom>
          <a:noFill/>
        </p:spPr>
        <p:txBody>
          <a:bodyPr wrap="none" rtlCol="0">
            <a:noAutofit/>
          </a:bodyPr>
          <a:lstStyle/>
          <a:p>
            <a:pPr algn="ctr"/>
            <a:r>
              <a:rPr lang="zh-CN" altLang="en-US" sz="1600" b="1" dirty="0"/>
              <a:t>点击输入标题</a:t>
            </a:r>
          </a:p>
        </p:txBody>
      </p:sp>
      <p:sp>
        <p:nvSpPr>
          <p:cNvPr id="15" name="TextBox 6"/>
          <p:cNvSpPr txBox="1"/>
          <p:nvPr/>
        </p:nvSpPr>
        <p:spPr>
          <a:xfrm>
            <a:off x="4848180"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6" name="TextBox 5"/>
          <p:cNvSpPr txBox="1"/>
          <p:nvPr/>
        </p:nvSpPr>
        <p:spPr>
          <a:xfrm>
            <a:off x="8272323" y="4416328"/>
            <a:ext cx="1835071" cy="338554"/>
          </a:xfrm>
          <a:prstGeom prst="rect">
            <a:avLst/>
          </a:prstGeom>
          <a:noFill/>
        </p:spPr>
        <p:txBody>
          <a:bodyPr wrap="none" rtlCol="0">
            <a:noAutofit/>
          </a:bodyPr>
          <a:lstStyle/>
          <a:p>
            <a:pPr algn="ctr"/>
            <a:r>
              <a:rPr lang="zh-CN" altLang="en-US" sz="1600" b="1" dirty="0"/>
              <a:t>点击输入标题</a:t>
            </a:r>
          </a:p>
        </p:txBody>
      </p:sp>
      <p:sp>
        <p:nvSpPr>
          <p:cNvPr id="17" name="TextBox 6"/>
          <p:cNvSpPr txBox="1"/>
          <p:nvPr/>
        </p:nvSpPr>
        <p:spPr>
          <a:xfrm>
            <a:off x="8045039"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25096" y="2560216"/>
            <a:ext cx="3860800" cy="400110"/>
          </a:xfrm>
          <a:prstGeom prst="rect">
            <a:avLst/>
          </a:prstGeom>
          <a:noFill/>
        </p:spPr>
        <p:txBody>
          <a:bodyPr wrap="square" rtlCol="0">
            <a:spAutoFit/>
          </a:bodyPr>
          <a:lstStyle/>
          <a:p>
            <a:r>
              <a:rPr lang="en-US" altLang="zh-CN" sz="2000" b="1" dirty="0">
                <a:latin typeface="+mj-ea"/>
                <a:ea typeface="+mj-ea"/>
              </a:rPr>
              <a:t>02.</a:t>
            </a:r>
            <a:r>
              <a:rPr lang="zh-CN" altLang="en-US" sz="2000" b="1" dirty="0">
                <a:latin typeface="+mj-ea"/>
                <a:ea typeface="+mj-ea"/>
              </a:rPr>
              <a:t>论文综述</a:t>
            </a:r>
          </a:p>
        </p:txBody>
      </p:sp>
      <p:cxnSp>
        <p:nvCxnSpPr>
          <p:cNvPr id="5" name="直接连接符 4"/>
          <p:cNvCxnSpPr/>
          <p:nvPr/>
        </p:nvCxnSpPr>
        <p:spPr>
          <a:xfrm>
            <a:off x="6168391" y="2745031"/>
            <a:ext cx="0" cy="1758236"/>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49541" y="3167830"/>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 name="矩形 10"/>
          <p:cNvSpPr/>
          <p:nvPr/>
        </p:nvSpPr>
        <p:spPr>
          <a:xfrm>
            <a:off x="6949541" y="4050523"/>
            <a:ext cx="3680748" cy="517065"/>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9176" y="1523999"/>
            <a:ext cx="4524423" cy="37703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fontScheme name="模板专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303C71"/>
    </a:accent1>
    <a:accent2>
      <a:srgbClr val="417CC3"/>
    </a:accent2>
    <a:accent3>
      <a:srgbClr val="303C71"/>
    </a:accent3>
    <a:accent4>
      <a:srgbClr val="417CC3"/>
    </a:accent4>
    <a:accent5>
      <a:srgbClr val="292929"/>
    </a:accent5>
    <a:accent6>
      <a:srgbClr val="D6D6D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2549</Words>
  <Application>Microsoft Office PowerPoint</Application>
  <PresentationFormat>自定义</PresentationFormat>
  <Paragraphs>238</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37</cp:revision>
  <dcterms:created xsi:type="dcterms:W3CDTF">2016-04-04T12:07:00Z</dcterms:created>
  <dcterms:modified xsi:type="dcterms:W3CDTF">2016-10-02T06:59:14Z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