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  <p:sldId id="267" r:id="rId3"/>
    <p:sldId id="265" r:id="rId4"/>
    <p:sldId id="268" r:id="rId5"/>
    <p:sldId id="300" r:id="rId6"/>
    <p:sldId id="288" r:id="rId7"/>
    <p:sldId id="269" r:id="rId8"/>
    <p:sldId id="276" r:id="rId9"/>
    <p:sldId id="302" r:id="rId10"/>
    <p:sldId id="301" r:id="rId11"/>
    <p:sldId id="271" r:id="rId12"/>
    <p:sldId id="274" r:id="rId13"/>
    <p:sldId id="281" r:id="rId14"/>
    <p:sldId id="298" r:id="rId15"/>
    <p:sldId id="270" r:id="rId16"/>
    <p:sldId id="278" r:id="rId17"/>
    <p:sldId id="299" r:id="rId18"/>
    <p:sldId id="279" r:id="rId19"/>
    <p:sldId id="272" r:id="rId20"/>
    <p:sldId id="280" r:id="rId21"/>
    <p:sldId id="293" r:id="rId22"/>
    <p:sldId id="273" r:id="rId23"/>
    <p:sldId id="282" r:id="rId24"/>
    <p:sldId id="284" r:id="rId25"/>
    <p:sldId id="292" r:id="rId26"/>
  </p:sldIdLst>
  <p:sldSz cx="12192000" cy="6858000"/>
  <p:notesSz cx="6858000" cy="9144000"/>
  <p:embeddedFontLst>
    <p:embeddedFont>
      <p:font typeface="李旭科书法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微软雅黑 Light" charset="-122"/>
      <p:regular r:id="rId30"/>
    </p:embeddedFont>
    <p:embeddedFont>
      <p:font typeface="Impact" pitchFamily="34" charset="0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0019"/>
    <a:srgbClr val="FF1D48"/>
    <a:srgbClr val="E60000"/>
    <a:srgbClr val="FC2912"/>
    <a:srgbClr val="FD2913"/>
    <a:srgbClr val="A20000"/>
    <a:srgbClr val="7F7F7F"/>
    <a:srgbClr val="C80000"/>
    <a:srgbClr val="CE4854"/>
    <a:srgbClr val="D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74" y="-90"/>
      </p:cViewPr>
      <p:guideLst>
        <p:guide orient="horz" pos="1887"/>
        <p:guide orient="horz" pos="809"/>
        <p:guide orient="horz" pos="1593"/>
        <p:guide orient="horz" pos="2488"/>
        <p:guide orient="horz" pos="3015"/>
        <p:guide orient="horz" pos="3615"/>
        <p:guide orient="horz" pos="709"/>
        <p:guide orient="horz" pos="3264"/>
        <p:guide orient="horz" pos="1409"/>
        <p:guide orient="horz" pos="2205"/>
        <p:guide pos="7181"/>
        <p:guide pos="781"/>
        <p:guide pos="5107"/>
        <p:guide pos="2579"/>
        <p:guide pos="499"/>
        <p:guide pos="1373"/>
        <p:guide pos="2751"/>
        <p:guide pos="2304"/>
        <p:guide pos="6618"/>
        <p:guide pos="5395"/>
        <p:guide pos="6874"/>
        <p:guide pos="4358"/>
        <p:guide pos="1527"/>
        <p:guide pos="3616"/>
        <p:guide pos="4070"/>
        <p:guide pos="5581"/>
        <p:guide pos="6131"/>
        <p:guide pos="5858"/>
        <p:guide pos="3136"/>
        <p:guide pos="3318"/>
        <p:guide pos="19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44.png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Relationship Id="rId4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/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参数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类别一</c:v>
                </c:pt>
                <c:pt idx="1">
                  <c:v>类别二</c:v>
                </c:pt>
                <c:pt idx="2">
                  <c:v>类别三</c:v>
                </c:pt>
                <c:pt idx="3">
                  <c:v>类别四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164912640"/>
        <c:axId val="160488768"/>
      </c:barChart>
      <c:catAx>
        <c:axId val="16491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0488768"/>
        <c:crosses val="autoZero"/>
        <c:auto val="1"/>
        <c:lblAlgn val="ctr"/>
        <c:lblOffset val="100"/>
        <c:tickMarkSkip val="1"/>
        <c:noMultiLvlLbl val="0"/>
      </c:catAx>
      <c:valAx>
        <c:axId val="16048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91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dirty="0">
                <a:latin typeface="李旭科书法" pitchFamily="2" charset="-122"/>
                <a:ea typeface="李旭科书法" pitchFamily="2" charset="-122"/>
              </a:rPr>
              <a:t>图表标题</a:t>
            </a:r>
          </a:p>
        </c:rich>
      </c:tx>
      <c:layout>
        <c:manualLayout>
          <c:xMode val="edge"/>
          <c:yMode val="edge"/>
          <c:x val="0.34531250000000002"/>
          <c:y val="6.328124610720679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dk1">
                  <a:tint val="55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0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1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2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dPt>
            <c:idx val="3"/>
            <c:marker>
              <c:spPr>
                <a:blipFill>
                  <a:blip xmlns:r="http://schemas.openxmlformats.org/officeDocument/2006/relationships" r:embed="rId3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391104"/>
        <c:axId val="176755776"/>
      </c:lineChart>
      <c:catAx>
        <c:axId val="4139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176755776"/>
        <c:crosses val="autoZero"/>
        <c:auto val="1"/>
        <c:lblAlgn val="ctr"/>
        <c:lblOffset val="100"/>
        <c:tickMarkSkip val="1"/>
        <c:noMultiLvlLbl val="0"/>
      </c:catAx>
      <c:valAx>
        <c:axId val="176755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391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77105462598425201"/>
          <c:y val="3.0996184116868601E-2"/>
          <c:w val="0.219570374015748"/>
          <c:h val="0.1891188367914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55E88-713A-49A4-B58A-1B7AA1CE689A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9B850-F4CB-4654-A05C-438384ACD5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2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67895" y="0"/>
            <a:ext cx="12259895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97319" y="1176789"/>
            <a:ext cx="5797363" cy="2259851"/>
            <a:chOff x="3197319" y="908967"/>
            <a:chExt cx="5797363" cy="2259851"/>
          </a:xfrm>
        </p:grpSpPr>
        <p:sp>
          <p:nvSpPr>
            <p:cNvPr id="5" name="文本框 4"/>
            <p:cNvSpPr txBox="1"/>
            <p:nvPr/>
          </p:nvSpPr>
          <p:spPr>
            <a:xfrm>
              <a:off x="3197319" y="908967"/>
              <a:ext cx="57973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C00000"/>
                  </a:solidFill>
                  <a:latin typeface="李旭科书法" pitchFamily="2" charset="-122"/>
                  <a:ea typeface="李旭科书法" pitchFamily="2" charset="-122"/>
                </a:rPr>
                <a:t>毕业论文答辩</a:t>
              </a:r>
              <a:endParaRPr lang="zh-CN" altLang="en-US" b="1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96428" y="2109296"/>
              <a:ext cx="3053788" cy="1059522"/>
              <a:chOff x="1205696" y="3759749"/>
              <a:chExt cx="4664597" cy="105952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205696" y="3759749"/>
                <a:ext cx="4664597" cy="5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李旭科书法" pitchFamily="2" charset="-122"/>
                    <a:ea typeface="李旭科书法" pitchFamily="2" charset="-122"/>
                  </a:rPr>
                  <a:t>答辩人：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李旭科书法" pitchFamily="2" charset="-122"/>
                    <a:ea typeface="李旭科书法" pitchFamily="2" charset="-122"/>
                  </a:rPr>
                  <a:t>xxxxxxxxxxx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李旭科书法" pitchFamily="2" charset="-122"/>
                  <a:ea typeface="李旭科书法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205696" y="4288411"/>
                <a:ext cx="4664597" cy="530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李旭科书法" pitchFamily="2" charset="-122"/>
                    <a:ea typeface="李旭科书法" pitchFamily="2" charset="-122"/>
                  </a:rPr>
                  <a:t>指导老师：</a:t>
                </a:r>
                <a:r>
                  <a:rPr lang="en-US" altLang="zh-CN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李旭科书法" pitchFamily="2" charset="-122"/>
                    <a:ea typeface="李旭科书法" pitchFamily="2" charset="-122"/>
                  </a:rPr>
                  <a:t>xxxxxxx</a:t>
                </a: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84007" y="193998"/>
            <a:ext cx="859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HK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HK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研究背景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H="1">
            <a:off x="9966445" y="4515537"/>
            <a:ext cx="2225554" cy="2381210"/>
            <a:chOff x="-301625" y="1238025"/>
            <a:chExt cx="5348107" cy="584047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301625" y="1238025"/>
              <a:ext cx="4705350" cy="5840474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790766" y="3184198"/>
              <a:ext cx="2255716" cy="2164268"/>
            </a:xfrm>
            <a:prstGeom prst="rect">
              <a:avLst/>
            </a:prstGeom>
          </p:spPr>
        </p:pic>
      </p:grpSp>
      <p:sp>
        <p:nvSpPr>
          <p:cNvPr id="55" name="文本框 54"/>
          <p:cNvSpPr txBox="1"/>
          <p:nvPr/>
        </p:nvSpPr>
        <p:spPr>
          <a:xfrm>
            <a:off x="3561211" y="1153877"/>
            <a:ext cx="3117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3593170" y="1640878"/>
            <a:ext cx="430222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561211" y="2872916"/>
            <a:ext cx="3167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3593170" y="3359917"/>
            <a:ext cx="437108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561211" y="4675250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3593170" y="5162251"/>
            <a:ext cx="443533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46" name="Freeform 5"/>
          <p:cNvSpPr>
            <a:spLocks noEditPoints="1"/>
          </p:cNvSpPr>
          <p:nvPr/>
        </p:nvSpPr>
        <p:spPr bwMode="auto">
          <a:xfrm>
            <a:off x="2145956" y="1831430"/>
            <a:ext cx="1612900" cy="390525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83277" y="1352695"/>
            <a:ext cx="761941" cy="761941"/>
          </a:xfrm>
          <a:prstGeom prst="rect">
            <a:avLst/>
          </a:prstGeom>
        </p:spPr>
      </p:pic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2154759" y="3573524"/>
            <a:ext cx="1612900" cy="390525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1922461" flipH="1">
            <a:off x="2259065" y="2901856"/>
            <a:ext cx="952063" cy="952063"/>
          </a:xfrm>
          <a:prstGeom prst="rect">
            <a:avLst/>
          </a:prstGeom>
        </p:spPr>
      </p:pic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2181092" y="5315617"/>
            <a:ext cx="1612900" cy="390525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rgbClr val="7373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20275633" flipH="1">
            <a:off x="2375026" y="4772818"/>
            <a:ext cx="881224" cy="8812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8785" y="2094129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9285" y="1265412"/>
            <a:ext cx="959292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0582" y="1029883"/>
            <a:ext cx="845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C80000"/>
                </a:solidFill>
                <a:latin typeface="李旭科书法" pitchFamily="2" charset="-122"/>
                <a:ea typeface="李旭科书法" pitchFamily="2" charset="-122"/>
              </a:rPr>
              <a:t>1</a:t>
            </a:r>
            <a:r>
              <a:rPr lang="en-US" altLang="zh-CN" sz="7200" dirty="0">
                <a:solidFill>
                  <a:srgbClr val="A20000"/>
                </a:solidFill>
                <a:latin typeface="李旭科书法" pitchFamily="2" charset="-122"/>
                <a:ea typeface="李旭科书法" pitchFamily="2" charset="-122"/>
              </a:rPr>
              <a:t> </a:t>
            </a:r>
            <a:endParaRPr lang="zh-CN" altLang="en-US" sz="7200" dirty="0">
              <a:solidFill>
                <a:srgbClr val="A2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sp>
        <p:nvSpPr>
          <p:cNvPr id="13" name="Freeform 336"/>
          <p:cNvSpPr>
            <a:spLocks noEditPoints="1"/>
          </p:cNvSpPr>
          <p:nvPr/>
        </p:nvSpPr>
        <p:spPr bwMode="auto">
          <a:xfrm>
            <a:off x="866283" y="1266007"/>
            <a:ext cx="778840" cy="923089"/>
          </a:xfrm>
          <a:custGeom>
            <a:avLst/>
            <a:gdLst>
              <a:gd name="T0" fmla="*/ 69 w 277"/>
              <a:gd name="T1" fmla="*/ 63 h 275"/>
              <a:gd name="T2" fmla="*/ 75 w 277"/>
              <a:gd name="T3" fmla="*/ 67 h 275"/>
              <a:gd name="T4" fmla="*/ 52 w 277"/>
              <a:gd name="T5" fmla="*/ 100 h 275"/>
              <a:gd name="T6" fmla="*/ 48 w 277"/>
              <a:gd name="T7" fmla="*/ 120 h 275"/>
              <a:gd name="T8" fmla="*/ 52 w 277"/>
              <a:gd name="T9" fmla="*/ 148 h 275"/>
              <a:gd name="T10" fmla="*/ 63 w 277"/>
              <a:gd name="T11" fmla="*/ 175 h 275"/>
              <a:gd name="T12" fmla="*/ 70 w 277"/>
              <a:gd name="T13" fmla="*/ 187 h 275"/>
              <a:gd name="T14" fmla="*/ 70 w 277"/>
              <a:gd name="T15" fmla="*/ 195 h 275"/>
              <a:gd name="T16" fmla="*/ 53 w 277"/>
              <a:gd name="T17" fmla="*/ 185 h 275"/>
              <a:gd name="T18" fmla="*/ 52 w 277"/>
              <a:gd name="T19" fmla="*/ 188 h 275"/>
              <a:gd name="T20" fmla="*/ 89 w 277"/>
              <a:gd name="T21" fmla="*/ 215 h 275"/>
              <a:gd name="T22" fmla="*/ 126 w 277"/>
              <a:gd name="T23" fmla="*/ 250 h 275"/>
              <a:gd name="T24" fmla="*/ 93 w 277"/>
              <a:gd name="T25" fmla="*/ 266 h 275"/>
              <a:gd name="T26" fmla="*/ 3 w 277"/>
              <a:gd name="T27" fmla="*/ 166 h 275"/>
              <a:gd name="T28" fmla="*/ 12 w 277"/>
              <a:gd name="T29" fmla="*/ 183 h 275"/>
              <a:gd name="T30" fmla="*/ 9 w 277"/>
              <a:gd name="T31" fmla="*/ 101 h 275"/>
              <a:gd name="T32" fmla="*/ 20 w 277"/>
              <a:gd name="T33" fmla="*/ 76 h 275"/>
              <a:gd name="T34" fmla="*/ 23 w 277"/>
              <a:gd name="T35" fmla="*/ 85 h 275"/>
              <a:gd name="T36" fmla="*/ 29 w 277"/>
              <a:gd name="T37" fmla="*/ 78 h 275"/>
              <a:gd name="T38" fmla="*/ 37 w 277"/>
              <a:gd name="T39" fmla="*/ 73 h 275"/>
              <a:gd name="T40" fmla="*/ 29 w 277"/>
              <a:gd name="T41" fmla="*/ 103 h 275"/>
              <a:gd name="T42" fmla="*/ 50 w 277"/>
              <a:gd name="T43" fmla="*/ 68 h 275"/>
              <a:gd name="T44" fmla="*/ 84 w 277"/>
              <a:gd name="T45" fmla="*/ 38 h 275"/>
              <a:gd name="T46" fmla="*/ 166 w 277"/>
              <a:gd name="T47" fmla="*/ 21 h 275"/>
              <a:gd name="T48" fmla="*/ 229 w 277"/>
              <a:gd name="T49" fmla="*/ 55 h 275"/>
              <a:gd name="T50" fmla="*/ 230 w 277"/>
              <a:gd name="T51" fmla="*/ 52 h 275"/>
              <a:gd name="T52" fmla="*/ 200 w 277"/>
              <a:gd name="T53" fmla="*/ 25 h 275"/>
              <a:gd name="T54" fmla="*/ 224 w 277"/>
              <a:gd name="T55" fmla="*/ 37 h 275"/>
              <a:gd name="T56" fmla="*/ 223 w 277"/>
              <a:gd name="T57" fmla="*/ 33 h 275"/>
              <a:gd name="T58" fmla="*/ 251 w 277"/>
              <a:gd name="T59" fmla="*/ 59 h 275"/>
              <a:gd name="T60" fmla="*/ 270 w 277"/>
              <a:gd name="T61" fmla="*/ 177 h 275"/>
              <a:gd name="T62" fmla="*/ 260 w 277"/>
              <a:gd name="T63" fmla="*/ 207 h 275"/>
              <a:gd name="T64" fmla="*/ 232 w 277"/>
              <a:gd name="T65" fmla="*/ 245 h 275"/>
              <a:gd name="T66" fmla="*/ 201 w 277"/>
              <a:gd name="T67" fmla="*/ 264 h 275"/>
              <a:gd name="T68" fmla="*/ 183 w 277"/>
              <a:gd name="T69" fmla="*/ 269 h 275"/>
              <a:gd name="T70" fmla="*/ 202 w 277"/>
              <a:gd name="T71" fmla="*/ 258 h 275"/>
              <a:gd name="T72" fmla="*/ 200 w 277"/>
              <a:gd name="T73" fmla="*/ 258 h 275"/>
              <a:gd name="T74" fmla="*/ 242 w 277"/>
              <a:gd name="T75" fmla="*/ 215 h 275"/>
              <a:gd name="T76" fmla="*/ 217 w 277"/>
              <a:gd name="T77" fmla="*/ 237 h 275"/>
              <a:gd name="T78" fmla="*/ 177 w 277"/>
              <a:gd name="T79" fmla="*/ 260 h 275"/>
              <a:gd name="T80" fmla="*/ 175 w 277"/>
              <a:gd name="T81" fmla="*/ 257 h 275"/>
              <a:gd name="T82" fmla="*/ 165 w 277"/>
              <a:gd name="T83" fmla="*/ 258 h 275"/>
              <a:gd name="T84" fmla="*/ 197 w 277"/>
              <a:gd name="T85" fmla="*/ 235 h 275"/>
              <a:gd name="T86" fmla="*/ 199 w 277"/>
              <a:gd name="T87" fmla="*/ 228 h 275"/>
              <a:gd name="T88" fmla="*/ 177 w 277"/>
              <a:gd name="T89" fmla="*/ 240 h 275"/>
              <a:gd name="T90" fmla="*/ 195 w 277"/>
              <a:gd name="T91" fmla="*/ 222 h 275"/>
              <a:gd name="T92" fmla="*/ 172 w 277"/>
              <a:gd name="T93" fmla="*/ 235 h 275"/>
              <a:gd name="T94" fmla="*/ 191 w 277"/>
              <a:gd name="T95" fmla="*/ 218 h 275"/>
              <a:gd name="T96" fmla="*/ 230 w 277"/>
              <a:gd name="T97" fmla="*/ 152 h 275"/>
              <a:gd name="T98" fmla="*/ 196 w 277"/>
              <a:gd name="T99" fmla="*/ 58 h 275"/>
              <a:gd name="T100" fmla="*/ 123 w 277"/>
              <a:gd name="T101" fmla="*/ 47 h 275"/>
              <a:gd name="T102" fmla="*/ 77 w 277"/>
              <a:gd name="T103" fmla="*/ 75 h 275"/>
              <a:gd name="T104" fmla="*/ 65 w 277"/>
              <a:gd name="T105" fmla="*/ 95 h 275"/>
              <a:gd name="T106" fmla="*/ 57 w 277"/>
              <a:gd name="T107" fmla="*/ 112 h 275"/>
              <a:gd name="T108" fmla="*/ 100 w 277"/>
              <a:gd name="T109" fmla="*/ 56 h 275"/>
              <a:gd name="T110" fmla="*/ 133 w 277"/>
              <a:gd name="T111" fmla="*/ 39 h 275"/>
              <a:gd name="T112" fmla="*/ 103 w 277"/>
              <a:gd name="T113" fmla="*/ 42 h 275"/>
              <a:gd name="T114" fmla="*/ 114 w 277"/>
              <a:gd name="T115" fmla="*/ 30 h 275"/>
              <a:gd name="T116" fmla="*/ 59 w 277"/>
              <a:gd name="T117" fmla="*/ 73 h 275"/>
              <a:gd name="T118" fmla="*/ 42 w 277"/>
              <a:gd name="T119" fmla="*/ 45 h 275"/>
              <a:gd name="T120" fmla="*/ 49 w 277"/>
              <a:gd name="T121" fmla="*/ 50 h 275"/>
              <a:gd name="T122" fmla="*/ 59 w 277"/>
              <a:gd name="T123" fmla="*/ 39 h 275"/>
              <a:gd name="T124" fmla="*/ 157 w 277"/>
              <a:gd name="T125" fmla="*/ 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7" h="275">
                <a:moveTo>
                  <a:pt x="58" y="75"/>
                </a:move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9" y="74"/>
                  <a:pt x="59" y="74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2" y="71"/>
                </a:cubicBezTo>
                <a:cubicBezTo>
                  <a:pt x="61" y="73"/>
                  <a:pt x="62" y="72"/>
                  <a:pt x="61" y="73"/>
                </a:cubicBezTo>
                <a:cubicBezTo>
                  <a:pt x="60" y="75"/>
                  <a:pt x="59" y="76"/>
                  <a:pt x="57" y="78"/>
                </a:cubicBezTo>
                <a:cubicBezTo>
                  <a:pt x="55" y="80"/>
                  <a:pt x="55" y="81"/>
                  <a:pt x="54" y="84"/>
                </a:cubicBezTo>
                <a:cubicBezTo>
                  <a:pt x="53" y="85"/>
                  <a:pt x="53" y="83"/>
                  <a:pt x="53" y="86"/>
                </a:cubicBezTo>
                <a:cubicBezTo>
                  <a:pt x="55" y="85"/>
                  <a:pt x="54" y="84"/>
                  <a:pt x="55" y="83"/>
                </a:cubicBezTo>
                <a:cubicBezTo>
                  <a:pt x="56" y="81"/>
                  <a:pt x="58" y="79"/>
                  <a:pt x="60" y="76"/>
                </a:cubicBezTo>
                <a:cubicBezTo>
                  <a:pt x="60" y="75"/>
                  <a:pt x="61" y="75"/>
                  <a:pt x="62" y="74"/>
                </a:cubicBezTo>
                <a:cubicBezTo>
                  <a:pt x="63" y="72"/>
                  <a:pt x="64" y="69"/>
                  <a:pt x="65" y="67"/>
                </a:cubicBezTo>
                <a:cubicBezTo>
                  <a:pt x="67" y="66"/>
                  <a:pt x="68" y="65"/>
                  <a:pt x="69" y="63"/>
                </a:cubicBezTo>
                <a:cubicBezTo>
                  <a:pt x="70" y="61"/>
                  <a:pt x="71" y="61"/>
                  <a:pt x="73" y="59"/>
                </a:cubicBezTo>
                <a:cubicBezTo>
                  <a:pt x="74" y="59"/>
                  <a:pt x="74" y="58"/>
                  <a:pt x="75" y="57"/>
                </a:cubicBezTo>
                <a:cubicBezTo>
                  <a:pt x="76" y="56"/>
                  <a:pt x="78" y="56"/>
                  <a:pt x="79" y="54"/>
                </a:cubicBezTo>
                <a:cubicBezTo>
                  <a:pt x="79" y="53"/>
                  <a:pt x="79" y="52"/>
                  <a:pt x="80" y="52"/>
                </a:cubicBezTo>
                <a:cubicBezTo>
                  <a:pt x="80" y="54"/>
                  <a:pt x="80" y="52"/>
                  <a:pt x="80" y="55"/>
                </a:cubicBezTo>
                <a:cubicBezTo>
                  <a:pt x="81" y="54"/>
                  <a:pt x="81" y="54"/>
                  <a:pt x="82" y="53"/>
                </a:cubicBezTo>
                <a:cubicBezTo>
                  <a:pt x="82" y="52"/>
                  <a:pt x="82" y="52"/>
                  <a:pt x="82" y="52"/>
                </a:cubicBezTo>
                <a:cubicBezTo>
                  <a:pt x="83" y="51"/>
                  <a:pt x="83" y="51"/>
                  <a:pt x="83" y="51"/>
                </a:cubicBezTo>
                <a:cubicBezTo>
                  <a:pt x="84" y="52"/>
                  <a:pt x="82" y="55"/>
                  <a:pt x="81" y="56"/>
                </a:cubicBezTo>
                <a:cubicBezTo>
                  <a:pt x="79" y="59"/>
                  <a:pt x="78" y="59"/>
                  <a:pt x="78" y="61"/>
                </a:cubicBezTo>
                <a:cubicBezTo>
                  <a:pt x="81" y="61"/>
                  <a:pt x="78" y="59"/>
                  <a:pt x="84" y="57"/>
                </a:cubicBezTo>
                <a:cubicBezTo>
                  <a:pt x="84" y="58"/>
                  <a:pt x="84" y="58"/>
                  <a:pt x="83" y="59"/>
                </a:cubicBezTo>
                <a:cubicBezTo>
                  <a:pt x="80" y="61"/>
                  <a:pt x="80" y="62"/>
                  <a:pt x="79" y="66"/>
                </a:cubicBezTo>
                <a:cubicBezTo>
                  <a:pt x="76" y="66"/>
                  <a:pt x="76" y="66"/>
                  <a:pt x="75" y="67"/>
                </a:cubicBezTo>
                <a:cubicBezTo>
                  <a:pt x="73" y="70"/>
                  <a:pt x="74" y="69"/>
                  <a:pt x="74" y="71"/>
                </a:cubicBezTo>
                <a:cubicBezTo>
                  <a:pt x="72" y="71"/>
                  <a:pt x="74" y="70"/>
                  <a:pt x="71" y="71"/>
                </a:cubicBezTo>
                <a:cubicBezTo>
                  <a:pt x="71" y="73"/>
                  <a:pt x="71" y="73"/>
                  <a:pt x="71" y="74"/>
                </a:cubicBezTo>
                <a:cubicBezTo>
                  <a:pt x="71" y="74"/>
                  <a:pt x="71" y="73"/>
                  <a:pt x="70" y="73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80"/>
                  <a:pt x="65" y="83"/>
                  <a:pt x="63" y="85"/>
                </a:cubicBezTo>
                <a:cubicBezTo>
                  <a:pt x="62" y="87"/>
                  <a:pt x="62" y="86"/>
                  <a:pt x="62" y="88"/>
                </a:cubicBezTo>
                <a:cubicBezTo>
                  <a:pt x="62" y="88"/>
                  <a:pt x="61" y="90"/>
                  <a:pt x="60" y="90"/>
                </a:cubicBezTo>
                <a:cubicBezTo>
                  <a:pt x="59" y="91"/>
                  <a:pt x="60" y="89"/>
                  <a:pt x="59" y="88"/>
                </a:cubicBezTo>
                <a:cubicBezTo>
                  <a:pt x="58" y="89"/>
                  <a:pt x="58" y="90"/>
                  <a:pt x="57" y="91"/>
                </a:cubicBezTo>
                <a:cubicBezTo>
                  <a:pt x="56" y="94"/>
                  <a:pt x="57" y="93"/>
                  <a:pt x="56" y="95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97"/>
                  <a:pt x="55" y="97"/>
                  <a:pt x="54" y="97"/>
                </a:cubicBezTo>
                <a:cubicBezTo>
                  <a:pt x="53" y="99"/>
                  <a:pt x="53" y="101"/>
                  <a:pt x="52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3" y="103"/>
                  <a:pt x="52" y="102"/>
                  <a:pt x="53" y="103"/>
                </a:cubicBezTo>
                <a:cubicBezTo>
                  <a:pt x="53" y="105"/>
                  <a:pt x="53" y="104"/>
                  <a:pt x="52" y="104"/>
                </a:cubicBezTo>
                <a:cubicBezTo>
                  <a:pt x="52" y="105"/>
                  <a:pt x="52" y="105"/>
                  <a:pt x="52" y="106"/>
                </a:cubicBezTo>
                <a:cubicBezTo>
                  <a:pt x="51" y="106"/>
                  <a:pt x="51" y="104"/>
                  <a:pt x="51" y="103"/>
                </a:cubicBezTo>
                <a:cubicBezTo>
                  <a:pt x="51" y="104"/>
                  <a:pt x="51" y="104"/>
                  <a:pt x="51" y="105"/>
                </a:cubicBezTo>
                <a:cubicBezTo>
                  <a:pt x="50" y="106"/>
                  <a:pt x="50" y="111"/>
                  <a:pt x="49" y="112"/>
                </a:cubicBezTo>
                <a:cubicBezTo>
                  <a:pt x="49" y="113"/>
                  <a:pt x="47" y="114"/>
                  <a:pt x="47" y="116"/>
                </a:cubicBezTo>
                <a:cubicBezTo>
                  <a:pt x="48" y="115"/>
                  <a:pt x="48" y="115"/>
                  <a:pt x="49" y="116"/>
                </a:cubicBezTo>
                <a:cubicBezTo>
                  <a:pt x="49" y="116"/>
                  <a:pt x="49" y="116"/>
                  <a:pt x="48" y="117"/>
                </a:cubicBezTo>
                <a:cubicBezTo>
                  <a:pt x="48" y="118"/>
                  <a:pt x="50" y="120"/>
                  <a:pt x="47" y="122"/>
                </a:cubicBezTo>
                <a:cubicBezTo>
                  <a:pt x="47" y="119"/>
                  <a:pt x="47" y="122"/>
                  <a:pt x="48" y="120"/>
                </a:cubicBezTo>
                <a:cubicBezTo>
                  <a:pt x="48" y="119"/>
                  <a:pt x="48" y="119"/>
                  <a:pt x="48" y="118"/>
                </a:cubicBezTo>
                <a:cubicBezTo>
                  <a:pt x="46" y="119"/>
                  <a:pt x="47" y="119"/>
                  <a:pt x="46" y="121"/>
                </a:cubicBezTo>
                <a:cubicBezTo>
                  <a:pt x="46" y="121"/>
                  <a:pt x="46" y="123"/>
                  <a:pt x="46" y="123"/>
                </a:cubicBezTo>
                <a:cubicBezTo>
                  <a:pt x="47" y="121"/>
                  <a:pt x="46" y="124"/>
                  <a:pt x="48" y="124"/>
                </a:cubicBezTo>
                <a:cubicBezTo>
                  <a:pt x="49" y="123"/>
                  <a:pt x="48" y="123"/>
                  <a:pt x="49" y="122"/>
                </a:cubicBezTo>
                <a:cubicBezTo>
                  <a:pt x="49" y="121"/>
                  <a:pt x="48" y="121"/>
                  <a:pt x="49" y="121"/>
                </a:cubicBezTo>
                <a:cubicBezTo>
                  <a:pt x="50" y="122"/>
                  <a:pt x="50" y="121"/>
                  <a:pt x="50" y="122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1" y="123"/>
                </a:cubicBezTo>
                <a:cubicBezTo>
                  <a:pt x="51" y="123"/>
                  <a:pt x="50" y="123"/>
                  <a:pt x="51" y="123"/>
                </a:cubicBezTo>
                <a:cubicBezTo>
                  <a:pt x="51" y="125"/>
                  <a:pt x="50" y="129"/>
                  <a:pt x="51" y="131"/>
                </a:cubicBezTo>
                <a:cubicBezTo>
                  <a:pt x="52" y="133"/>
                  <a:pt x="51" y="137"/>
                  <a:pt x="51" y="139"/>
                </a:cubicBezTo>
                <a:cubicBezTo>
                  <a:pt x="51" y="141"/>
                  <a:pt x="52" y="142"/>
                  <a:pt x="52" y="143"/>
                </a:cubicBezTo>
                <a:cubicBezTo>
                  <a:pt x="52" y="145"/>
                  <a:pt x="52" y="146"/>
                  <a:pt x="52" y="148"/>
                </a:cubicBezTo>
                <a:cubicBezTo>
                  <a:pt x="53" y="149"/>
                  <a:pt x="54" y="151"/>
                  <a:pt x="54" y="153"/>
                </a:cubicBezTo>
                <a:cubicBezTo>
                  <a:pt x="54" y="154"/>
                  <a:pt x="54" y="154"/>
                  <a:pt x="53" y="154"/>
                </a:cubicBezTo>
                <a:cubicBezTo>
                  <a:pt x="53" y="152"/>
                  <a:pt x="53" y="152"/>
                  <a:pt x="53" y="152"/>
                </a:cubicBezTo>
                <a:cubicBezTo>
                  <a:pt x="52" y="150"/>
                  <a:pt x="51" y="148"/>
                  <a:pt x="51" y="146"/>
                </a:cubicBezTo>
                <a:cubicBezTo>
                  <a:pt x="51" y="143"/>
                  <a:pt x="50" y="142"/>
                  <a:pt x="50" y="140"/>
                </a:cubicBezTo>
                <a:cubicBezTo>
                  <a:pt x="49" y="139"/>
                  <a:pt x="50" y="139"/>
                  <a:pt x="49" y="138"/>
                </a:cubicBezTo>
                <a:cubicBezTo>
                  <a:pt x="48" y="140"/>
                  <a:pt x="49" y="143"/>
                  <a:pt x="49" y="145"/>
                </a:cubicBezTo>
                <a:cubicBezTo>
                  <a:pt x="50" y="148"/>
                  <a:pt x="50" y="152"/>
                  <a:pt x="51" y="155"/>
                </a:cubicBezTo>
                <a:cubicBezTo>
                  <a:pt x="51" y="156"/>
                  <a:pt x="51" y="156"/>
                  <a:pt x="51" y="156"/>
                </a:cubicBezTo>
                <a:cubicBezTo>
                  <a:pt x="52" y="157"/>
                  <a:pt x="52" y="160"/>
                  <a:pt x="53" y="161"/>
                </a:cubicBezTo>
                <a:cubicBezTo>
                  <a:pt x="57" y="168"/>
                  <a:pt x="57" y="168"/>
                  <a:pt x="57" y="168"/>
                </a:cubicBezTo>
                <a:cubicBezTo>
                  <a:pt x="58" y="171"/>
                  <a:pt x="62" y="176"/>
                  <a:pt x="64" y="178"/>
                </a:cubicBezTo>
                <a:cubicBezTo>
                  <a:pt x="64" y="177"/>
                  <a:pt x="64" y="179"/>
                  <a:pt x="64" y="177"/>
                </a:cubicBezTo>
                <a:cubicBezTo>
                  <a:pt x="64" y="176"/>
                  <a:pt x="64" y="176"/>
                  <a:pt x="63" y="175"/>
                </a:cubicBezTo>
                <a:cubicBezTo>
                  <a:pt x="62" y="174"/>
                  <a:pt x="61" y="173"/>
                  <a:pt x="62" y="172"/>
                </a:cubicBezTo>
                <a:cubicBezTo>
                  <a:pt x="63" y="173"/>
                  <a:pt x="67" y="179"/>
                  <a:pt x="67" y="179"/>
                </a:cubicBezTo>
                <a:cubicBezTo>
                  <a:pt x="66" y="179"/>
                  <a:pt x="66" y="178"/>
                  <a:pt x="65" y="178"/>
                </a:cubicBezTo>
                <a:cubicBezTo>
                  <a:pt x="64" y="178"/>
                  <a:pt x="65" y="178"/>
                  <a:pt x="64" y="178"/>
                </a:cubicBezTo>
                <a:cubicBezTo>
                  <a:pt x="64" y="178"/>
                  <a:pt x="63" y="179"/>
                  <a:pt x="63" y="179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64" y="181"/>
                  <a:pt x="64" y="179"/>
                  <a:pt x="66" y="181"/>
                </a:cubicBezTo>
                <a:cubicBezTo>
                  <a:pt x="67" y="183"/>
                  <a:pt x="67" y="183"/>
                  <a:pt x="69" y="186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4" y="190"/>
                  <a:pt x="74" y="189"/>
                  <a:pt x="74" y="191"/>
                </a:cubicBezTo>
                <a:cubicBezTo>
                  <a:pt x="72" y="190"/>
                  <a:pt x="74" y="191"/>
                  <a:pt x="73" y="190"/>
                </a:cubicBezTo>
                <a:cubicBezTo>
                  <a:pt x="73" y="190"/>
                  <a:pt x="73" y="190"/>
                  <a:pt x="73" y="190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70" y="187"/>
                  <a:pt x="69" y="186"/>
                  <a:pt x="69" y="186"/>
                </a:cubicBezTo>
                <a:cubicBezTo>
                  <a:pt x="68" y="185"/>
                  <a:pt x="65" y="183"/>
                  <a:pt x="65" y="181"/>
                </a:cubicBezTo>
                <a:cubicBezTo>
                  <a:pt x="63" y="182"/>
                  <a:pt x="64" y="182"/>
                  <a:pt x="63" y="182"/>
                </a:cubicBezTo>
                <a:cubicBezTo>
                  <a:pt x="62" y="181"/>
                  <a:pt x="61" y="181"/>
                  <a:pt x="60" y="179"/>
                </a:cubicBezTo>
                <a:cubicBezTo>
                  <a:pt x="59" y="177"/>
                  <a:pt x="60" y="178"/>
                  <a:pt x="58" y="177"/>
                </a:cubicBezTo>
                <a:cubicBezTo>
                  <a:pt x="58" y="179"/>
                  <a:pt x="58" y="178"/>
                  <a:pt x="58" y="179"/>
                </a:cubicBezTo>
                <a:cubicBezTo>
                  <a:pt x="59" y="179"/>
                  <a:pt x="59" y="179"/>
                  <a:pt x="59" y="179"/>
                </a:cubicBezTo>
                <a:cubicBezTo>
                  <a:pt x="60" y="182"/>
                  <a:pt x="65" y="188"/>
                  <a:pt x="67" y="189"/>
                </a:cubicBezTo>
                <a:cubicBezTo>
                  <a:pt x="69" y="190"/>
                  <a:pt x="68" y="190"/>
                  <a:pt x="73" y="194"/>
                </a:cubicBezTo>
                <a:cubicBezTo>
                  <a:pt x="75" y="195"/>
                  <a:pt x="75" y="195"/>
                  <a:pt x="75" y="195"/>
                </a:cubicBezTo>
                <a:cubicBezTo>
                  <a:pt x="76" y="196"/>
                  <a:pt x="78" y="198"/>
                  <a:pt x="78" y="198"/>
                </a:cubicBezTo>
                <a:cubicBezTo>
                  <a:pt x="77" y="199"/>
                  <a:pt x="76" y="198"/>
                  <a:pt x="75" y="197"/>
                </a:cubicBezTo>
                <a:cubicBezTo>
                  <a:pt x="72" y="196"/>
                  <a:pt x="72" y="196"/>
                  <a:pt x="72" y="196"/>
                </a:cubicBezTo>
                <a:cubicBezTo>
                  <a:pt x="72" y="195"/>
                  <a:pt x="71" y="195"/>
                  <a:pt x="70" y="195"/>
                </a:cubicBezTo>
                <a:cubicBezTo>
                  <a:pt x="70" y="195"/>
                  <a:pt x="70" y="195"/>
                  <a:pt x="69" y="195"/>
                </a:cubicBezTo>
                <a:cubicBezTo>
                  <a:pt x="65" y="193"/>
                  <a:pt x="65" y="193"/>
                  <a:pt x="63" y="190"/>
                </a:cubicBezTo>
                <a:cubicBezTo>
                  <a:pt x="61" y="190"/>
                  <a:pt x="55" y="180"/>
                  <a:pt x="53" y="178"/>
                </a:cubicBezTo>
                <a:cubicBezTo>
                  <a:pt x="53" y="177"/>
                  <a:pt x="53" y="177"/>
                  <a:pt x="52" y="177"/>
                </a:cubicBezTo>
                <a:cubicBezTo>
                  <a:pt x="51" y="178"/>
                  <a:pt x="52" y="179"/>
                  <a:pt x="53" y="180"/>
                </a:cubicBezTo>
                <a:cubicBezTo>
                  <a:pt x="53" y="181"/>
                  <a:pt x="54" y="181"/>
                  <a:pt x="54" y="182"/>
                </a:cubicBezTo>
                <a:cubicBezTo>
                  <a:pt x="52" y="182"/>
                  <a:pt x="54" y="181"/>
                  <a:pt x="52" y="181"/>
                </a:cubicBezTo>
                <a:cubicBezTo>
                  <a:pt x="52" y="183"/>
                  <a:pt x="53" y="184"/>
                  <a:pt x="54" y="184"/>
                </a:cubicBezTo>
                <a:cubicBezTo>
                  <a:pt x="54" y="185"/>
                  <a:pt x="54" y="185"/>
                  <a:pt x="55" y="186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8" y="190"/>
                  <a:pt x="59" y="190"/>
                  <a:pt x="60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59" y="192"/>
                  <a:pt x="59" y="192"/>
                  <a:pt x="58" y="191"/>
                </a:cubicBezTo>
                <a:cubicBezTo>
                  <a:pt x="55" y="189"/>
                  <a:pt x="54" y="187"/>
                  <a:pt x="53" y="185"/>
                </a:cubicBezTo>
                <a:cubicBezTo>
                  <a:pt x="51" y="183"/>
                  <a:pt x="51" y="182"/>
                  <a:pt x="50" y="180"/>
                </a:cubicBezTo>
                <a:cubicBezTo>
                  <a:pt x="49" y="178"/>
                  <a:pt x="48" y="178"/>
                  <a:pt x="46" y="177"/>
                </a:cubicBezTo>
                <a:cubicBezTo>
                  <a:pt x="46" y="175"/>
                  <a:pt x="46" y="172"/>
                  <a:pt x="44" y="171"/>
                </a:cubicBezTo>
                <a:cubicBezTo>
                  <a:pt x="44" y="173"/>
                  <a:pt x="46" y="179"/>
                  <a:pt x="47" y="181"/>
                </a:cubicBezTo>
                <a:cubicBezTo>
                  <a:pt x="47" y="180"/>
                  <a:pt x="47" y="180"/>
                  <a:pt x="47" y="179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80"/>
                  <a:pt x="49" y="180"/>
                  <a:pt x="49" y="180"/>
                </a:cubicBezTo>
                <a:cubicBezTo>
                  <a:pt x="47" y="181"/>
                  <a:pt x="47" y="181"/>
                  <a:pt x="47" y="181"/>
                </a:cubicBezTo>
                <a:cubicBezTo>
                  <a:pt x="49" y="181"/>
                  <a:pt x="49" y="181"/>
                  <a:pt x="49" y="183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7" y="181"/>
                  <a:pt x="47" y="181"/>
                  <a:pt x="46" y="181"/>
                </a:cubicBezTo>
                <a:cubicBezTo>
                  <a:pt x="47" y="185"/>
                  <a:pt x="49" y="183"/>
                  <a:pt x="50" y="186"/>
                </a:cubicBezTo>
                <a:cubicBezTo>
                  <a:pt x="50" y="188"/>
                  <a:pt x="51" y="190"/>
                  <a:pt x="53" y="191"/>
                </a:cubicBezTo>
                <a:cubicBezTo>
                  <a:pt x="53" y="188"/>
                  <a:pt x="52" y="190"/>
                  <a:pt x="52" y="188"/>
                </a:cubicBezTo>
                <a:cubicBezTo>
                  <a:pt x="54" y="188"/>
                  <a:pt x="54" y="191"/>
                  <a:pt x="55" y="193"/>
                </a:cubicBezTo>
                <a:cubicBezTo>
                  <a:pt x="59" y="200"/>
                  <a:pt x="59" y="200"/>
                  <a:pt x="65" y="205"/>
                </a:cubicBezTo>
                <a:cubicBezTo>
                  <a:pt x="66" y="204"/>
                  <a:pt x="64" y="205"/>
                  <a:pt x="66" y="204"/>
                </a:cubicBezTo>
                <a:cubicBezTo>
                  <a:pt x="67" y="205"/>
                  <a:pt x="67" y="207"/>
                  <a:pt x="68" y="208"/>
                </a:cubicBezTo>
                <a:cubicBezTo>
                  <a:pt x="70" y="208"/>
                  <a:pt x="69" y="208"/>
                  <a:pt x="70" y="208"/>
                </a:cubicBezTo>
                <a:cubicBezTo>
                  <a:pt x="71" y="208"/>
                  <a:pt x="71" y="208"/>
                  <a:pt x="72" y="209"/>
                </a:cubicBezTo>
                <a:cubicBezTo>
                  <a:pt x="75" y="209"/>
                  <a:pt x="73" y="209"/>
                  <a:pt x="76" y="211"/>
                </a:cubicBezTo>
                <a:cubicBezTo>
                  <a:pt x="78" y="212"/>
                  <a:pt x="83" y="216"/>
                  <a:pt x="85" y="215"/>
                </a:cubicBezTo>
                <a:cubicBezTo>
                  <a:pt x="85" y="215"/>
                  <a:pt x="85" y="215"/>
                  <a:pt x="84" y="214"/>
                </a:cubicBezTo>
                <a:cubicBezTo>
                  <a:pt x="84" y="214"/>
                  <a:pt x="84" y="214"/>
                  <a:pt x="84" y="214"/>
                </a:cubicBezTo>
                <a:cubicBezTo>
                  <a:pt x="83" y="213"/>
                  <a:pt x="83" y="213"/>
                  <a:pt x="83" y="213"/>
                </a:cubicBezTo>
                <a:cubicBezTo>
                  <a:pt x="81" y="212"/>
                  <a:pt x="81" y="212"/>
                  <a:pt x="81" y="210"/>
                </a:cubicBezTo>
                <a:cubicBezTo>
                  <a:pt x="82" y="211"/>
                  <a:pt x="82" y="211"/>
                  <a:pt x="83" y="212"/>
                </a:cubicBezTo>
                <a:cubicBezTo>
                  <a:pt x="86" y="214"/>
                  <a:pt x="84" y="211"/>
                  <a:pt x="89" y="215"/>
                </a:cubicBezTo>
                <a:cubicBezTo>
                  <a:pt x="90" y="215"/>
                  <a:pt x="90" y="216"/>
                  <a:pt x="91" y="215"/>
                </a:cubicBezTo>
                <a:cubicBezTo>
                  <a:pt x="93" y="215"/>
                  <a:pt x="94" y="215"/>
                  <a:pt x="96" y="216"/>
                </a:cubicBezTo>
                <a:cubicBezTo>
                  <a:pt x="97" y="217"/>
                  <a:pt x="98" y="217"/>
                  <a:pt x="99" y="217"/>
                </a:cubicBezTo>
                <a:cubicBezTo>
                  <a:pt x="99" y="215"/>
                  <a:pt x="98" y="216"/>
                  <a:pt x="97" y="214"/>
                </a:cubicBezTo>
                <a:cubicBezTo>
                  <a:pt x="99" y="214"/>
                  <a:pt x="102" y="217"/>
                  <a:pt x="105" y="218"/>
                </a:cubicBezTo>
                <a:cubicBezTo>
                  <a:pt x="105" y="216"/>
                  <a:pt x="105" y="217"/>
                  <a:pt x="104" y="216"/>
                </a:cubicBezTo>
                <a:cubicBezTo>
                  <a:pt x="106" y="216"/>
                  <a:pt x="106" y="217"/>
                  <a:pt x="108" y="218"/>
                </a:cubicBezTo>
                <a:cubicBezTo>
                  <a:pt x="110" y="218"/>
                  <a:pt x="109" y="217"/>
                  <a:pt x="112" y="219"/>
                </a:cubicBezTo>
                <a:cubicBezTo>
                  <a:pt x="115" y="221"/>
                  <a:pt x="119" y="224"/>
                  <a:pt x="122" y="228"/>
                </a:cubicBezTo>
                <a:cubicBezTo>
                  <a:pt x="124" y="231"/>
                  <a:pt x="126" y="235"/>
                  <a:pt x="126" y="236"/>
                </a:cubicBezTo>
                <a:cubicBezTo>
                  <a:pt x="127" y="236"/>
                  <a:pt x="127" y="236"/>
                  <a:pt x="127" y="236"/>
                </a:cubicBezTo>
                <a:cubicBezTo>
                  <a:pt x="127" y="235"/>
                  <a:pt x="127" y="235"/>
                  <a:pt x="128" y="235"/>
                </a:cubicBezTo>
                <a:cubicBezTo>
                  <a:pt x="128" y="238"/>
                  <a:pt x="128" y="238"/>
                  <a:pt x="128" y="241"/>
                </a:cubicBezTo>
                <a:cubicBezTo>
                  <a:pt x="129" y="244"/>
                  <a:pt x="128" y="247"/>
                  <a:pt x="126" y="250"/>
                </a:cubicBezTo>
                <a:cubicBezTo>
                  <a:pt x="125" y="252"/>
                  <a:pt x="125" y="252"/>
                  <a:pt x="125" y="252"/>
                </a:cubicBezTo>
                <a:cubicBezTo>
                  <a:pt x="124" y="253"/>
                  <a:pt x="123" y="253"/>
                  <a:pt x="123" y="254"/>
                </a:cubicBezTo>
                <a:cubicBezTo>
                  <a:pt x="121" y="256"/>
                  <a:pt x="123" y="256"/>
                  <a:pt x="119" y="259"/>
                </a:cubicBezTo>
                <a:cubicBezTo>
                  <a:pt x="118" y="260"/>
                  <a:pt x="118" y="260"/>
                  <a:pt x="117" y="260"/>
                </a:cubicBezTo>
                <a:cubicBezTo>
                  <a:pt x="115" y="262"/>
                  <a:pt x="117" y="262"/>
                  <a:pt x="113" y="263"/>
                </a:cubicBezTo>
                <a:cubicBezTo>
                  <a:pt x="112" y="263"/>
                  <a:pt x="111" y="263"/>
                  <a:pt x="111" y="263"/>
                </a:cubicBezTo>
                <a:cubicBezTo>
                  <a:pt x="109" y="263"/>
                  <a:pt x="110" y="264"/>
                  <a:pt x="108" y="264"/>
                </a:cubicBezTo>
                <a:cubicBezTo>
                  <a:pt x="108" y="263"/>
                  <a:pt x="108" y="264"/>
                  <a:pt x="108" y="263"/>
                </a:cubicBezTo>
                <a:cubicBezTo>
                  <a:pt x="109" y="262"/>
                  <a:pt x="108" y="264"/>
                  <a:pt x="109" y="263"/>
                </a:cubicBezTo>
                <a:cubicBezTo>
                  <a:pt x="107" y="263"/>
                  <a:pt x="107" y="263"/>
                  <a:pt x="106" y="263"/>
                </a:cubicBezTo>
                <a:cubicBezTo>
                  <a:pt x="105" y="263"/>
                  <a:pt x="105" y="263"/>
                  <a:pt x="104" y="263"/>
                </a:cubicBezTo>
                <a:cubicBezTo>
                  <a:pt x="102" y="265"/>
                  <a:pt x="102" y="265"/>
                  <a:pt x="99" y="265"/>
                </a:cubicBezTo>
                <a:cubicBezTo>
                  <a:pt x="98" y="265"/>
                  <a:pt x="98" y="266"/>
                  <a:pt x="96" y="266"/>
                </a:cubicBezTo>
                <a:cubicBezTo>
                  <a:pt x="95" y="265"/>
                  <a:pt x="95" y="266"/>
                  <a:pt x="93" y="266"/>
                </a:cubicBezTo>
                <a:cubicBezTo>
                  <a:pt x="89" y="266"/>
                  <a:pt x="82" y="264"/>
                  <a:pt x="79" y="261"/>
                </a:cubicBezTo>
                <a:cubicBezTo>
                  <a:pt x="78" y="261"/>
                  <a:pt x="76" y="259"/>
                  <a:pt x="75" y="259"/>
                </a:cubicBezTo>
                <a:cubicBezTo>
                  <a:pt x="73" y="257"/>
                  <a:pt x="70" y="255"/>
                  <a:pt x="68" y="254"/>
                </a:cubicBezTo>
                <a:cubicBezTo>
                  <a:pt x="66" y="253"/>
                  <a:pt x="65" y="252"/>
                  <a:pt x="64" y="251"/>
                </a:cubicBezTo>
                <a:cubicBezTo>
                  <a:pt x="60" y="248"/>
                  <a:pt x="61" y="250"/>
                  <a:pt x="57" y="246"/>
                </a:cubicBezTo>
                <a:cubicBezTo>
                  <a:pt x="56" y="245"/>
                  <a:pt x="56" y="245"/>
                  <a:pt x="55" y="244"/>
                </a:cubicBezTo>
                <a:cubicBezTo>
                  <a:pt x="54" y="242"/>
                  <a:pt x="53" y="241"/>
                  <a:pt x="51" y="239"/>
                </a:cubicBezTo>
                <a:cubicBezTo>
                  <a:pt x="48" y="237"/>
                  <a:pt x="48" y="237"/>
                  <a:pt x="48" y="237"/>
                </a:cubicBezTo>
                <a:cubicBezTo>
                  <a:pt x="34" y="225"/>
                  <a:pt x="28" y="219"/>
                  <a:pt x="18" y="204"/>
                </a:cubicBezTo>
                <a:cubicBezTo>
                  <a:pt x="8" y="183"/>
                  <a:pt x="8" y="183"/>
                  <a:pt x="8" y="183"/>
                </a:cubicBezTo>
                <a:cubicBezTo>
                  <a:pt x="7" y="181"/>
                  <a:pt x="3" y="172"/>
                  <a:pt x="3" y="169"/>
                </a:cubicBezTo>
                <a:cubicBezTo>
                  <a:pt x="4" y="170"/>
                  <a:pt x="4" y="170"/>
                  <a:pt x="5" y="170"/>
                </a:cubicBezTo>
                <a:cubicBezTo>
                  <a:pt x="5" y="168"/>
                  <a:pt x="4" y="168"/>
                  <a:pt x="3" y="165"/>
                </a:cubicBezTo>
                <a:cubicBezTo>
                  <a:pt x="3" y="165"/>
                  <a:pt x="4" y="166"/>
                  <a:pt x="3" y="166"/>
                </a:cubicBezTo>
                <a:cubicBezTo>
                  <a:pt x="2" y="165"/>
                  <a:pt x="2" y="165"/>
                  <a:pt x="2" y="165"/>
                </a:cubicBezTo>
                <a:cubicBezTo>
                  <a:pt x="2" y="165"/>
                  <a:pt x="1" y="160"/>
                  <a:pt x="1" y="159"/>
                </a:cubicBezTo>
                <a:cubicBezTo>
                  <a:pt x="1" y="153"/>
                  <a:pt x="0" y="147"/>
                  <a:pt x="0" y="140"/>
                </a:cubicBezTo>
                <a:cubicBezTo>
                  <a:pt x="0" y="139"/>
                  <a:pt x="0" y="132"/>
                  <a:pt x="1" y="132"/>
                </a:cubicBezTo>
                <a:cubicBezTo>
                  <a:pt x="2" y="133"/>
                  <a:pt x="1" y="134"/>
                  <a:pt x="1" y="136"/>
                </a:cubicBezTo>
                <a:cubicBezTo>
                  <a:pt x="1" y="136"/>
                  <a:pt x="1" y="137"/>
                  <a:pt x="1" y="137"/>
                </a:cubicBezTo>
                <a:cubicBezTo>
                  <a:pt x="2" y="138"/>
                  <a:pt x="1" y="137"/>
                  <a:pt x="1" y="139"/>
                </a:cubicBezTo>
                <a:cubicBezTo>
                  <a:pt x="1" y="140"/>
                  <a:pt x="2" y="141"/>
                  <a:pt x="2" y="142"/>
                </a:cubicBezTo>
                <a:cubicBezTo>
                  <a:pt x="3" y="146"/>
                  <a:pt x="2" y="150"/>
                  <a:pt x="3" y="153"/>
                </a:cubicBezTo>
                <a:cubicBezTo>
                  <a:pt x="3" y="155"/>
                  <a:pt x="4" y="158"/>
                  <a:pt x="4" y="160"/>
                </a:cubicBezTo>
                <a:cubicBezTo>
                  <a:pt x="5" y="166"/>
                  <a:pt x="6" y="166"/>
                  <a:pt x="6" y="169"/>
                </a:cubicBezTo>
                <a:cubicBezTo>
                  <a:pt x="7" y="172"/>
                  <a:pt x="7" y="172"/>
                  <a:pt x="7" y="172"/>
                </a:cubicBezTo>
                <a:cubicBezTo>
                  <a:pt x="8" y="175"/>
                  <a:pt x="9" y="175"/>
                  <a:pt x="10" y="178"/>
                </a:cubicBezTo>
                <a:cubicBezTo>
                  <a:pt x="10" y="179"/>
                  <a:pt x="10" y="182"/>
                  <a:pt x="12" y="183"/>
                </a:cubicBezTo>
                <a:cubicBezTo>
                  <a:pt x="13" y="182"/>
                  <a:pt x="12" y="182"/>
                  <a:pt x="12" y="181"/>
                </a:cubicBezTo>
                <a:cubicBezTo>
                  <a:pt x="10" y="177"/>
                  <a:pt x="9" y="172"/>
                  <a:pt x="8" y="168"/>
                </a:cubicBezTo>
                <a:cubicBezTo>
                  <a:pt x="8" y="166"/>
                  <a:pt x="7" y="165"/>
                  <a:pt x="6" y="163"/>
                </a:cubicBezTo>
                <a:cubicBezTo>
                  <a:pt x="5" y="158"/>
                  <a:pt x="5" y="158"/>
                  <a:pt x="5" y="158"/>
                </a:cubicBezTo>
                <a:cubicBezTo>
                  <a:pt x="5" y="157"/>
                  <a:pt x="4" y="153"/>
                  <a:pt x="4" y="152"/>
                </a:cubicBezTo>
                <a:cubicBezTo>
                  <a:pt x="4" y="149"/>
                  <a:pt x="4" y="146"/>
                  <a:pt x="4" y="143"/>
                </a:cubicBezTo>
                <a:cubicBezTo>
                  <a:pt x="4" y="141"/>
                  <a:pt x="3" y="142"/>
                  <a:pt x="4" y="140"/>
                </a:cubicBezTo>
                <a:cubicBezTo>
                  <a:pt x="4" y="139"/>
                  <a:pt x="4" y="138"/>
                  <a:pt x="4" y="137"/>
                </a:cubicBezTo>
                <a:cubicBezTo>
                  <a:pt x="4" y="124"/>
                  <a:pt x="4" y="124"/>
                  <a:pt x="4" y="124"/>
                </a:cubicBezTo>
                <a:cubicBezTo>
                  <a:pt x="5" y="122"/>
                  <a:pt x="6" y="117"/>
                  <a:pt x="6" y="116"/>
                </a:cubicBezTo>
                <a:cubicBezTo>
                  <a:pt x="6" y="112"/>
                  <a:pt x="6" y="113"/>
                  <a:pt x="7" y="111"/>
                </a:cubicBezTo>
                <a:cubicBezTo>
                  <a:pt x="8" y="109"/>
                  <a:pt x="8" y="110"/>
                  <a:pt x="8" y="108"/>
                </a:cubicBezTo>
                <a:cubicBezTo>
                  <a:pt x="9" y="107"/>
                  <a:pt x="8" y="107"/>
                  <a:pt x="8" y="105"/>
                </a:cubicBezTo>
                <a:cubicBezTo>
                  <a:pt x="9" y="101"/>
                  <a:pt x="9" y="101"/>
                  <a:pt x="9" y="101"/>
                </a:cubicBezTo>
                <a:cubicBezTo>
                  <a:pt x="10" y="99"/>
                  <a:pt x="12" y="99"/>
                  <a:pt x="12" y="96"/>
                </a:cubicBezTo>
                <a:cubicBezTo>
                  <a:pt x="11" y="96"/>
                  <a:pt x="12" y="96"/>
                  <a:pt x="11" y="96"/>
                </a:cubicBezTo>
                <a:cubicBezTo>
                  <a:pt x="11" y="95"/>
                  <a:pt x="12" y="96"/>
                  <a:pt x="12" y="94"/>
                </a:cubicBezTo>
                <a:cubicBezTo>
                  <a:pt x="13" y="95"/>
                  <a:pt x="12" y="95"/>
                  <a:pt x="13" y="95"/>
                </a:cubicBezTo>
                <a:cubicBezTo>
                  <a:pt x="13" y="93"/>
                  <a:pt x="12" y="94"/>
                  <a:pt x="13" y="91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0"/>
                  <a:pt x="18" y="77"/>
                  <a:pt x="20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1" y="72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2" y="72"/>
                  <a:pt x="22" y="72"/>
                </a:cubicBezTo>
                <a:cubicBezTo>
                  <a:pt x="22" y="73"/>
                  <a:pt x="22" y="72"/>
                  <a:pt x="21" y="73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8"/>
                  <a:pt x="19" y="78"/>
                  <a:pt x="19" y="79"/>
                </a:cubicBezTo>
                <a:cubicBezTo>
                  <a:pt x="19" y="79"/>
                  <a:pt x="19" y="80"/>
                  <a:pt x="18" y="81"/>
                </a:cubicBezTo>
                <a:cubicBezTo>
                  <a:pt x="18" y="82"/>
                  <a:pt x="17" y="82"/>
                  <a:pt x="18" y="84"/>
                </a:cubicBezTo>
                <a:cubicBezTo>
                  <a:pt x="19" y="83"/>
                  <a:pt x="19" y="81"/>
                  <a:pt x="20" y="80"/>
                </a:cubicBezTo>
                <a:cubicBezTo>
                  <a:pt x="21" y="78"/>
                  <a:pt x="21" y="77"/>
                  <a:pt x="21" y="76"/>
                </a:cubicBezTo>
                <a:cubicBezTo>
                  <a:pt x="22" y="75"/>
                  <a:pt x="24" y="70"/>
                  <a:pt x="25" y="69"/>
                </a:cubicBezTo>
                <a:cubicBezTo>
                  <a:pt x="25" y="72"/>
                  <a:pt x="24" y="76"/>
                  <a:pt x="22" y="79"/>
                </a:cubicBezTo>
                <a:cubicBezTo>
                  <a:pt x="22" y="80"/>
                  <a:pt x="22" y="80"/>
                  <a:pt x="21" y="81"/>
                </a:cubicBezTo>
                <a:cubicBezTo>
                  <a:pt x="21" y="82"/>
                  <a:pt x="22" y="82"/>
                  <a:pt x="22" y="83"/>
                </a:cubicBezTo>
                <a:cubicBezTo>
                  <a:pt x="22" y="85"/>
                  <a:pt x="21" y="85"/>
                  <a:pt x="21" y="87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7"/>
                  <a:pt x="22" y="87"/>
                  <a:pt x="22" y="86"/>
                </a:cubicBezTo>
                <a:cubicBezTo>
                  <a:pt x="22" y="86"/>
                  <a:pt x="22" y="85"/>
                  <a:pt x="23" y="85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79"/>
                  <a:pt x="25" y="77"/>
                  <a:pt x="27" y="77"/>
                </a:cubicBezTo>
                <a:cubicBezTo>
                  <a:pt x="27" y="78"/>
                  <a:pt x="26" y="80"/>
                  <a:pt x="26" y="81"/>
                </a:cubicBezTo>
                <a:cubicBezTo>
                  <a:pt x="25" y="82"/>
                  <a:pt x="25" y="83"/>
                  <a:pt x="25" y="84"/>
                </a:cubicBezTo>
                <a:cubicBezTo>
                  <a:pt x="24" y="86"/>
                  <a:pt x="23" y="87"/>
                  <a:pt x="23" y="89"/>
                </a:cubicBezTo>
                <a:cubicBezTo>
                  <a:pt x="23" y="91"/>
                  <a:pt x="23" y="90"/>
                  <a:pt x="23" y="91"/>
                </a:cubicBezTo>
                <a:cubicBezTo>
                  <a:pt x="25" y="91"/>
                  <a:pt x="24" y="90"/>
                  <a:pt x="24" y="89"/>
                </a:cubicBezTo>
                <a:cubicBezTo>
                  <a:pt x="25" y="88"/>
                  <a:pt x="24" y="89"/>
                  <a:pt x="25" y="88"/>
                </a:cubicBezTo>
                <a:cubicBezTo>
                  <a:pt x="25" y="86"/>
                  <a:pt x="27" y="87"/>
                  <a:pt x="25" y="84"/>
                </a:cubicBezTo>
                <a:cubicBezTo>
                  <a:pt x="25" y="84"/>
                  <a:pt x="26" y="84"/>
                  <a:pt x="26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26" y="83"/>
                  <a:pt x="26" y="82"/>
                  <a:pt x="27" y="81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79"/>
                  <a:pt x="28" y="79"/>
                  <a:pt x="29" y="78"/>
                </a:cubicBezTo>
                <a:cubicBezTo>
                  <a:pt x="30" y="78"/>
                  <a:pt x="30" y="78"/>
                  <a:pt x="31" y="78"/>
                </a:cubicBezTo>
                <a:cubicBezTo>
                  <a:pt x="31" y="79"/>
                  <a:pt x="30" y="80"/>
                  <a:pt x="30" y="82"/>
                </a:cubicBezTo>
                <a:cubicBezTo>
                  <a:pt x="29" y="83"/>
                  <a:pt x="29" y="84"/>
                  <a:pt x="28" y="86"/>
                </a:cubicBezTo>
                <a:cubicBezTo>
                  <a:pt x="27" y="88"/>
                  <a:pt x="26" y="90"/>
                  <a:pt x="25" y="94"/>
                </a:cubicBezTo>
                <a:cubicBezTo>
                  <a:pt x="24" y="97"/>
                  <a:pt x="23" y="100"/>
                  <a:pt x="22" y="103"/>
                </a:cubicBezTo>
                <a:cubicBezTo>
                  <a:pt x="22" y="104"/>
                  <a:pt x="22" y="103"/>
                  <a:pt x="21" y="105"/>
                </a:cubicBezTo>
                <a:cubicBezTo>
                  <a:pt x="21" y="106"/>
                  <a:pt x="20" y="112"/>
                  <a:pt x="20" y="112"/>
                </a:cubicBezTo>
                <a:cubicBezTo>
                  <a:pt x="22" y="112"/>
                  <a:pt x="22" y="111"/>
                  <a:pt x="22" y="110"/>
                </a:cubicBezTo>
                <a:cubicBezTo>
                  <a:pt x="23" y="107"/>
                  <a:pt x="24" y="104"/>
                  <a:pt x="25" y="102"/>
                </a:cubicBezTo>
                <a:cubicBezTo>
                  <a:pt x="27" y="96"/>
                  <a:pt x="27" y="96"/>
                  <a:pt x="27" y="96"/>
                </a:cubicBezTo>
                <a:cubicBezTo>
                  <a:pt x="27" y="93"/>
                  <a:pt x="29" y="90"/>
                  <a:pt x="30" y="88"/>
                </a:cubicBezTo>
                <a:cubicBezTo>
                  <a:pt x="30" y="86"/>
                  <a:pt x="32" y="84"/>
                  <a:pt x="32" y="83"/>
                </a:cubicBezTo>
                <a:cubicBezTo>
                  <a:pt x="33" y="81"/>
                  <a:pt x="35" y="77"/>
                  <a:pt x="36" y="75"/>
                </a:cubicBezTo>
                <a:cubicBezTo>
                  <a:pt x="37" y="73"/>
                  <a:pt x="37" y="73"/>
                  <a:pt x="37" y="73"/>
                </a:cubicBezTo>
                <a:cubicBezTo>
                  <a:pt x="38" y="73"/>
                  <a:pt x="38" y="71"/>
                  <a:pt x="39" y="71"/>
                </a:cubicBezTo>
                <a:cubicBezTo>
                  <a:pt x="39" y="72"/>
                  <a:pt x="39" y="72"/>
                  <a:pt x="39" y="72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3" y="82"/>
                  <a:pt x="32" y="85"/>
                  <a:pt x="30" y="88"/>
                </a:cubicBezTo>
                <a:cubicBezTo>
                  <a:pt x="29" y="92"/>
                  <a:pt x="29" y="92"/>
                  <a:pt x="29" y="92"/>
                </a:cubicBezTo>
                <a:cubicBezTo>
                  <a:pt x="29" y="92"/>
                  <a:pt x="29" y="92"/>
                  <a:pt x="29" y="93"/>
                </a:cubicBezTo>
                <a:cubicBezTo>
                  <a:pt x="30" y="91"/>
                  <a:pt x="30" y="94"/>
                  <a:pt x="30" y="92"/>
                </a:cubicBezTo>
                <a:cubicBezTo>
                  <a:pt x="31" y="90"/>
                  <a:pt x="32" y="86"/>
                  <a:pt x="33" y="86"/>
                </a:cubicBezTo>
                <a:cubicBezTo>
                  <a:pt x="34" y="90"/>
                  <a:pt x="31" y="91"/>
                  <a:pt x="31" y="95"/>
                </a:cubicBezTo>
                <a:cubicBezTo>
                  <a:pt x="30" y="97"/>
                  <a:pt x="31" y="97"/>
                  <a:pt x="30" y="98"/>
                </a:cubicBezTo>
                <a:cubicBezTo>
                  <a:pt x="30" y="99"/>
                  <a:pt x="30" y="99"/>
                  <a:pt x="30" y="100"/>
                </a:cubicBezTo>
                <a:cubicBezTo>
                  <a:pt x="29" y="102"/>
                  <a:pt x="29" y="101"/>
                  <a:pt x="29" y="103"/>
                </a:cubicBezTo>
                <a:cubicBezTo>
                  <a:pt x="28" y="104"/>
                  <a:pt x="29" y="104"/>
                  <a:pt x="29" y="105"/>
                </a:cubicBezTo>
                <a:cubicBezTo>
                  <a:pt x="30" y="104"/>
                  <a:pt x="30" y="102"/>
                  <a:pt x="30" y="101"/>
                </a:cubicBezTo>
                <a:cubicBezTo>
                  <a:pt x="31" y="99"/>
                  <a:pt x="31" y="98"/>
                  <a:pt x="32" y="97"/>
                </a:cubicBezTo>
                <a:cubicBezTo>
                  <a:pt x="32" y="94"/>
                  <a:pt x="33" y="94"/>
                  <a:pt x="34" y="92"/>
                </a:cubicBezTo>
                <a:cubicBezTo>
                  <a:pt x="34" y="91"/>
                  <a:pt x="34" y="91"/>
                  <a:pt x="34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5" y="91"/>
                  <a:pt x="34" y="90"/>
                  <a:pt x="35" y="91"/>
                </a:cubicBezTo>
                <a:cubicBezTo>
                  <a:pt x="36" y="90"/>
                  <a:pt x="36" y="90"/>
                  <a:pt x="37" y="89"/>
                </a:cubicBezTo>
                <a:cubicBezTo>
                  <a:pt x="37" y="87"/>
                  <a:pt x="38" y="87"/>
                  <a:pt x="39" y="86"/>
                </a:cubicBezTo>
                <a:cubicBezTo>
                  <a:pt x="40" y="84"/>
                  <a:pt x="40" y="82"/>
                  <a:pt x="42" y="80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0"/>
                  <a:pt x="48" y="70"/>
                  <a:pt x="49" y="70"/>
                </a:cubicBezTo>
                <a:cubicBezTo>
                  <a:pt x="49" y="69"/>
                  <a:pt x="49" y="69"/>
                  <a:pt x="50" y="69"/>
                </a:cubicBezTo>
                <a:cubicBezTo>
                  <a:pt x="50" y="67"/>
                  <a:pt x="50" y="69"/>
                  <a:pt x="50" y="68"/>
                </a:cubicBezTo>
                <a:cubicBezTo>
                  <a:pt x="50" y="67"/>
                  <a:pt x="50" y="68"/>
                  <a:pt x="50" y="67"/>
                </a:cubicBezTo>
                <a:cubicBezTo>
                  <a:pt x="51" y="66"/>
                  <a:pt x="50" y="67"/>
                  <a:pt x="52" y="66"/>
                </a:cubicBezTo>
                <a:cubicBezTo>
                  <a:pt x="54" y="65"/>
                  <a:pt x="54" y="64"/>
                  <a:pt x="55" y="62"/>
                </a:cubicBezTo>
                <a:cubicBezTo>
                  <a:pt x="56" y="61"/>
                  <a:pt x="56" y="61"/>
                  <a:pt x="57" y="60"/>
                </a:cubicBezTo>
                <a:cubicBezTo>
                  <a:pt x="58" y="58"/>
                  <a:pt x="58" y="58"/>
                  <a:pt x="58" y="58"/>
                </a:cubicBezTo>
                <a:cubicBezTo>
                  <a:pt x="59" y="57"/>
                  <a:pt x="60" y="56"/>
                  <a:pt x="61" y="55"/>
                </a:cubicBezTo>
                <a:cubicBezTo>
                  <a:pt x="61" y="54"/>
                  <a:pt x="61" y="54"/>
                  <a:pt x="62" y="54"/>
                </a:cubicBezTo>
                <a:cubicBezTo>
                  <a:pt x="63" y="54"/>
                  <a:pt x="62" y="53"/>
                  <a:pt x="6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3"/>
                  <a:pt x="66" y="52"/>
                  <a:pt x="67" y="51"/>
                </a:cubicBezTo>
                <a:cubicBezTo>
                  <a:pt x="69" y="49"/>
                  <a:pt x="70" y="48"/>
                  <a:pt x="72" y="46"/>
                </a:cubicBezTo>
                <a:cubicBezTo>
                  <a:pt x="73" y="46"/>
                  <a:pt x="73" y="45"/>
                  <a:pt x="75" y="44"/>
                </a:cubicBezTo>
                <a:cubicBezTo>
                  <a:pt x="81" y="38"/>
                  <a:pt x="78" y="43"/>
                  <a:pt x="83" y="39"/>
                </a:cubicBezTo>
                <a:cubicBezTo>
                  <a:pt x="84" y="39"/>
                  <a:pt x="84" y="39"/>
                  <a:pt x="84" y="38"/>
                </a:cubicBezTo>
                <a:cubicBezTo>
                  <a:pt x="87" y="37"/>
                  <a:pt x="89" y="36"/>
                  <a:pt x="92" y="35"/>
                </a:cubicBezTo>
                <a:cubicBezTo>
                  <a:pt x="94" y="34"/>
                  <a:pt x="95" y="34"/>
                  <a:pt x="99" y="32"/>
                </a:cubicBezTo>
                <a:cubicBezTo>
                  <a:pt x="101" y="31"/>
                  <a:pt x="106" y="29"/>
                  <a:pt x="109" y="28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5"/>
                  <a:pt x="117" y="25"/>
                  <a:pt x="118" y="24"/>
                </a:cubicBezTo>
                <a:cubicBezTo>
                  <a:pt x="117" y="24"/>
                  <a:pt x="116" y="24"/>
                  <a:pt x="116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3"/>
                  <a:pt x="116" y="24"/>
                  <a:pt x="116" y="23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21" y="22"/>
                  <a:pt x="119" y="22"/>
                  <a:pt x="120" y="21"/>
                </a:cubicBezTo>
                <a:cubicBezTo>
                  <a:pt x="124" y="19"/>
                  <a:pt x="125" y="19"/>
                  <a:pt x="126" y="20"/>
                </a:cubicBezTo>
                <a:cubicBezTo>
                  <a:pt x="128" y="17"/>
                  <a:pt x="131" y="19"/>
                  <a:pt x="134" y="18"/>
                </a:cubicBezTo>
                <a:cubicBezTo>
                  <a:pt x="140" y="17"/>
                  <a:pt x="152" y="18"/>
                  <a:pt x="158" y="19"/>
                </a:cubicBezTo>
                <a:cubicBezTo>
                  <a:pt x="160" y="20"/>
                  <a:pt x="164" y="20"/>
                  <a:pt x="166" y="21"/>
                </a:cubicBezTo>
                <a:cubicBezTo>
                  <a:pt x="167" y="22"/>
                  <a:pt x="170" y="22"/>
                  <a:pt x="171" y="22"/>
                </a:cubicBezTo>
                <a:cubicBezTo>
                  <a:pt x="173" y="23"/>
                  <a:pt x="174" y="23"/>
                  <a:pt x="176" y="24"/>
                </a:cubicBezTo>
                <a:cubicBezTo>
                  <a:pt x="178" y="25"/>
                  <a:pt x="180" y="24"/>
                  <a:pt x="181" y="25"/>
                </a:cubicBezTo>
                <a:cubicBezTo>
                  <a:pt x="183" y="26"/>
                  <a:pt x="185" y="26"/>
                  <a:pt x="186" y="27"/>
                </a:cubicBezTo>
                <a:cubicBezTo>
                  <a:pt x="189" y="29"/>
                  <a:pt x="192" y="30"/>
                  <a:pt x="195" y="31"/>
                </a:cubicBezTo>
                <a:cubicBezTo>
                  <a:pt x="197" y="32"/>
                  <a:pt x="200" y="34"/>
                  <a:pt x="201" y="35"/>
                </a:cubicBezTo>
                <a:cubicBezTo>
                  <a:pt x="202" y="36"/>
                  <a:pt x="206" y="38"/>
                  <a:pt x="209" y="40"/>
                </a:cubicBezTo>
                <a:cubicBezTo>
                  <a:pt x="212" y="41"/>
                  <a:pt x="212" y="41"/>
                  <a:pt x="212" y="41"/>
                </a:cubicBezTo>
                <a:cubicBezTo>
                  <a:pt x="213" y="42"/>
                  <a:pt x="214" y="43"/>
                  <a:pt x="214" y="43"/>
                </a:cubicBezTo>
                <a:cubicBezTo>
                  <a:pt x="217" y="46"/>
                  <a:pt x="218" y="45"/>
                  <a:pt x="222" y="49"/>
                </a:cubicBezTo>
                <a:cubicBezTo>
                  <a:pt x="222" y="50"/>
                  <a:pt x="223" y="51"/>
                  <a:pt x="224" y="51"/>
                </a:cubicBezTo>
                <a:cubicBezTo>
                  <a:pt x="224" y="52"/>
                  <a:pt x="225" y="52"/>
                  <a:pt x="225" y="52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30" y="55"/>
                  <a:pt x="227" y="57"/>
                  <a:pt x="229" y="55"/>
                </a:cubicBezTo>
                <a:cubicBezTo>
                  <a:pt x="230" y="55"/>
                  <a:pt x="229" y="55"/>
                  <a:pt x="230" y="55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1" y="57"/>
                  <a:pt x="231" y="57"/>
                  <a:pt x="231" y="57"/>
                </a:cubicBezTo>
                <a:cubicBezTo>
                  <a:pt x="230" y="56"/>
                  <a:pt x="230" y="56"/>
                  <a:pt x="229" y="56"/>
                </a:cubicBezTo>
                <a:cubicBezTo>
                  <a:pt x="229" y="57"/>
                  <a:pt x="229" y="57"/>
                  <a:pt x="230" y="57"/>
                </a:cubicBezTo>
                <a:cubicBezTo>
                  <a:pt x="230" y="58"/>
                  <a:pt x="230" y="58"/>
                  <a:pt x="230" y="58"/>
                </a:cubicBezTo>
                <a:cubicBezTo>
                  <a:pt x="232" y="59"/>
                  <a:pt x="233" y="60"/>
                  <a:pt x="234" y="62"/>
                </a:cubicBezTo>
                <a:cubicBezTo>
                  <a:pt x="236" y="62"/>
                  <a:pt x="236" y="62"/>
                  <a:pt x="236" y="62"/>
                </a:cubicBezTo>
                <a:cubicBezTo>
                  <a:pt x="236" y="64"/>
                  <a:pt x="238" y="66"/>
                  <a:pt x="239" y="68"/>
                </a:cubicBezTo>
                <a:cubicBezTo>
                  <a:pt x="239" y="68"/>
                  <a:pt x="239" y="69"/>
                  <a:pt x="240" y="69"/>
                </a:cubicBezTo>
                <a:cubicBezTo>
                  <a:pt x="241" y="70"/>
                  <a:pt x="240" y="72"/>
                  <a:pt x="242" y="73"/>
                </a:cubicBezTo>
                <a:cubicBezTo>
                  <a:pt x="242" y="71"/>
                  <a:pt x="241" y="69"/>
                  <a:pt x="240" y="68"/>
                </a:cubicBezTo>
                <a:cubicBezTo>
                  <a:pt x="233" y="56"/>
                  <a:pt x="233" y="56"/>
                  <a:pt x="233" y="56"/>
                </a:cubicBezTo>
                <a:cubicBezTo>
                  <a:pt x="231" y="54"/>
                  <a:pt x="231" y="53"/>
                  <a:pt x="230" y="52"/>
                </a:cubicBezTo>
                <a:cubicBezTo>
                  <a:pt x="225" y="47"/>
                  <a:pt x="225" y="47"/>
                  <a:pt x="225" y="47"/>
                </a:cubicBezTo>
                <a:cubicBezTo>
                  <a:pt x="224" y="45"/>
                  <a:pt x="221" y="44"/>
                  <a:pt x="220" y="42"/>
                </a:cubicBezTo>
                <a:cubicBezTo>
                  <a:pt x="223" y="42"/>
                  <a:pt x="221" y="45"/>
                  <a:pt x="223" y="44"/>
                </a:cubicBezTo>
                <a:cubicBezTo>
                  <a:pt x="223" y="41"/>
                  <a:pt x="218" y="40"/>
                  <a:pt x="217" y="38"/>
                </a:cubicBezTo>
                <a:cubicBezTo>
                  <a:pt x="216" y="36"/>
                  <a:pt x="213" y="35"/>
                  <a:pt x="211" y="33"/>
                </a:cubicBezTo>
                <a:cubicBezTo>
                  <a:pt x="209" y="32"/>
                  <a:pt x="208" y="32"/>
                  <a:pt x="206" y="31"/>
                </a:cubicBezTo>
                <a:cubicBezTo>
                  <a:pt x="204" y="30"/>
                  <a:pt x="202" y="29"/>
                  <a:pt x="201" y="27"/>
                </a:cubicBezTo>
                <a:cubicBezTo>
                  <a:pt x="201" y="27"/>
                  <a:pt x="201" y="27"/>
                  <a:pt x="200" y="27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26"/>
                  <a:pt x="199" y="25"/>
                  <a:pt x="197" y="25"/>
                </a:cubicBezTo>
                <a:cubicBezTo>
                  <a:pt x="197" y="24"/>
                  <a:pt x="197" y="24"/>
                  <a:pt x="197" y="24"/>
                </a:cubicBezTo>
                <a:cubicBezTo>
                  <a:pt x="197" y="23"/>
                  <a:pt x="197" y="23"/>
                  <a:pt x="197" y="23"/>
                </a:cubicBezTo>
                <a:cubicBezTo>
                  <a:pt x="198" y="23"/>
                  <a:pt x="198" y="23"/>
                  <a:pt x="199" y="24"/>
                </a:cubicBezTo>
                <a:cubicBezTo>
                  <a:pt x="200" y="25"/>
                  <a:pt x="199" y="24"/>
                  <a:pt x="200" y="25"/>
                </a:cubicBezTo>
                <a:cubicBezTo>
                  <a:pt x="203" y="26"/>
                  <a:pt x="201" y="26"/>
                  <a:pt x="203" y="27"/>
                </a:cubicBezTo>
                <a:cubicBezTo>
                  <a:pt x="204" y="27"/>
                  <a:pt x="205" y="27"/>
                  <a:pt x="206" y="28"/>
                </a:cubicBezTo>
                <a:cubicBezTo>
                  <a:pt x="208" y="29"/>
                  <a:pt x="207" y="29"/>
                  <a:pt x="209" y="29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29"/>
                  <a:pt x="211" y="29"/>
                  <a:pt x="210" y="29"/>
                </a:cubicBezTo>
                <a:cubicBezTo>
                  <a:pt x="210" y="29"/>
                  <a:pt x="210" y="29"/>
                  <a:pt x="210" y="29"/>
                </a:cubicBezTo>
                <a:cubicBezTo>
                  <a:pt x="210" y="29"/>
                  <a:pt x="210" y="30"/>
                  <a:pt x="210" y="30"/>
                </a:cubicBezTo>
                <a:cubicBezTo>
                  <a:pt x="211" y="30"/>
                  <a:pt x="212" y="31"/>
                  <a:pt x="213" y="32"/>
                </a:cubicBezTo>
                <a:cubicBezTo>
                  <a:pt x="214" y="32"/>
                  <a:pt x="214" y="32"/>
                  <a:pt x="215" y="33"/>
                </a:cubicBezTo>
                <a:cubicBezTo>
                  <a:pt x="217" y="35"/>
                  <a:pt x="216" y="32"/>
                  <a:pt x="219" y="34"/>
                </a:cubicBezTo>
                <a:cubicBezTo>
                  <a:pt x="219" y="35"/>
                  <a:pt x="219" y="35"/>
                  <a:pt x="220" y="35"/>
                </a:cubicBezTo>
                <a:cubicBezTo>
                  <a:pt x="221" y="36"/>
                  <a:pt x="221" y="36"/>
                  <a:pt x="222" y="37"/>
                </a:cubicBezTo>
                <a:cubicBezTo>
                  <a:pt x="223" y="37"/>
                  <a:pt x="223" y="37"/>
                  <a:pt x="224" y="37"/>
                </a:cubicBezTo>
                <a:cubicBezTo>
                  <a:pt x="225" y="37"/>
                  <a:pt x="224" y="37"/>
                  <a:pt x="225" y="37"/>
                </a:cubicBezTo>
                <a:cubicBezTo>
                  <a:pt x="227" y="35"/>
                  <a:pt x="223" y="38"/>
                  <a:pt x="225" y="36"/>
                </a:cubicBezTo>
                <a:cubicBezTo>
                  <a:pt x="225" y="36"/>
                  <a:pt x="225" y="37"/>
                  <a:pt x="225" y="37"/>
                </a:cubicBezTo>
                <a:cubicBezTo>
                  <a:pt x="226" y="37"/>
                  <a:pt x="226" y="37"/>
                  <a:pt x="226" y="37"/>
                </a:cubicBezTo>
                <a:cubicBezTo>
                  <a:pt x="226" y="37"/>
                  <a:pt x="226" y="37"/>
                  <a:pt x="226" y="37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8" y="39"/>
                  <a:pt x="228" y="39"/>
                  <a:pt x="228" y="39"/>
                </a:cubicBezTo>
                <a:cubicBezTo>
                  <a:pt x="228" y="39"/>
                  <a:pt x="228" y="39"/>
                  <a:pt x="229" y="39"/>
                </a:cubicBezTo>
                <a:cubicBezTo>
                  <a:pt x="229" y="39"/>
                  <a:pt x="229" y="39"/>
                  <a:pt x="228" y="3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27" y="36"/>
                  <a:pt x="227" y="36"/>
                  <a:pt x="227" y="36"/>
                </a:cubicBezTo>
                <a:cubicBezTo>
                  <a:pt x="226" y="35"/>
                  <a:pt x="227" y="36"/>
                  <a:pt x="226" y="35"/>
                </a:cubicBezTo>
                <a:cubicBezTo>
                  <a:pt x="224" y="34"/>
                  <a:pt x="224" y="34"/>
                  <a:pt x="224" y="34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2"/>
                  <a:pt x="222" y="33"/>
                  <a:pt x="222" y="32"/>
                </a:cubicBezTo>
                <a:cubicBezTo>
                  <a:pt x="224" y="32"/>
                  <a:pt x="222" y="31"/>
                  <a:pt x="224" y="33"/>
                </a:cubicBezTo>
                <a:cubicBezTo>
                  <a:pt x="225" y="33"/>
                  <a:pt x="223" y="33"/>
                  <a:pt x="226" y="33"/>
                </a:cubicBezTo>
                <a:cubicBezTo>
                  <a:pt x="225" y="32"/>
                  <a:pt x="224" y="33"/>
                  <a:pt x="225" y="32"/>
                </a:cubicBezTo>
                <a:cubicBezTo>
                  <a:pt x="226" y="32"/>
                  <a:pt x="226" y="32"/>
                  <a:pt x="226" y="33"/>
                </a:cubicBezTo>
                <a:cubicBezTo>
                  <a:pt x="226" y="33"/>
                  <a:pt x="226" y="34"/>
                  <a:pt x="226" y="34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7" y="35"/>
                  <a:pt x="228" y="36"/>
                  <a:pt x="229" y="37"/>
                </a:cubicBezTo>
                <a:cubicBezTo>
                  <a:pt x="230" y="35"/>
                  <a:pt x="232" y="38"/>
                  <a:pt x="233" y="39"/>
                </a:cubicBezTo>
                <a:cubicBezTo>
                  <a:pt x="234" y="38"/>
                  <a:pt x="234" y="38"/>
                  <a:pt x="235" y="38"/>
                </a:cubicBezTo>
                <a:cubicBezTo>
                  <a:pt x="236" y="39"/>
                  <a:pt x="235" y="40"/>
                  <a:pt x="237" y="42"/>
                </a:cubicBezTo>
                <a:cubicBezTo>
                  <a:pt x="239" y="44"/>
                  <a:pt x="241" y="46"/>
                  <a:pt x="241" y="47"/>
                </a:cubicBezTo>
                <a:cubicBezTo>
                  <a:pt x="245" y="50"/>
                  <a:pt x="246" y="52"/>
                  <a:pt x="248" y="55"/>
                </a:cubicBezTo>
                <a:cubicBezTo>
                  <a:pt x="251" y="59"/>
                  <a:pt x="251" y="59"/>
                  <a:pt x="251" y="59"/>
                </a:cubicBezTo>
                <a:cubicBezTo>
                  <a:pt x="252" y="60"/>
                  <a:pt x="254" y="63"/>
                  <a:pt x="255" y="64"/>
                </a:cubicBezTo>
                <a:cubicBezTo>
                  <a:pt x="258" y="70"/>
                  <a:pt x="258" y="70"/>
                  <a:pt x="258" y="70"/>
                </a:cubicBezTo>
                <a:cubicBezTo>
                  <a:pt x="260" y="73"/>
                  <a:pt x="261" y="76"/>
                  <a:pt x="262" y="79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7" y="90"/>
                  <a:pt x="267" y="92"/>
                  <a:pt x="268" y="95"/>
                </a:cubicBezTo>
                <a:cubicBezTo>
                  <a:pt x="269" y="96"/>
                  <a:pt x="269" y="98"/>
                  <a:pt x="270" y="99"/>
                </a:cubicBezTo>
                <a:cubicBezTo>
                  <a:pt x="270" y="100"/>
                  <a:pt x="270" y="100"/>
                  <a:pt x="270" y="102"/>
                </a:cubicBezTo>
                <a:cubicBezTo>
                  <a:pt x="272" y="109"/>
                  <a:pt x="275" y="122"/>
                  <a:pt x="275" y="128"/>
                </a:cubicBezTo>
                <a:cubicBezTo>
                  <a:pt x="275" y="130"/>
                  <a:pt x="274" y="133"/>
                  <a:pt x="275" y="134"/>
                </a:cubicBezTo>
                <a:cubicBezTo>
                  <a:pt x="276" y="137"/>
                  <a:pt x="276" y="136"/>
                  <a:pt x="276" y="140"/>
                </a:cubicBezTo>
                <a:cubicBezTo>
                  <a:pt x="276" y="142"/>
                  <a:pt x="275" y="143"/>
                  <a:pt x="276" y="146"/>
                </a:cubicBezTo>
                <a:cubicBezTo>
                  <a:pt x="277" y="148"/>
                  <a:pt x="275" y="154"/>
                  <a:pt x="275" y="157"/>
                </a:cubicBezTo>
                <a:cubicBezTo>
                  <a:pt x="274" y="164"/>
                  <a:pt x="271" y="170"/>
                  <a:pt x="270" y="177"/>
                </a:cubicBezTo>
                <a:cubicBezTo>
                  <a:pt x="270" y="179"/>
                  <a:pt x="269" y="182"/>
                  <a:pt x="268" y="184"/>
                </a:cubicBezTo>
                <a:cubicBezTo>
                  <a:pt x="268" y="186"/>
                  <a:pt x="268" y="186"/>
                  <a:pt x="269" y="186"/>
                </a:cubicBezTo>
                <a:cubicBezTo>
                  <a:pt x="269" y="185"/>
                  <a:pt x="269" y="185"/>
                  <a:pt x="269" y="185"/>
                </a:cubicBezTo>
                <a:cubicBezTo>
                  <a:pt x="269" y="184"/>
                  <a:pt x="269" y="184"/>
                  <a:pt x="269" y="184"/>
                </a:cubicBezTo>
                <a:cubicBezTo>
                  <a:pt x="269" y="184"/>
                  <a:pt x="270" y="184"/>
                  <a:pt x="270" y="184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70" y="183"/>
                  <a:pt x="270" y="182"/>
                  <a:pt x="270" y="181"/>
                </a:cubicBezTo>
                <a:cubicBezTo>
                  <a:pt x="271" y="182"/>
                  <a:pt x="271" y="182"/>
                  <a:pt x="271" y="182"/>
                </a:cubicBezTo>
                <a:cubicBezTo>
                  <a:pt x="271" y="183"/>
                  <a:pt x="268" y="190"/>
                  <a:pt x="267" y="191"/>
                </a:cubicBezTo>
                <a:cubicBezTo>
                  <a:pt x="267" y="193"/>
                  <a:pt x="267" y="193"/>
                  <a:pt x="266" y="194"/>
                </a:cubicBezTo>
                <a:cubicBezTo>
                  <a:pt x="264" y="199"/>
                  <a:pt x="265" y="199"/>
                  <a:pt x="262" y="202"/>
                </a:cubicBezTo>
                <a:cubicBezTo>
                  <a:pt x="260" y="204"/>
                  <a:pt x="261" y="204"/>
                  <a:pt x="262" y="205"/>
                </a:cubicBezTo>
                <a:cubicBezTo>
                  <a:pt x="261" y="207"/>
                  <a:pt x="262" y="205"/>
                  <a:pt x="261" y="206"/>
                </a:cubicBezTo>
                <a:cubicBezTo>
                  <a:pt x="260" y="207"/>
                  <a:pt x="261" y="206"/>
                  <a:pt x="260" y="207"/>
                </a:cubicBezTo>
                <a:cubicBezTo>
                  <a:pt x="259" y="210"/>
                  <a:pt x="258" y="211"/>
                  <a:pt x="257" y="214"/>
                </a:cubicBezTo>
                <a:cubicBezTo>
                  <a:pt x="256" y="215"/>
                  <a:pt x="255" y="217"/>
                  <a:pt x="254" y="218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51" y="222"/>
                  <a:pt x="251" y="223"/>
                  <a:pt x="248" y="226"/>
                </a:cubicBezTo>
                <a:cubicBezTo>
                  <a:pt x="246" y="229"/>
                  <a:pt x="243" y="232"/>
                  <a:pt x="240" y="235"/>
                </a:cubicBezTo>
                <a:cubicBezTo>
                  <a:pt x="239" y="237"/>
                  <a:pt x="239" y="237"/>
                  <a:pt x="239" y="237"/>
                </a:cubicBezTo>
                <a:cubicBezTo>
                  <a:pt x="239" y="237"/>
                  <a:pt x="239" y="237"/>
                  <a:pt x="239" y="237"/>
                </a:cubicBezTo>
                <a:cubicBezTo>
                  <a:pt x="240" y="238"/>
                  <a:pt x="239" y="237"/>
                  <a:pt x="241" y="237"/>
                </a:cubicBezTo>
                <a:cubicBezTo>
                  <a:pt x="240" y="238"/>
                  <a:pt x="239" y="238"/>
                  <a:pt x="238" y="239"/>
                </a:cubicBezTo>
                <a:cubicBezTo>
                  <a:pt x="235" y="242"/>
                  <a:pt x="235" y="242"/>
                  <a:pt x="235" y="242"/>
                </a:cubicBezTo>
                <a:cubicBezTo>
                  <a:pt x="235" y="242"/>
                  <a:pt x="235" y="242"/>
                  <a:pt x="234" y="242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45"/>
                  <a:pt x="232" y="245"/>
                  <a:pt x="232" y="245"/>
                </a:cubicBezTo>
                <a:cubicBezTo>
                  <a:pt x="232" y="245"/>
                  <a:pt x="232" y="245"/>
                  <a:pt x="232" y="245"/>
                </a:cubicBezTo>
                <a:cubicBezTo>
                  <a:pt x="231" y="246"/>
                  <a:pt x="231" y="246"/>
                  <a:pt x="231" y="246"/>
                </a:cubicBezTo>
                <a:cubicBezTo>
                  <a:pt x="231" y="246"/>
                  <a:pt x="231" y="246"/>
                  <a:pt x="231" y="246"/>
                </a:cubicBezTo>
                <a:cubicBezTo>
                  <a:pt x="229" y="247"/>
                  <a:pt x="229" y="246"/>
                  <a:pt x="226" y="247"/>
                </a:cubicBezTo>
                <a:cubicBezTo>
                  <a:pt x="226" y="249"/>
                  <a:pt x="226" y="248"/>
                  <a:pt x="226" y="249"/>
                </a:cubicBezTo>
                <a:cubicBezTo>
                  <a:pt x="226" y="250"/>
                  <a:pt x="225" y="250"/>
                  <a:pt x="224" y="251"/>
                </a:cubicBezTo>
                <a:cubicBezTo>
                  <a:pt x="221" y="253"/>
                  <a:pt x="221" y="253"/>
                  <a:pt x="221" y="253"/>
                </a:cubicBezTo>
                <a:cubicBezTo>
                  <a:pt x="219" y="254"/>
                  <a:pt x="219" y="254"/>
                  <a:pt x="218" y="254"/>
                </a:cubicBezTo>
                <a:cubicBezTo>
                  <a:pt x="216" y="256"/>
                  <a:pt x="215" y="254"/>
                  <a:pt x="215" y="258"/>
                </a:cubicBezTo>
                <a:cubicBezTo>
                  <a:pt x="214" y="258"/>
                  <a:pt x="213" y="259"/>
                  <a:pt x="212" y="259"/>
                </a:cubicBezTo>
                <a:cubicBezTo>
                  <a:pt x="210" y="260"/>
                  <a:pt x="210" y="260"/>
                  <a:pt x="209" y="262"/>
                </a:cubicBezTo>
                <a:cubicBezTo>
                  <a:pt x="209" y="262"/>
                  <a:pt x="209" y="262"/>
                  <a:pt x="209" y="262"/>
                </a:cubicBezTo>
                <a:cubicBezTo>
                  <a:pt x="208" y="263"/>
                  <a:pt x="207" y="263"/>
                  <a:pt x="206" y="263"/>
                </a:cubicBezTo>
                <a:cubicBezTo>
                  <a:pt x="203" y="263"/>
                  <a:pt x="203" y="263"/>
                  <a:pt x="201" y="264"/>
                </a:cubicBezTo>
                <a:cubicBezTo>
                  <a:pt x="199" y="265"/>
                  <a:pt x="200" y="265"/>
                  <a:pt x="199" y="265"/>
                </a:cubicBezTo>
                <a:cubicBezTo>
                  <a:pt x="198" y="266"/>
                  <a:pt x="198" y="266"/>
                  <a:pt x="198" y="267"/>
                </a:cubicBezTo>
                <a:cubicBezTo>
                  <a:pt x="197" y="267"/>
                  <a:pt x="196" y="267"/>
                  <a:pt x="195" y="267"/>
                </a:cubicBezTo>
                <a:cubicBezTo>
                  <a:pt x="194" y="267"/>
                  <a:pt x="195" y="267"/>
                  <a:pt x="194" y="268"/>
                </a:cubicBezTo>
                <a:cubicBezTo>
                  <a:pt x="191" y="268"/>
                  <a:pt x="193" y="268"/>
                  <a:pt x="190" y="269"/>
                </a:cubicBezTo>
                <a:cubicBezTo>
                  <a:pt x="189" y="270"/>
                  <a:pt x="190" y="269"/>
                  <a:pt x="189" y="269"/>
                </a:cubicBezTo>
                <a:cubicBezTo>
                  <a:pt x="187" y="270"/>
                  <a:pt x="189" y="269"/>
                  <a:pt x="187" y="270"/>
                </a:cubicBezTo>
                <a:cubicBezTo>
                  <a:pt x="187" y="271"/>
                  <a:pt x="185" y="271"/>
                  <a:pt x="184" y="271"/>
                </a:cubicBezTo>
                <a:cubicBezTo>
                  <a:pt x="183" y="272"/>
                  <a:pt x="183" y="271"/>
                  <a:pt x="181" y="272"/>
                </a:cubicBezTo>
                <a:cubicBezTo>
                  <a:pt x="179" y="272"/>
                  <a:pt x="174" y="274"/>
                  <a:pt x="171" y="274"/>
                </a:cubicBezTo>
                <a:cubicBezTo>
                  <a:pt x="170" y="275"/>
                  <a:pt x="168" y="275"/>
                  <a:pt x="168" y="275"/>
                </a:cubicBezTo>
                <a:cubicBezTo>
                  <a:pt x="168" y="273"/>
                  <a:pt x="167" y="274"/>
                  <a:pt x="171" y="273"/>
                </a:cubicBezTo>
                <a:cubicBezTo>
                  <a:pt x="172" y="273"/>
                  <a:pt x="173" y="273"/>
                  <a:pt x="174" y="272"/>
                </a:cubicBezTo>
                <a:cubicBezTo>
                  <a:pt x="177" y="272"/>
                  <a:pt x="180" y="270"/>
                  <a:pt x="183" y="269"/>
                </a:cubicBezTo>
                <a:cubicBezTo>
                  <a:pt x="183" y="269"/>
                  <a:pt x="183" y="269"/>
                  <a:pt x="183" y="269"/>
                </a:cubicBezTo>
                <a:cubicBezTo>
                  <a:pt x="183" y="269"/>
                  <a:pt x="184" y="269"/>
                  <a:pt x="184" y="269"/>
                </a:cubicBezTo>
                <a:cubicBezTo>
                  <a:pt x="189" y="267"/>
                  <a:pt x="187" y="269"/>
                  <a:pt x="195" y="265"/>
                </a:cubicBezTo>
                <a:cubicBezTo>
                  <a:pt x="200" y="263"/>
                  <a:pt x="200" y="263"/>
                  <a:pt x="200" y="263"/>
                </a:cubicBezTo>
                <a:cubicBezTo>
                  <a:pt x="201" y="263"/>
                  <a:pt x="201" y="262"/>
                  <a:pt x="202" y="261"/>
                </a:cubicBezTo>
                <a:cubicBezTo>
                  <a:pt x="210" y="257"/>
                  <a:pt x="210" y="257"/>
                  <a:pt x="210" y="257"/>
                </a:cubicBezTo>
                <a:cubicBezTo>
                  <a:pt x="210" y="257"/>
                  <a:pt x="211" y="257"/>
                  <a:pt x="211" y="256"/>
                </a:cubicBezTo>
                <a:cubicBezTo>
                  <a:pt x="209" y="255"/>
                  <a:pt x="208" y="257"/>
                  <a:pt x="206" y="258"/>
                </a:cubicBezTo>
                <a:cubicBezTo>
                  <a:pt x="206" y="257"/>
                  <a:pt x="206" y="257"/>
                  <a:pt x="206" y="257"/>
                </a:cubicBezTo>
                <a:cubicBezTo>
                  <a:pt x="206" y="257"/>
                  <a:pt x="206" y="257"/>
                  <a:pt x="207" y="257"/>
                </a:cubicBezTo>
                <a:cubicBezTo>
                  <a:pt x="207" y="256"/>
                  <a:pt x="207" y="256"/>
                  <a:pt x="207" y="256"/>
                </a:cubicBezTo>
                <a:cubicBezTo>
                  <a:pt x="206" y="256"/>
                  <a:pt x="207" y="256"/>
                  <a:pt x="206" y="256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4" y="258"/>
                  <a:pt x="203" y="258"/>
                  <a:pt x="202" y="258"/>
                </a:cubicBezTo>
                <a:cubicBezTo>
                  <a:pt x="202" y="259"/>
                  <a:pt x="203" y="258"/>
                  <a:pt x="202" y="259"/>
                </a:cubicBezTo>
                <a:cubicBezTo>
                  <a:pt x="202" y="260"/>
                  <a:pt x="202" y="260"/>
                  <a:pt x="202" y="260"/>
                </a:cubicBezTo>
                <a:cubicBezTo>
                  <a:pt x="201" y="261"/>
                  <a:pt x="201" y="259"/>
                  <a:pt x="196" y="262"/>
                </a:cubicBezTo>
                <a:cubicBezTo>
                  <a:pt x="196" y="262"/>
                  <a:pt x="196" y="262"/>
                  <a:pt x="195" y="262"/>
                </a:cubicBezTo>
                <a:cubicBezTo>
                  <a:pt x="188" y="266"/>
                  <a:pt x="188" y="266"/>
                  <a:pt x="188" y="266"/>
                </a:cubicBezTo>
                <a:cubicBezTo>
                  <a:pt x="187" y="266"/>
                  <a:pt x="187" y="266"/>
                  <a:pt x="186" y="267"/>
                </a:cubicBezTo>
                <a:cubicBezTo>
                  <a:pt x="185" y="267"/>
                  <a:pt x="184" y="267"/>
                  <a:pt x="183" y="268"/>
                </a:cubicBezTo>
                <a:cubicBezTo>
                  <a:pt x="183" y="268"/>
                  <a:pt x="183" y="268"/>
                  <a:pt x="182" y="268"/>
                </a:cubicBezTo>
                <a:cubicBezTo>
                  <a:pt x="180" y="268"/>
                  <a:pt x="181" y="268"/>
                  <a:pt x="180" y="268"/>
                </a:cubicBezTo>
                <a:cubicBezTo>
                  <a:pt x="183" y="266"/>
                  <a:pt x="183" y="266"/>
                  <a:pt x="183" y="266"/>
                </a:cubicBezTo>
                <a:cubicBezTo>
                  <a:pt x="186" y="265"/>
                  <a:pt x="190" y="263"/>
                  <a:pt x="193" y="261"/>
                </a:cubicBezTo>
                <a:cubicBezTo>
                  <a:pt x="194" y="261"/>
                  <a:pt x="195" y="260"/>
                  <a:pt x="195" y="260"/>
                </a:cubicBezTo>
                <a:cubicBezTo>
                  <a:pt x="195" y="260"/>
                  <a:pt x="196" y="259"/>
                  <a:pt x="196" y="259"/>
                </a:cubicBezTo>
                <a:cubicBezTo>
                  <a:pt x="198" y="258"/>
                  <a:pt x="198" y="259"/>
                  <a:pt x="200" y="258"/>
                </a:cubicBezTo>
                <a:cubicBezTo>
                  <a:pt x="202" y="256"/>
                  <a:pt x="204" y="254"/>
                  <a:pt x="207" y="253"/>
                </a:cubicBezTo>
                <a:cubicBezTo>
                  <a:pt x="207" y="253"/>
                  <a:pt x="208" y="252"/>
                  <a:pt x="208" y="252"/>
                </a:cubicBezTo>
                <a:cubicBezTo>
                  <a:pt x="211" y="250"/>
                  <a:pt x="209" y="252"/>
                  <a:pt x="211" y="249"/>
                </a:cubicBezTo>
                <a:cubicBezTo>
                  <a:pt x="219" y="244"/>
                  <a:pt x="219" y="244"/>
                  <a:pt x="219" y="244"/>
                </a:cubicBezTo>
                <a:cubicBezTo>
                  <a:pt x="220" y="242"/>
                  <a:pt x="220" y="242"/>
                  <a:pt x="220" y="242"/>
                </a:cubicBezTo>
                <a:cubicBezTo>
                  <a:pt x="219" y="241"/>
                  <a:pt x="219" y="242"/>
                  <a:pt x="218" y="242"/>
                </a:cubicBezTo>
                <a:cubicBezTo>
                  <a:pt x="218" y="243"/>
                  <a:pt x="217" y="243"/>
                  <a:pt x="217" y="244"/>
                </a:cubicBezTo>
                <a:cubicBezTo>
                  <a:pt x="215" y="245"/>
                  <a:pt x="214" y="246"/>
                  <a:pt x="213" y="246"/>
                </a:cubicBezTo>
                <a:cubicBezTo>
                  <a:pt x="213" y="245"/>
                  <a:pt x="213" y="245"/>
                  <a:pt x="214" y="244"/>
                </a:cubicBezTo>
                <a:cubicBezTo>
                  <a:pt x="218" y="242"/>
                  <a:pt x="222" y="238"/>
                  <a:pt x="225" y="236"/>
                </a:cubicBezTo>
                <a:cubicBezTo>
                  <a:pt x="226" y="234"/>
                  <a:pt x="227" y="233"/>
                  <a:pt x="228" y="232"/>
                </a:cubicBezTo>
                <a:cubicBezTo>
                  <a:pt x="230" y="231"/>
                  <a:pt x="235" y="226"/>
                  <a:pt x="236" y="224"/>
                </a:cubicBezTo>
                <a:cubicBezTo>
                  <a:pt x="237" y="223"/>
                  <a:pt x="237" y="222"/>
                  <a:pt x="238" y="222"/>
                </a:cubicBezTo>
                <a:cubicBezTo>
                  <a:pt x="239" y="220"/>
                  <a:pt x="242" y="217"/>
                  <a:pt x="242" y="215"/>
                </a:cubicBezTo>
                <a:cubicBezTo>
                  <a:pt x="240" y="215"/>
                  <a:pt x="239" y="217"/>
                  <a:pt x="239" y="218"/>
                </a:cubicBezTo>
                <a:cubicBezTo>
                  <a:pt x="239" y="218"/>
                  <a:pt x="239" y="218"/>
                  <a:pt x="239" y="218"/>
                </a:cubicBezTo>
                <a:cubicBezTo>
                  <a:pt x="237" y="220"/>
                  <a:pt x="236" y="223"/>
                  <a:pt x="234" y="224"/>
                </a:cubicBezTo>
                <a:cubicBezTo>
                  <a:pt x="233" y="226"/>
                  <a:pt x="233" y="226"/>
                  <a:pt x="233" y="226"/>
                </a:cubicBezTo>
                <a:cubicBezTo>
                  <a:pt x="230" y="229"/>
                  <a:pt x="228" y="229"/>
                  <a:pt x="226" y="232"/>
                </a:cubicBezTo>
                <a:cubicBezTo>
                  <a:pt x="225" y="233"/>
                  <a:pt x="225" y="234"/>
                  <a:pt x="224" y="234"/>
                </a:cubicBezTo>
                <a:cubicBezTo>
                  <a:pt x="223" y="234"/>
                  <a:pt x="223" y="234"/>
                  <a:pt x="222" y="235"/>
                </a:cubicBezTo>
                <a:cubicBezTo>
                  <a:pt x="221" y="236"/>
                  <a:pt x="222" y="236"/>
                  <a:pt x="220" y="237"/>
                </a:cubicBezTo>
                <a:cubicBezTo>
                  <a:pt x="219" y="238"/>
                  <a:pt x="216" y="241"/>
                  <a:pt x="214" y="241"/>
                </a:cubicBezTo>
                <a:cubicBezTo>
                  <a:pt x="214" y="240"/>
                  <a:pt x="215" y="240"/>
                  <a:pt x="216" y="239"/>
                </a:cubicBezTo>
                <a:cubicBezTo>
                  <a:pt x="216" y="239"/>
                  <a:pt x="216" y="238"/>
                  <a:pt x="217" y="238"/>
                </a:cubicBezTo>
                <a:cubicBezTo>
                  <a:pt x="218" y="237"/>
                  <a:pt x="220" y="237"/>
                  <a:pt x="220" y="235"/>
                </a:cubicBezTo>
                <a:cubicBezTo>
                  <a:pt x="219" y="235"/>
                  <a:pt x="219" y="235"/>
                  <a:pt x="219" y="235"/>
                </a:cubicBezTo>
                <a:cubicBezTo>
                  <a:pt x="217" y="237"/>
                  <a:pt x="217" y="237"/>
                  <a:pt x="217" y="237"/>
                </a:cubicBezTo>
                <a:cubicBezTo>
                  <a:pt x="216" y="238"/>
                  <a:pt x="214" y="239"/>
                  <a:pt x="212" y="240"/>
                </a:cubicBezTo>
                <a:cubicBezTo>
                  <a:pt x="209" y="243"/>
                  <a:pt x="209" y="243"/>
                  <a:pt x="209" y="243"/>
                </a:cubicBezTo>
                <a:cubicBezTo>
                  <a:pt x="208" y="244"/>
                  <a:pt x="208" y="244"/>
                  <a:pt x="207" y="244"/>
                </a:cubicBezTo>
                <a:cubicBezTo>
                  <a:pt x="206" y="245"/>
                  <a:pt x="206" y="245"/>
                  <a:pt x="205" y="246"/>
                </a:cubicBezTo>
                <a:cubicBezTo>
                  <a:pt x="204" y="247"/>
                  <a:pt x="204" y="246"/>
                  <a:pt x="202" y="248"/>
                </a:cubicBezTo>
                <a:cubicBezTo>
                  <a:pt x="201" y="249"/>
                  <a:pt x="201" y="249"/>
                  <a:pt x="201" y="249"/>
                </a:cubicBezTo>
                <a:cubicBezTo>
                  <a:pt x="200" y="249"/>
                  <a:pt x="200" y="249"/>
                  <a:pt x="200" y="249"/>
                </a:cubicBezTo>
                <a:cubicBezTo>
                  <a:pt x="198" y="250"/>
                  <a:pt x="196" y="251"/>
                  <a:pt x="194" y="253"/>
                </a:cubicBezTo>
                <a:cubicBezTo>
                  <a:pt x="188" y="255"/>
                  <a:pt x="188" y="255"/>
                  <a:pt x="188" y="255"/>
                </a:cubicBezTo>
                <a:cubicBezTo>
                  <a:pt x="187" y="256"/>
                  <a:pt x="187" y="256"/>
                  <a:pt x="186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3" y="258"/>
                  <a:pt x="183" y="258"/>
                  <a:pt x="183" y="258"/>
                </a:cubicBezTo>
                <a:cubicBezTo>
                  <a:pt x="182" y="258"/>
                  <a:pt x="182" y="259"/>
                  <a:pt x="181" y="259"/>
                </a:cubicBezTo>
                <a:cubicBezTo>
                  <a:pt x="180" y="260"/>
                  <a:pt x="178" y="261"/>
                  <a:pt x="177" y="260"/>
                </a:cubicBezTo>
                <a:cubicBezTo>
                  <a:pt x="177" y="260"/>
                  <a:pt x="177" y="260"/>
                  <a:pt x="177" y="260"/>
                </a:cubicBezTo>
                <a:cubicBezTo>
                  <a:pt x="177" y="260"/>
                  <a:pt x="177" y="260"/>
                  <a:pt x="177" y="260"/>
                </a:cubicBezTo>
                <a:cubicBezTo>
                  <a:pt x="178" y="259"/>
                  <a:pt x="179" y="259"/>
                  <a:pt x="180" y="258"/>
                </a:cubicBezTo>
                <a:cubicBezTo>
                  <a:pt x="182" y="258"/>
                  <a:pt x="182" y="258"/>
                  <a:pt x="183" y="257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6" y="256"/>
                  <a:pt x="187" y="255"/>
                  <a:pt x="187" y="255"/>
                </a:cubicBezTo>
                <a:cubicBezTo>
                  <a:pt x="188" y="254"/>
                  <a:pt x="190" y="254"/>
                  <a:pt x="191" y="253"/>
                </a:cubicBezTo>
                <a:cubicBezTo>
                  <a:pt x="193" y="252"/>
                  <a:pt x="195" y="251"/>
                  <a:pt x="197" y="249"/>
                </a:cubicBezTo>
                <a:cubicBezTo>
                  <a:pt x="199" y="248"/>
                  <a:pt x="202" y="247"/>
                  <a:pt x="203" y="244"/>
                </a:cubicBezTo>
                <a:cubicBezTo>
                  <a:pt x="201" y="244"/>
                  <a:pt x="202" y="244"/>
                  <a:pt x="201" y="245"/>
                </a:cubicBezTo>
                <a:cubicBezTo>
                  <a:pt x="198" y="247"/>
                  <a:pt x="195" y="248"/>
                  <a:pt x="192" y="250"/>
                </a:cubicBezTo>
                <a:cubicBezTo>
                  <a:pt x="188" y="253"/>
                  <a:pt x="184" y="254"/>
                  <a:pt x="180" y="256"/>
                </a:cubicBezTo>
                <a:cubicBezTo>
                  <a:pt x="179" y="256"/>
                  <a:pt x="176" y="258"/>
                  <a:pt x="175" y="258"/>
                </a:cubicBezTo>
                <a:cubicBezTo>
                  <a:pt x="175" y="258"/>
                  <a:pt x="175" y="257"/>
                  <a:pt x="175" y="257"/>
                </a:cubicBezTo>
                <a:cubicBezTo>
                  <a:pt x="175" y="257"/>
                  <a:pt x="175" y="257"/>
                  <a:pt x="175" y="257"/>
                </a:cubicBezTo>
                <a:cubicBezTo>
                  <a:pt x="175" y="257"/>
                  <a:pt x="176" y="257"/>
                  <a:pt x="176" y="257"/>
                </a:cubicBezTo>
                <a:cubicBezTo>
                  <a:pt x="176" y="257"/>
                  <a:pt x="176" y="257"/>
                  <a:pt x="176" y="257"/>
                </a:cubicBezTo>
                <a:cubicBezTo>
                  <a:pt x="177" y="256"/>
                  <a:pt x="177" y="256"/>
                  <a:pt x="178" y="256"/>
                </a:cubicBezTo>
                <a:cubicBezTo>
                  <a:pt x="178" y="255"/>
                  <a:pt x="179" y="255"/>
                  <a:pt x="180" y="254"/>
                </a:cubicBezTo>
                <a:cubicBezTo>
                  <a:pt x="182" y="253"/>
                  <a:pt x="185" y="253"/>
                  <a:pt x="186" y="251"/>
                </a:cubicBezTo>
                <a:cubicBezTo>
                  <a:pt x="184" y="251"/>
                  <a:pt x="182" y="252"/>
                  <a:pt x="180" y="253"/>
                </a:cubicBezTo>
                <a:cubicBezTo>
                  <a:pt x="179" y="254"/>
                  <a:pt x="178" y="254"/>
                  <a:pt x="177" y="254"/>
                </a:cubicBezTo>
                <a:cubicBezTo>
                  <a:pt x="175" y="256"/>
                  <a:pt x="173" y="256"/>
                  <a:pt x="169" y="258"/>
                </a:cubicBezTo>
                <a:cubicBezTo>
                  <a:pt x="169" y="258"/>
                  <a:pt x="168" y="258"/>
                  <a:pt x="168" y="258"/>
                </a:cubicBezTo>
                <a:cubicBezTo>
                  <a:pt x="167" y="259"/>
                  <a:pt x="166" y="259"/>
                  <a:pt x="165" y="259"/>
                </a:cubicBezTo>
                <a:cubicBezTo>
                  <a:pt x="165" y="260"/>
                  <a:pt x="164" y="260"/>
                  <a:pt x="164" y="259"/>
                </a:cubicBezTo>
                <a:cubicBezTo>
                  <a:pt x="164" y="259"/>
                  <a:pt x="164" y="259"/>
                  <a:pt x="163" y="259"/>
                </a:cubicBezTo>
                <a:cubicBezTo>
                  <a:pt x="164" y="259"/>
                  <a:pt x="163" y="259"/>
                  <a:pt x="165" y="258"/>
                </a:cubicBezTo>
                <a:cubicBezTo>
                  <a:pt x="165" y="258"/>
                  <a:pt x="165" y="258"/>
                  <a:pt x="166" y="258"/>
                </a:cubicBezTo>
                <a:cubicBezTo>
                  <a:pt x="167" y="258"/>
                  <a:pt x="168" y="257"/>
                  <a:pt x="169" y="257"/>
                </a:cubicBezTo>
                <a:cubicBezTo>
                  <a:pt x="171" y="255"/>
                  <a:pt x="171" y="255"/>
                  <a:pt x="171" y="255"/>
                </a:cubicBezTo>
                <a:cubicBezTo>
                  <a:pt x="172" y="255"/>
                  <a:pt x="172" y="255"/>
                  <a:pt x="174" y="254"/>
                </a:cubicBezTo>
                <a:cubicBezTo>
                  <a:pt x="173" y="254"/>
                  <a:pt x="173" y="254"/>
                  <a:pt x="173" y="253"/>
                </a:cubicBezTo>
                <a:cubicBezTo>
                  <a:pt x="175" y="253"/>
                  <a:pt x="175" y="251"/>
                  <a:pt x="176" y="250"/>
                </a:cubicBezTo>
                <a:cubicBezTo>
                  <a:pt x="178" y="249"/>
                  <a:pt x="179" y="249"/>
                  <a:pt x="181" y="248"/>
                </a:cubicBezTo>
                <a:cubicBezTo>
                  <a:pt x="189" y="243"/>
                  <a:pt x="189" y="243"/>
                  <a:pt x="189" y="243"/>
                </a:cubicBezTo>
                <a:cubicBezTo>
                  <a:pt x="191" y="242"/>
                  <a:pt x="192" y="240"/>
                  <a:pt x="194" y="239"/>
                </a:cubicBezTo>
                <a:cubicBezTo>
                  <a:pt x="197" y="238"/>
                  <a:pt x="197" y="238"/>
                  <a:pt x="197" y="238"/>
                </a:cubicBezTo>
                <a:cubicBezTo>
                  <a:pt x="198" y="236"/>
                  <a:pt x="199" y="236"/>
                  <a:pt x="201" y="235"/>
                </a:cubicBezTo>
                <a:cubicBezTo>
                  <a:pt x="202" y="234"/>
                  <a:pt x="203" y="233"/>
                  <a:pt x="204" y="231"/>
                </a:cubicBezTo>
                <a:cubicBezTo>
                  <a:pt x="202" y="231"/>
                  <a:pt x="202" y="232"/>
                  <a:pt x="200" y="233"/>
                </a:cubicBezTo>
                <a:cubicBezTo>
                  <a:pt x="199" y="234"/>
                  <a:pt x="198" y="234"/>
                  <a:pt x="197" y="235"/>
                </a:cubicBezTo>
                <a:cubicBezTo>
                  <a:pt x="196" y="237"/>
                  <a:pt x="196" y="237"/>
                  <a:pt x="194" y="238"/>
                </a:cubicBezTo>
                <a:cubicBezTo>
                  <a:pt x="192" y="239"/>
                  <a:pt x="191" y="239"/>
                  <a:pt x="188" y="241"/>
                </a:cubicBezTo>
                <a:cubicBezTo>
                  <a:pt x="186" y="243"/>
                  <a:pt x="186" y="242"/>
                  <a:pt x="184" y="243"/>
                </a:cubicBezTo>
                <a:cubicBezTo>
                  <a:pt x="181" y="243"/>
                  <a:pt x="179" y="245"/>
                  <a:pt x="177" y="245"/>
                </a:cubicBezTo>
                <a:cubicBezTo>
                  <a:pt x="177" y="244"/>
                  <a:pt x="177" y="247"/>
                  <a:pt x="177" y="244"/>
                </a:cubicBezTo>
                <a:cubicBezTo>
                  <a:pt x="176" y="245"/>
                  <a:pt x="176" y="245"/>
                  <a:pt x="174" y="245"/>
                </a:cubicBezTo>
                <a:cubicBezTo>
                  <a:pt x="174" y="245"/>
                  <a:pt x="172" y="246"/>
                  <a:pt x="172" y="246"/>
                </a:cubicBezTo>
                <a:cubicBezTo>
                  <a:pt x="172" y="245"/>
                  <a:pt x="172" y="246"/>
                  <a:pt x="172" y="245"/>
                </a:cubicBezTo>
                <a:cubicBezTo>
                  <a:pt x="173" y="244"/>
                  <a:pt x="174" y="244"/>
                  <a:pt x="175" y="243"/>
                </a:cubicBezTo>
                <a:cubicBezTo>
                  <a:pt x="178" y="242"/>
                  <a:pt x="183" y="239"/>
                  <a:pt x="185" y="237"/>
                </a:cubicBezTo>
                <a:cubicBezTo>
                  <a:pt x="186" y="237"/>
                  <a:pt x="187" y="236"/>
                  <a:pt x="187" y="236"/>
                </a:cubicBezTo>
                <a:cubicBezTo>
                  <a:pt x="188" y="234"/>
                  <a:pt x="189" y="234"/>
                  <a:pt x="191" y="233"/>
                </a:cubicBezTo>
                <a:cubicBezTo>
                  <a:pt x="193" y="232"/>
                  <a:pt x="195" y="230"/>
                  <a:pt x="197" y="229"/>
                </a:cubicBezTo>
                <a:cubicBezTo>
                  <a:pt x="198" y="228"/>
                  <a:pt x="198" y="228"/>
                  <a:pt x="199" y="228"/>
                </a:cubicBezTo>
                <a:cubicBezTo>
                  <a:pt x="200" y="227"/>
                  <a:pt x="200" y="227"/>
                  <a:pt x="200" y="226"/>
                </a:cubicBezTo>
                <a:cubicBezTo>
                  <a:pt x="202" y="225"/>
                  <a:pt x="204" y="223"/>
                  <a:pt x="206" y="222"/>
                </a:cubicBezTo>
                <a:cubicBezTo>
                  <a:pt x="208" y="220"/>
                  <a:pt x="207" y="221"/>
                  <a:pt x="209" y="219"/>
                </a:cubicBezTo>
                <a:cubicBezTo>
                  <a:pt x="210" y="218"/>
                  <a:pt x="211" y="216"/>
                  <a:pt x="213" y="215"/>
                </a:cubicBezTo>
                <a:cubicBezTo>
                  <a:pt x="214" y="214"/>
                  <a:pt x="219" y="210"/>
                  <a:pt x="219" y="208"/>
                </a:cubicBezTo>
                <a:cubicBezTo>
                  <a:pt x="217" y="208"/>
                  <a:pt x="217" y="210"/>
                  <a:pt x="216" y="211"/>
                </a:cubicBezTo>
                <a:cubicBezTo>
                  <a:pt x="213" y="215"/>
                  <a:pt x="206" y="220"/>
                  <a:pt x="202" y="224"/>
                </a:cubicBezTo>
                <a:cubicBezTo>
                  <a:pt x="199" y="226"/>
                  <a:pt x="199" y="226"/>
                  <a:pt x="199" y="226"/>
                </a:cubicBezTo>
                <a:cubicBezTo>
                  <a:pt x="198" y="227"/>
                  <a:pt x="197" y="228"/>
                  <a:pt x="196" y="228"/>
                </a:cubicBezTo>
                <a:cubicBezTo>
                  <a:pt x="194" y="229"/>
                  <a:pt x="189" y="232"/>
                  <a:pt x="187" y="233"/>
                </a:cubicBezTo>
                <a:cubicBezTo>
                  <a:pt x="184" y="236"/>
                  <a:pt x="184" y="235"/>
                  <a:pt x="182" y="236"/>
                </a:cubicBezTo>
                <a:cubicBezTo>
                  <a:pt x="182" y="236"/>
                  <a:pt x="180" y="237"/>
                  <a:pt x="179" y="238"/>
                </a:cubicBezTo>
                <a:cubicBezTo>
                  <a:pt x="177" y="239"/>
                  <a:pt x="177" y="239"/>
                  <a:pt x="177" y="239"/>
                </a:cubicBezTo>
                <a:cubicBezTo>
                  <a:pt x="177" y="239"/>
                  <a:pt x="177" y="239"/>
                  <a:pt x="177" y="240"/>
                </a:cubicBezTo>
                <a:cubicBezTo>
                  <a:pt x="175" y="240"/>
                  <a:pt x="171" y="243"/>
                  <a:pt x="169" y="243"/>
                </a:cubicBezTo>
                <a:cubicBezTo>
                  <a:pt x="169" y="242"/>
                  <a:pt x="170" y="242"/>
                  <a:pt x="171" y="241"/>
                </a:cubicBezTo>
                <a:cubicBezTo>
                  <a:pt x="173" y="240"/>
                  <a:pt x="172" y="240"/>
                  <a:pt x="173" y="239"/>
                </a:cubicBezTo>
                <a:cubicBezTo>
                  <a:pt x="174" y="238"/>
                  <a:pt x="175" y="239"/>
                  <a:pt x="176" y="238"/>
                </a:cubicBezTo>
                <a:cubicBezTo>
                  <a:pt x="177" y="237"/>
                  <a:pt x="176" y="237"/>
                  <a:pt x="177" y="236"/>
                </a:cubicBezTo>
                <a:cubicBezTo>
                  <a:pt x="179" y="235"/>
                  <a:pt x="180" y="235"/>
                  <a:pt x="182" y="234"/>
                </a:cubicBezTo>
                <a:cubicBezTo>
                  <a:pt x="183" y="233"/>
                  <a:pt x="185" y="232"/>
                  <a:pt x="187" y="230"/>
                </a:cubicBezTo>
                <a:cubicBezTo>
                  <a:pt x="187" y="230"/>
                  <a:pt x="187" y="230"/>
                  <a:pt x="188" y="230"/>
                </a:cubicBezTo>
                <a:cubicBezTo>
                  <a:pt x="193" y="227"/>
                  <a:pt x="192" y="226"/>
                  <a:pt x="193" y="225"/>
                </a:cubicBezTo>
                <a:cubicBezTo>
                  <a:pt x="196" y="222"/>
                  <a:pt x="197" y="221"/>
                  <a:pt x="200" y="218"/>
                </a:cubicBezTo>
                <a:cubicBezTo>
                  <a:pt x="201" y="217"/>
                  <a:pt x="203" y="216"/>
                  <a:pt x="203" y="215"/>
                </a:cubicBezTo>
                <a:cubicBezTo>
                  <a:pt x="201" y="214"/>
                  <a:pt x="202" y="215"/>
                  <a:pt x="200" y="216"/>
                </a:cubicBezTo>
                <a:cubicBezTo>
                  <a:pt x="200" y="216"/>
                  <a:pt x="199" y="217"/>
                  <a:pt x="198" y="218"/>
                </a:cubicBezTo>
                <a:cubicBezTo>
                  <a:pt x="197" y="219"/>
                  <a:pt x="197" y="220"/>
                  <a:pt x="195" y="222"/>
                </a:cubicBezTo>
                <a:cubicBezTo>
                  <a:pt x="193" y="224"/>
                  <a:pt x="191" y="226"/>
                  <a:pt x="189" y="227"/>
                </a:cubicBezTo>
                <a:cubicBezTo>
                  <a:pt x="188" y="228"/>
                  <a:pt x="189" y="228"/>
                  <a:pt x="188" y="228"/>
                </a:cubicBezTo>
                <a:cubicBezTo>
                  <a:pt x="185" y="230"/>
                  <a:pt x="185" y="229"/>
                  <a:pt x="183" y="230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80" y="231"/>
                  <a:pt x="179" y="231"/>
                  <a:pt x="178" y="232"/>
                </a:cubicBezTo>
                <a:cubicBezTo>
                  <a:pt x="178" y="232"/>
                  <a:pt x="177" y="233"/>
                  <a:pt x="176" y="233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74" y="236"/>
                  <a:pt x="173" y="236"/>
                  <a:pt x="172" y="237"/>
                </a:cubicBezTo>
                <a:cubicBezTo>
                  <a:pt x="171" y="238"/>
                  <a:pt x="172" y="238"/>
                  <a:pt x="170" y="238"/>
                </a:cubicBezTo>
                <a:cubicBezTo>
                  <a:pt x="171" y="237"/>
                  <a:pt x="172" y="236"/>
                  <a:pt x="173" y="235"/>
                </a:cubicBezTo>
                <a:cubicBezTo>
                  <a:pt x="172" y="235"/>
                  <a:pt x="173" y="235"/>
                  <a:pt x="172" y="235"/>
                </a:cubicBezTo>
                <a:cubicBezTo>
                  <a:pt x="172" y="235"/>
                  <a:pt x="172" y="235"/>
                  <a:pt x="172" y="235"/>
                </a:cubicBezTo>
                <a:cubicBezTo>
                  <a:pt x="171" y="236"/>
                  <a:pt x="167" y="239"/>
                  <a:pt x="165" y="237"/>
                </a:cubicBezTo>
                <a:cubicBezTo>
                  <a:pt x="167" y="237"/>
                  <a:pt x="174" y="233"/>
                  <a:pt x="176" y="232"/>
                </a:cubicBezTo>
                <a:cubicBezTo>
                  <a:pt x="177" y="231"/>
                  <a:pt x="177" y="230"/>
                  <a:pt x="179" y="230"/>
                </a:cubicBezTo>
                <a:cubicBezTo>
                  <a:pt x="182" y="228"/>
                  <a:pt x="182" y="226"/>
                  <a:pt x="184" y="225"/>
                </a:cubicBezTo>
                <a:cubicBezTo>
                  <a:pt x="186" y="224"/>
                  <a:pt x="185" y="225"/>
                  <a:pt x="186" y="224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89" y="221"/>
                  <a:pt x="190" y="221"/>
                  <a:pt x="190" y="221"/>
                </a:cubicBezTo>
                <a:cubicBezTo>
                  <a:pt x="191" y="220"/>
                  <a:pt x="190" y="221"/>
                  <a:pt x="190" y="220"/>
                </a:cubicBezTo>
                <a:cubicBezTo>
                  <a:pt x="189" y="220"/>
                  <a:pt x="187" y="222"/>
                  <a:pt x="185" y="223"/>
                </a:cubicBezTo>
                <a:cubicBezTo>
                  <a:pt x="185" y="223"/>
                  <a:pt x="185" y="223"/>
                  <a:pt x="184" y="223"/>
                </a:cubicBezTo>
                <a:cubicBezTo>
                  <a:pt x="184" y="223"/>
                  <a:pt x="185" y="222"/>
                  <a:pt x="186" y="221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187" y="221"/>
                  <a:pt x="188" y="220"/>
                  <a:pt x="188" y="220"/>
                </a:cubicBezTo>
                <a:cubicBezTo>
                  <a:pt x="190" y="219"/>
                  <a:pt x="190" y="219"/>
                  <a:pt x="191" y="218"/>
                </a:cubicBezTo>
                <a:cubicBezTo>
                  <a:pt x="192" y="217"/>
                  <a:pt x="192" y="217"/>
                  <a:pt x="192" y="217"/>
                </a:cubicBezTo>
                <a:cubicBezTo>
                  <a:pt x="192" y="217"/>
                  <a:pt x="192" y="217"/>
                  <a:pt x="193" y="216"/>
                </a:cubicBezTo>
                <a:cubicBezTo>
                  <a:pt x="195" y="215"/>
                  <a:pt x="197" y="213"/>
                  <a:pt x="199" y="211"/>
                </a:cubicBezTo>
                <a:cubicBezTo>
                  <a:pt x="206" y="203"/>
                  <a:pt x="206" y="203"/>
                  <a:pt x="206" y="203"/>
                </a:cubicBezTo>
                <a:cubicBezTo>
                  <a:pt x="207" y="201"/>
                  <a:pt x="209" y="200"/>
                  <a:pt x="210" y="199"/>
                </a:cubicBezTo>
                <a:cubicBezTo>
                  <a:pt x="213" y="194"/>
                  <a:pt x="213" y="194"/>
                  <a:pt x="213" y="194"/>
                </a:cubicBezTo>
                <a:cubicBezTo>
                  <a:pt x="214" y="192"/>
                  <a:pt x="215" y="191"/>
                  <a:pt x="216" y="189"/>
                </a:cubicBezTo>
                <a:cubicBezTo>
                  <a:pt x="217" y="188"/>
                  <a:pt x="217" y="188"/>
                  <a:pt x="218" y="187"/>
                </a:cubicBezTo>
                <a:cubicBezTo>
                  <a:pt x="219" y="185"/>
                  <a:pt x="220" y="184"/>
                  <a:pt x="221" y="182"/>
                </a:cubicBezTo>
                <a:cubicBezTo>
                  <a:pt x="221" y="180"/>
                  <a:pt x="222" y="178"/>
                  <a:pt x="223" y="177"/>
                </a:cubicBezTo>
                <a:cubicBezTo>
                  <a:pt x="224" y="175"/>
                  <a:pt x="224" y="173"/>
                  <a:pt x="225" y="171"/>
                </a:cubicBezTo>
                <a:cubicBezTo>
                  <a:pt x="226" y="169"/>
                  <a:pt x="226" y="170"/>
                  <a:pt x="226" y="168"/>
                </a:cubicBezTo>
                <a:cubicBezTo>
                  <a:pt x="227" y="165"/>
                  <a:pt x="228" y="162"/>
                  <a:pt x="228" y="159"/>
                </a:cubicBezTo>
                <a:cubicBezTo>
                  <a:pt x="228" y="156"/>
                  <a:pt x="229" y="155"/>
                  <a:pt x="230" y="152"/>
                </a:cubicBezTo>
                <a:cubicBezTo>
                  <a:pt x="230" y="147"/>
                  <a:pt x="231" y="128"/>
                  <a:pt x="230" y="124"/>
                </a:cubicBezTo>
                <a:cubicBezTo>
                  <a:pt x="229" y="120"/>
                  <a:pt x="229" y="117"/>
                  <a:pt x="228" y="114"/>
                </a:cubicBezTo>
                <a:cubicBezTo>
                  <a:pt x="227" y="112"/>
                  <a:pt x="228" y="112"/>
                  <a:pt x="227" y="111"/>
                </a:cubicBezTo>
                <a:cubicBezTo>
                  <a:pt x="226" y="107"/>
                  <a:pt x="225" y="103"/>
                  <a:pt x="224" y="99"/>
                </a:cubicBezTo>
                <a:cubicBezTo>
                  <a:pt x="223" y="96"/>
                  <a:pt x="223" y="96"/>
                  <a:pt x="223" y="96"/>
                </a:cubicBezTo>
                <a:cubicBezTo>
                  <a:pt x="221" y="92"/>
                  <a:pt x="220" y="88"/>
                  <a:pt x="218" y="85"/>
                </a:cubicBezTo>
                <a:cubicBezTo>
                  <a:pt x="217" y="83"/>
                  <a:pt x="217" y="83"/>
                  <a:pt x="217" y="83"/>
                </a:cubicBezTo>
                <a:cubicBezTo>
                  <a:pt x="216" y="81"/>
                  <a:pt x="216" y="81"/>
                  <a:pt x="216" y="80"/>
                </a:cubicBezTo>
                <a:cubicBezTo>
                  <a:pt x="215" y="78"/>
                  <a:pt x="213" y="76"/>
                  <a:pt x="212" y="75"/>
                </a:cubicBezTo>
                <a:cubicBezTo>
                  <a:pt x="211" y="74"/>
                  <a:pt x="211" y="73"/>
                  <a:pt x="210" y="72"/>
                </a:cubicBezTo>
                <a:cubicBezTo>
                  <a:pt x="209" y="71"/>
                  <a:pt x="210" y="71"/>
                  <a:pt x="209" y="71"/>
                </a:cubicBezTo>
                <a:cubicBezTo>
                  <a:pt x="206" y="68"/>
                  <a:pt x="207" y="67"/>
                  <a:pt x="205" y="65"/>
                </a:cubicBezTo>
                <a:cubicBezTo>
                  <a:pt x="203" y="64"/>
                  <a:pt x="202" y="62"/>
                  <a:pt x="200" y="61"/>
                </a:cubicBezTo>
                <a:cubicBezTo>
                  <a:pt x="199" y="60"/>
                  <a:pt x="196" y="58"/>
                  <a:pt x="196" y="58"/>
                </a:cubicBezTo>
                <a:cubicBezTo>
                  <a:pt x="195" y="59"/>
                  <a:pt x="196" y="58"/>
                  <a:pt x="196" y="58"/>
                </a:cubicBezTo>
                <a:cubicBezTo>
                  <a:pt x="198" y="61"/>
                  <a:pt x="198" y="61"/>
                  <a:pt x="198" y="61"/>
                </a:cubicBezTo>
                <a:cubicBezTo>
                  <a:pt x="199" y="62"/>
                  <a:pt x="199" y="62"/>
                  <a:pt x="200" y="63"/>
                </a:cubicBezTo>
                <a:cubicBezTo>
                  <a:pt x="198" y="62"/>
                  <a:pt x="196" y="60"/>
                  <a:pt x="195" y="58"/>
                </a:cubicBezTo>
                <a:cubicBezTo>
                  <a:pt x="195" y="58"/>
                  <a:pt x="195" y="58"/>
                  <a:pt x="194" y="57"/>
                </a:cubicBezTo>
                <a:cubicBezTo>
                  <a:pt x="193" y="57"/>
                  <a:pt x="193" y="57"/>
                  <a:pt x="193" y="56"/>
                </a:cubicBezTo>
                <a:cubicBezTo>
                  <a:pt x="188" y="53"/>
                  <a:pt x="188" y="53"/>
                  <a:pt x="188" y="53"/>
                </a:cubicBezTo>
                <a:cubicBezTo>
                  <a:pt x="187" y="52"/>
                  <a:pt x="186" y="52"/>
                  <a:pt x="185" y="51"/>
                </a:cubicBezTo>
                <a:cubicBezTo>
                  <a:pt x="172" y="46"/>
                  <a:pt x="172" y="46"/>
                  <a:pt x="172" y="46"/>
                </a:cubicBezTo>
                <a:cubicBezTo>
                  <a:pt x="167" y="45"/>
                  <a:pt x="156" y="43"/>
                  <a:pt x="151" y="43"/>
                </a:cubicBezTo>
                <a:cubicBezTo>
                  <a:pt x="149" y="43"/>
                  <a:pt x="148" y="43"/>
                  <a:pt x="146" y="43"/>
                </a:cubicBezTo>
                <a:cubicBezTo>
                  <a:pt x="145" y="43"/>
                  <a:pt x="144" y="43"/>
                  <a:pt x="142" y="43"/>
                </a:cubicBezTo>
                <a:cubicBezTo>
                  <a:pt x="139" y="43"/>
                  <a:pt x="127" y="45"/>
                  <a:pt x="123" y="47"/>
                </a:cubicBezTo>
                <a:cubicBezTo>
                  <a:pt x="122" y="47"/>
                  <a:pt x="123" y="47"/>
                  <a:pt x="123" y="47"/>
                </a:cubicBezTo>
                <a:cubicBezTo>
                  <a:pt x="121" y="48"/>
                  <a:pt x="119" y="48"/>
                  <a:pt x="118" y="49"/>
                </a:cubicBezTo>
                <a:cubicBezTo>
                  <a:pt x="117" y="50"/>
                  <a:pt x="116" y="50"/>
                  <a:pt x="115" y="51"/>
                </a:cubicBezTo>
                <a:cubicBezTo>
                  <a:pt x="112" y="51"/>
                  <a:pt x="109" y="53"/>
                  <a:pt x="106" y="54"/>
                </a:cubicBezTo>
                <a:cubicBezTo>
                  <a:pt x="104" y="55"/>
                  <a:pt x="102" y="56"/>
                  <a:pt x="101" y="57"/>
                </a:cubicBezTo>
                <a:cubicBezTo>
                  <a:pt x="98" y="59"/>
                  <a:pt x="100" y="57"/>
                  <a:pt x="98" y="58"/>
                </a:cubicBezTo>
                <a:cubicBezTo>
                  <a:pt x="97" y="59"/>
                  <a:pt x="98" y="59"/>
                  <a:pt x="95" y="60"/>
                </a:cubicBezTo>
                <a:cubicBezTo>
                  <a:pt x="94" y="61"/>
                  <a:pt x="94" y="62"/>
                  <a:pt x="92" y="62"/>
                </a:cubicBezTo>
                <a:cubicBezTo>
                  <a:pt x="92" y="63"/>
                  <a:pt x="93" y="63"/>
                  <a:pt x="91" y="63"/>
                </a:cubicBezTo>
                <a:cubicBezTo>
                  <a:pt x="91" y="61"/>
                  <a:pt x="92" y="62"/>
                  <a:pt x="90" y="61"/>
                </a:cubicBezTo>
                <a:cubicBezTo>
                  <a:pt x="90" y="63"/>
                  <a:pt x="90" y="63"/>
                  <a:pt x="89" y="64"/>
                </a:cubicBezTo>
                <a:cubicBezTo>
                  <a:pt x="88" y="66"/>
                  <a:pt x="88" y="65"/>
                  <a:pt x="87" y="66"/>
                </a:cubicBezTo>
                <a:cubicBezTo>
                  <a:pt x="84" y="68"/>
                  <a:pt x="85" y="69"/>
                  <a:pt x="82" y="71"/>
                </a:cubicBezTo>
                <a:cubicBezTo>
                  <a:pt x="79" y="72"/>
                  <a:pt x="80" y="73"/>
                  <a:pt x="78" y="74"/>
                </a:cubicBezTo>
                <a:cubicBezTo>
                  <a:pt x="78" y="75"/>
                  <a:pt x="77" y="75"/>
                  <a:pt x="77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6" y="76"/>
                  <a:pt x="76" y="76"/>
                  <a:pt x="76" y="77"/>
                </a:cubicBezTo>
                <a:cubicBezTo>
                  <a:pt x="75" y="78"/>
                  <a:pt x="74" y="79"/>
                  <a:pt x="73" y="81"/>
                </a:cubicBezTo>
                <a:cubicBezTo>
                  <a:pt x="72" y="80"/>
                  <a:pt x="73" y="80"/>
                  <a:pt x="72" y="79"/>
                </a:cubicBezTo>
                <a:cubicBezTo>
                  <a:pt x="71" y="80"/>
                  <a:pt x="71" y="81"/>
                  <a:pt x="71" y="82"/>
                </a:cubicBezTo>
                <a:cubicBezTo>
                  <a:pt x="71" y="82"/>
                  <a:pt x="70" y="84"/>
                  <a:pt x="70" y="84"/>
                </a:cubicBezTo>
                <a:cubicBezTo>
                  <a:pt x="69" y="86"/>
                  <a:pt x="69" y="84"/>
                  <a:pt x="67" y="87"/>
                </a:cubicBezTo>
                <a:cubicBezTo>
                  <a:pt x="67" y="88"/>
                  <a:pt x="67" y="87"/>
                  <a:pt x="67" y="88"/>
                </a:cubicBezTo>
                <a:cubicBezTo>
                  <a:pt x="69" y="88"/>
                  <a:pt x="68" y="88"/>
                  <a:pt x="69" y="86"/>
                </a:cubicBezTo>
                <a:cubicBezTo>
                  <a:pt x="70" y="87"/>
                  <a:pt x="69" y="86"/>
                  <a:pt x="69" y="88"/>
                </a:cubicBezTo>
                <a:cubicBezTo>
                  <a:pt x="67" y="89"/>
                  <a:pt x="69" y="88"/>
                  <a:pt x="66" y="88"/>
                </a:cubicBezTo>
                <a:cubicBezTo>
                  <a:pt x="66" y="90"/>
                  <a:pt x="66" y="90"/>
                  <a:pt x="66" y="91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95"/>
                  <a:pt x="65" y="95"/>
                  <a:pt x="65" y="95"/>
                </a:cubicBezTo>
                <a:cubicBezTo>
                  <a:pt x="63" y="97"/>
                  <a:pt x="64" y="97"/>
                  <a:pt x="64" y="98"/>
                </a:cubicBezTo>
                <a:cubicBezTo>
                  <a:pt x="63" y="99"/>
                  <a:pt x="63" y="100"/>
                  <a:pt x="63" y="100"/>
                </a:cubicBezTo>
                <a:cubicBezTo>
                  <a:pt x="62" y="101"/>
                  <a:pt x="63" y="101"/>
                  <a:pt x="62" y="102"/>
                </a:cubicBezTo>
                <a:cubicBezTo>
                  <a:pt x="62" y="102"/>
                  <a:pt x="61" y="102"/>
                  <a:pt x="60" y="104"/>
                </a:cubicBezTo>
                <a:cubicBezTo>
                  <a:pt x="60" y="105"/>
                  <a:pt x="60" y="105"/>
                  <a:pt x="60" y="106"/>
                </a:cubicBezTo>
                <a:cubicBezTo>
                  <a:pt x="60" y="108"/>
                  <a:pt x="60" y="107"/>
                  <a:pt x="59" y="108"/>
                </a:cubicBezTo>
                <a:cubicBezTo>
                  <a:pt x="59" y="110"/>
                  <a:pt x="60" y="109"/>
                  <a:pt x="58" y="112"/>
                </a:cubicBezTo>
                <a:cubicBezTo>
                  <a:pt x="57" y="113"/>
                  <a:pt x="57" y="113"/>
                  <a:pt x="57" y="115"/>
                </a:cubicBezTo>
                <a:cubicBezTo>
                  <a:pt x="57" y="114"/>
                  <a:pt x="57" y="115"/>
                  <a:pt x="57" y="114"/>
                </a:cubicBezTo>
                <a:cubicBezTo>
                  <a:pt x="56" y="114"/>
                  <a:pt x="57" y="115"/>
                  <a:pt x="56" y="114"/>
                </a:cubicBezTo>
                <a:cubicBezTo>
                  <a:pt x="56" y="113"/>
                  <a:pt x="56" y="113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2"/>
                  <a:pt x="57" y="111"/>
                </a:cubicBezTo>
                <a:cubicBezTo>
                  <a:pt x="59" y="109"/>
                  <a:pt x="58" y="103"/>
                  <a:pt x="60" y="100"/>
                </a:cubicBezTo>
                <a:cubicBezTo>
                  <a:pt x="61" y="98"/>
                  <a:pt x="61" y="98"/>
                  <a:pt x="61" y="98"/>
                </a:cubicBezTo>
                <a:cubicBezTo>
                  <a:pt x="62" y="97"/>
                  <a:pt x="61" y="95"/>
                  <a:pt x="65" y="88"/>
                </a:cubicBezTo>
                <a:cubicBezTo>
                  <a:pt x="67" y="85"/>
                  <a:pt x="66" y="86"/>
                  <a:pt x="68" y="83"/>
                </a:cubicBezTo>
                <a:cubicBezTo>
                  <a:pt x="73" y="77"/>
                  <a:pt x="73" y="77"/>
                  <a:pt x="73" y="77"/>
                </a:cubicBezTo>
                <a:cubicBezTo>
                  <a:pt x="74" y="75"/>
                  <a:pt x="74" y="74"/>
                  <a:pt x="76" y="73"/>
                </a:cubicBezTo>
                <a:cubicBezTo>
                  <a:pt x="76" y="72"/>
                  <a:pt x="78" y="71"/>
                  <a:pt x="79" y="70"/>
                </a:cubicBezTo>
                <a:cubicBezTo>
                  <a:pt x="83" y="66"/>
                  <a:pt x="87" y="62"/>
                  <a:pt x="91" y="59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8"/>
                  <a:pt x="93" y="58"/>
                  <a:pt x="93" y="58"/>
                </a:cubicBezTo>
                <a:cubicBezTo>
                  <a:pt x="95" y="57"/>
                  <a:pt x="100" y="53"/>
                  <a:pt x="101" y="54"/>
                </a:cubicBezTo>
                <a:cubicBezTo>
                  <a:pt x="100" y="54"/>
                  <a:pt x="98" y="55"/>
                  <a:pt x="97" y="57"/>
                </a:cubicBezTo>
                <a:cubicBezTo>
                  <a:pt x="99" y="57"/>
                  <a:pt x="99" y="56"/>
                  <a:pt x="100" y="56"/>
                </a:cubicBezTo>
                <a:cubicBezTo>
                  <a:pt x="102" y="54"/>
                  <a:pt x="104" y="54"/>
                  <a:pt x="106" y="52"/>
                </a:cubicBezTo>
                <a:cubicBezTo>
                  <a:pt x="107" y="52"/>
                  <a:pt x="106" y="52"/>
                  <a:pt x="107" y="52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13" y="49"/>
                  <a:pt x="114" y="48"/>
                  <a:pt x="114" y="47"/>
                </a:cubicBezTo>
                <a:cubicBezTo>
                  <a:pt x="116" y="47"/>
                  <a:pt x="116" y="48"/>
                  <a:pt x="117" y="47"/>
                </a:cubicBezTo>
                <a:cubicBezTo>
                  <a:pt x="119" y="45"/>
                  <a:pt x="117" y="46"/>
                  <a:pt x="119" y="45"/>
                </a:cubicBezTo>
                <a:cubicBezTo>
                  <a:pt x="125" y="42"/>
                  <a:pt x="125" y="42"/>
                  <a:pt x="125" y="42"/>
                </a:cubicBezTo>
                <a:cubicBezTo>
                  <a:pt x="125" y="42"/>
                  <a:pt x="125" y="42"/>
                  <a:pt x="125" y="4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127" y="41"/>
                  <a:pt x="131" y="41"/>
                  <a:pt x="134" y="40"/>
                </a:cubicBezTo>
                <a:cubicBezTo>
                  <a:pt x="135" y="40"/>
                  <a:pt x="135" y="40"/>
                  <a:pt x="137" y="40"/>
                </a:cubicBezTo>
                <a:cubicBezTo>
                  <a:pt x="138" y="39"/>
                  <a:pt x="139" y="40"/>
                  <a:pt x="139" y="38"/>
                </a:cubicBezTo>
                <a:cubicBezTo>
                  <a:pt x="137" y="38"/>
                  <a:pt x="137" y="38"/>
                  <a:pt x="136" y="39"/>
                </a:cubicBezTo>
                <a:cubicBezTo>
                  <a:pt x="134" y="39"/>
                  <a:pt x="134" y="39"/>
                  <a:pt x="133" y="39"/>
                </a:cubicBezTo>
                <a:cubicBezTo>
                  <a:pt x="130" y="39"/>
                  <a:pt x="129" y="40"/>
                  <a:pt x="127" y="40"/>
                </a:cubicBezTo>
                <a:cubicBezTo>
                  <a:pt x="126" y="40"/>
                  <a:pt x="125" y="41"/>
                  <a:pt x="124" y="41"/>
                </a:cubicBezTo>
                <a:cubicBezTo>
                  <a:pt x="122" y="42"/>
                  <a:pt x="123" y="40"/>
                  <a:pt x="121" y="41"/>
                </a:cubicBezTo>
                <a:cubicBezTo>
                  <a:pt x="120" y="42"/>
                  <a:pt x="121" y="43"/>
                  <a:pt x="119" y="43"/>
                </a:cubicBezTo>
                <a:cubicBezTo>
                  <a:pt x="118" y="43"/>
                  <a:pt x="118" y="41"/>
                  <a:pt x="117" y="43"/>
                </a:cubicBezTo>
                <a:cubicBezTo>
                  <a:pt x="115" y="43"/>
                  <a:pt x="117" y="43"/>
                  <a:pt x="115" y="43"/>
                </a:cubicBezTo>
                <a:cubicBezTo>
                  <a:pt x="115" y="43"/>
                  <a:pt x="114" y="43"/>
                  <a:pt x="113" y="43"/>
                </a:cubicBezTo>
                <a:cubicBezTo>
                  <a:pt x="113" y="42"/>
                  <a:pt x="113" y="41"/>
                  <a:pt x="115" y="41"/>
                </a:cubicBezTo>
                <a:cubicBezTo>
                  <a:pt x="114" y="39"/>
                  <a:pt x="114" y="41"/>
                  <a:pt x="115" y="40"/>
                </a:cubicBezTo>
                <a:cubicBezTo>
                  <a:pt x="115" y="39"/>
                  <a:pt x="116" y="40"/>
                  <a:pt x="115" y="38"/>
                </a:cubicBezTo>
                <a:cubicBezTo>
                  <a:pt x="115" y="38"/>
                  <a:pt x="113" y="39"/>
                  <a:pt x="113" y="39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0" y="40"/>
                  <a:pt x="108" y="41"/>
                  <a:pt x="106" y="41"/>
                </a:cubicBezTo>
                <a:cubicBezTo>
                  <a:pt x="104" y="42"/>
                  <a:pt x="105" y="41"/>
                  <a:pt x="103" y="42"/>
                </a:cubicBezTo>
                <a:cubicBezTo>
                  <a:pt x="101" y="44"/>
                  <a:pt x="100" y="45"/>
                  <a:pt x="98" y="46"/>
                </a:cubicBezTo>
                <a:cubicBezTo>
                  <a:pt x="98" y="44"/>
                  <a:pt x="99" y="44"/>
                  <a:pt x="100" y="43"/>
                </a:cubicBezTo>
                <a:cubicBezTo>
                  <a:pt x="101" y="42"/>
                  <a:pt x="102" y="42"/>
                  <a:pt x="103" y="41"/>
                </a:cubicBezTo>
                <a:cubicBezTo>
                  <a:pt x="105" y="40"/>
                  <a:pt x="105" y="41"/>
                  <a:pt x="106" y="40"/>
                </a:cubicBezTo>
                <a:cubicBezTo>
                  <a:pt x="108" y="39"/>
                  <a:pt x="107" y="39"/>
                  <a:pt x="109" y="38"/>
                </a:cubicBezTo>
                <a:cubicBezTo>
                  <a:pt x="111" y="37"/>
                  <a:pt x="120" y="35"/>
                  <a:pt x="121" y="33"/>
                </a:cubicBezTo>
                <a:cubicBezTo>
                  <a:pt x="120" y="32"/>
                  <a:pt x="118" y="33"/>
                  <a:pt x="117" y="34"/>
                </a:cubicBezTo>
                <a:cubicBezTo>
                  <a:pt x="115" y="35"/>
                  <a:pt x="114" y="35"/>
                  <a:pt x="113" y="35"/>
                </a:cubicBezTo>
                <a:cubicBezTo>
                  <a:pt x="114" y="34"/>
                  <a:pt x="114" y="34"/>
                  <a:pt x="115" y="34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4" y="32"/>
                  <a:pt x="114" y="34"/>
                  <a:pt x="112" y="33"/>
                </a:cubicBezTo>
                <a:cubicBezTo>
                  <a:pt x="113" y="32"/>
                  <a:pt x="114" y="32"/>
                  <a:pt x="115" y="31"/>
                </a:cubicBezTo>
                <a:cubicBezTo>
                  <a:pt x="117" y="30"/>
                  <a:pt x="118" y="31"/>
                  <a:pt x="119" y="29"/>
                </a:cubicBezTo>
                <a:cubicBezTo>
                  <a:pt x="117" y="29"/>
                  <a:pt x="115" y="30"/>
                  <a:pt x="114" y="30"/>
                </a:cubicBezTo>
                <a:cubicBezTo>
                  <a:pt x="110" y="32"/>
                  <a:pt x="110" y="31"/>
                  <a:pt x="109" y="32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3" y="35"/>
                  <a:pt x="103" y="35"/>
                  <a:pt x="102" y="35"/>
                </a:cubicBezTo>
                <a:cubicBezTo>
                  <a:pt x="96" y="39"/>
                  <a:pt x="96" y="39"/>
                  <a:pt x="96" y="39"/>
                </a:cubicBezTo>
                <a:cubicBezTo>
                  <a:pt x="94" y="39"/>
                  <a:pt x="94" y="39"/>
                  <a:pt x="94" y="40"/>
                </a:cubicBezTo>
                <a:cubicBezTo>
                  <a:pt x="91" y="42"/>
                  <a:pt x="87" y="42"/>
                  <a:pt x="84" y="46"/>
                </a:cubicBezTo>
                <a:cubicBezTo>
                  <a:pt x="81" y="48"/>
                  <a:pt x="80" y="51"/>
                  <a:pt x="77" y="53"/>
                </a:cubicBezTo>
                <a:cubicBezTo>
                  <a:pt x="74" y="56"/>
                  <a:pt x="70" y="59"/>
                  <a:pt x="68" y="63"/>
                </a:cubicBezTo>
                <a:cubicBezTo>
                  <a:pt x="67" y="64"/>
                  <a:pt x="66" y="65"/>
                  <a:pt x="65" y="66"/>
                </a:cubicBezTo>
                <a:cubicBezTo>
                  <a:pt x="63" y="68"/>
                  <a:pt x="62" y="70"/>
                  <a:pt x="60" y="72"/>
                </a:cubicBezTo>
                <a:cubicBezTo>
                  <a:pt x="59" y="72"/>
                  <a:pt x="59" y="73"/>
                  <a:pt x="59" y="73"/>
                </a:cubicBezTo>
                <a:cubicBezTo>
                  <a:pt x="58" y="75"/>
                  <a:pt x="58" y="75"/>
                  <a:pt x="58" y="75"/>
                </a:cubicBezTo>
                <a:close/>
                <a:moveTo>
                  <a:pt x="59" y="74"/>
                </a:moveTo>
                <a:cubicBezTo>
                  <a:pt x="59" y="74"/>
                  <a:pt x="59" y="74"/>
                  <a:pt x="59" y="73"/>
                </a:cubicBezTo>
                <a:cubicBezTo>
                  <a:pt x="59" y="74"/>
                  <a:pt x="59" y="74"/>
                  <a:pt x="59" y="74"/>
                </a:cubicBezTo>
                <a:close/>
                <a:moveTo>
                  <a:pt x="138" y="8"/>
                </a:moveTo>
                <a:cubicBezTo>
                  <a:pt x="139" y="10"/>
                  <a:pt x="140" y="8"/>
                  <a:pt x="141" y="9"/>
                </a:cubicBezTo>
                <a:cubicBezTo>
                  <a:pt x="141" y="10"/>
                  <a:pt x="140" y="9"/>
                  <a:pt x="140" y="10"/>
                </a:cubicBezTo>
                <a:cubicBezTo>
                  <a:pt x="142" y="10"/>
                  <a:pt x="141" y="10"/>
                  <a:pt x="143" y="9"/>
                </a:cubicBezTo>
                <a:cubicBezTo>
                  <a:pt x="147" y="9"/>
                  <a:pt x="149" y="10"/>
                  <a:pt x="153" y="8"/>
                </a:cubicBezTo>
                <a:cubicBezTo>
                  <a:pt x="149" y="6"/>
                  <a:pt x="147" y="7"/>
                  <a:pt x="142" y="8"/>
                </a:cubicBezTo>
                <a:cubicBezTo>
                  <a:pt x="140" y="8"/>
                  <a:pt x="139" y="7"/>
                  <a:pt x="138" y="8"/>
                </a:cubicBezTo>
                <a:close/>
                <a:moveTo>
                  <a:pt x="47" y="41"/>
                </a:moveTo>
                <a:cubicBezTo>
                  <a:pt x="48" y="39"/>
                  <a:pt x="48" y="39"/>
                  <a:pt x="48" y="39"/>
                </a:cubicBezTo>
                <a:cubicBezTo>
                  <a:pt x="46" y="39"/>
                  <a:pt x="46" y="39"/>
                  <a:pt x="45" y="41"/>
                </a:cubicBezTo>
                <a:cubicBezTo>
                  <a:pt x="44" y="41"/>
                  <a:pt x="45" y="41"/>
                  <a:pt x="44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3" y="45"/>
                  <a:pt x="42" y="44"/>
                  <a:pt x="42" y="45"/>
                </a:cubicBezTo>
                <a:cubicBezTo>
                  <a:pt x="43" y="45"/>
                  <a:pt x="42" y="44"/>
                  <a:pt x="44" y="44"/>
                </a:cubicBezTo>
                <a:cubicBezTo>
                  <a:pt x="45" y="45"/>
                  <a:pt x="44" y="46"/>
                  <a:pt x="45" y="47"/>
                </a:cubicBezTo>
                <a:cubicBezTo>
                  <a:pt x="45" y="46"/>
                  <a:pt x="46" y="45"/>
                  <a:pt x="48" y="44"/>
                </a:cubicBezTo>
                <a:cubicBezTo>
                  <a:pt x="51" y="41"/>
                  <a:pt x="49" y="40"/>
                  <a:pt x="52" y="37"/>
                </a:cubicBezTo>
                <a:cubicBezTo>
                  <a:pt x="52" y="36"/>
                  <a:pt x="54" y="36"/>
                  <a:pt x="54" y="34"/>
                </a:cubicBezTo>
                <a:cubicBezTo>
                  <a:pt x="53" y="35"/>
                  <a:pt x="53" y="35"/>
                  <a:pt x="51" y="37"/>
                </a:cubicBezTo>
                <a:cubicBezTo>
                  <a:pt x="47" y="39"/>
                  <a:pt x="50" y="40"/>
                  <a:pt x="47" y="41"/>
                </a:cubicBezTo>
                <a:close/>
                <a:moveTo>
                  <a:pt x="45" y="55"/>
                </a:moveTo>
                <a:cubicBezTo>
                  <a:pt x="46" y="54"/>
                  <a:pt x="46" y="54"/>
                  <a:pt x="47" y="53"/>
                </a:cubicBezTo>
                <a:cubicBezTo>
                  <a:pt x="48" y="53"/>
                  <a:pt x="46" y="52"/>
                  <a:pt x="48" y="54"/>
                </a:cubicBezTo>
                <a:cubicBezTo>
                  <a:pt x="48" y="53"/>
                  <a:pt x="47" y="54"/>
                  <a:pt x="48" y="53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1"/>
                  <a:pt x="49" y="50"/>
                  <a:pt x="49" y="52"/>
                </a:cubicBezTo>
                <a:cubicBezTo>
                  <a:pt x="51" y="51"/>
                  <a:pt x="52" y="48"/>
                  <a:pt x="54" y="46"/>
                </a:cubicBezTo>
                <a:cubicBezTo>
                  <a:pt x="55" y="45"/>
                  <a:pt x="56" y="45"/>
                  <a:pt x="56" y="44"/>
                </a:cubicBezTo>
                <a:cubicBezTo>
                  <a:pt x="58" y="42"/>
                  <a:pt x="59" y="41"/>
                  <a:pt x="60" y="40"/>
                </a:cubicBezTo>
                <a:cubicBezTo>
                  <a:pt x="61" y="40"/>
                  <a:pt x="62" y="39"/>
                  <a:pt x="62" y="39"/>
                </a:cubicBezTo>
                <a:cubicBezTo>
                  <a:pt x="67" y="35"/>
                  <a:pt x="66" y="34"/>
                  <a:pt x="68" y="33"/>
                </a:cubicBezTo>
                <a:cubicBezTo>
                  <a:pt x="69" y="32"/>
                  <a:pt x="76" y="27"/>
                  <a:pt x="77" y="27"/>
                </a:cubicBezTo>
                <a:cubicBezTo>
                  <a:pt x="78" y="26"/>
                  <a:pt x="79" y="26"/>
                  <a:pt x="80" y="25"/>
                </a:cubicBezTo>
                <a:cubicBezTo>
                  <a:pt x="80" y="25"/>
                  <a:pt x="82" y="24"/>
                  <a:pt x="82" y="23"/>
                </a:cubicBezTo>
                <a:cubicBezTo>
                  <a:pt x="80" y="22"/>
                  <a:pt x="80" y="24"/>
                  <a:pt x="76" y="26"/>
                </a:cubicBezTo>
                <a:cubicBezTo>
                  <a:pt x="71" y="29"/>
                  <a:pt x="71" y="29"/>
                  <a:pt x="71" y="29"/>
                </a:cubicBezTo>
                <a:cubicBezTo>
                  <a:pt x="69" y="31"/>
                  <a:pt x="66" y="31"/>
                  <a:pt x="64" y="34"/>
                </a:cubicBezTo>
                <a:cubicBezTo>
                  <a:pt x="62" y="37"/>
                  <a:pt x="61" y="36"/>
                  <a:pt x="59" y="39"/>
                </a:cubicBezTo>
                <a:cubicBezTo>
                  <a:pt x="58" y="39"/>
                  <a:pt x="59" y="39"/>
                  <a:pt x="58" y="40"/>
                </a:cubicBezTo>
                <a:cubicBezTo>
                  <a:pt x="57" y="41"/>
                  <a:pt x="56" y="42"/>
                  <a:pt x="55" y="43"/>
                </a:cubicBezTo>
                <a:cubicBezTo>
                  <a:pt x="53" y="45"/>
                  <a:pt x="50" y="47"/>
                  <a:pt x="48" y="49"/>
                </a:cubicBezTo>
                <a:cubicBezTo>
                  <a:pt x="48" y="49"/>
                  <a:pt x="48" y="50"/>
                  <a:pt x="48" y="50"/>
                </a:cubicBezTo>
                <a:cubicBezTo>
                  <a:pt x="47" y="50"/>
                  <a:pt x="45" y="52"/>
                  <a:pt x="45" y="55"/>
                </a:cubicBezTo>
                <a:close/>
                <a:moveTo>
                  <a:pt x="132" y="6"/>
                </a:moveTo>
                <a:cubicBezTo>
                  <a:pt x="133" y="4"/>
                  <a:pt x="134" y="4"/>
                  <a:pt x="136" y="3"/>
                </a:cubicBezTo>
                <a:cubicBezTo>
                  <a:pt x="138" y="3"/>
                  <a:pt x="136" y="3"/>
                  <a:pt x="138" y="2"/>
                </a:cubicBezTo>
                <a:cubicBezTo>
                  <a:pt x="140" y="1"/>
                  <a:pt x="143" y="1"/>
                  <a:pt x="145" y="1"/>
                </a:cubicBezTo>
                <a:cubicBezTo>
                  <a:pt x="146" y="0"/>
                  <a:pt x="145" y="0"/>
                  <a:pt x="146" y="0"/>
                </a:cubicBezTo>
                <a:cubicBezTo>
                  <a:pt x="148" y="0"/>
                  <a:pt x="154" y="0"/>
                  <a:pt x="156" y="1"/>
                </a:cubicBezTo>
                <a:cubicBezTo>
                  <a:pt x="156" y="1"/>
                  <a:pt x="157" y="1"/>
                  <a:pt x="156" y="2"/>
                </a:cubicBezTo>
                <a:cubicBezTo>
                  <a:pt x="154" y="3"/>
                  <a:pt x="154" y="3"/>
                  <a:pt x="154" y="3"/>
                </a:cubicBezTo>
                <a:cubicBezTo>
                  <a:pt x="155" y="3"/>
                  <a:pt x="156" y="3"/>
                  <a:pt x="157" y="3"/>
                </a:cubicBezTo>
                <a:cubicBezTo>
                  <a:pt x="158" y="4"/>
                  <a:pt x="158" y="3"/>
                  <a:pt x="158" y="4"/>
                </a:cubicBezTo>
                <a:cubicBezTo>
                  <a:pt x="157" y="5"/>
                  <a:pt x="147" y="4"/>
                  <a:pt x="144" y="4"/>
                </a:cubicBezTo>
                <a:cubicBezTo>
                  <a:pt x="144" y="5"/>
                  <a:pt x="144" y="5"/>
                  <a:pt x="144" y="5"/>
                </a:cubicBezTo>
                <a:cubicBezTo>
                  <a:pt x="144" y="5"/>
                  <a:pt x="144" y="5"/>
                  <a:pt x="144" y="4"/>
                </a:cubicBezTo>
                <a:cubicBezTo>
                  <a:pt x="142" y="4"/>
                  <a:pt x="142" y="4"/>
                  <a:pt x="142" y="4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6"/>
                  <a:pt x="142" y="5"/>
                  <a:pt x="142" y="5"/>
                </a:cubicBezTo>
                <a:cubicBezTo>
                  <a:pt x="140" y="5"/>
                  <a:pt x="141" y="4"/>
                  <a:pt x="137" y="5"/>
                </a:cubicBezTo>
                <a:cubicBezTo>
                  <a:pt x="136" y="5"/>
                  <a:pt x="136" y="5"/>
                  <a:pt x="135" y="5"/>
                </a:cubicBezTo>
                <a:cubicBezTo>
                  <a:pt x="133" y="5"/>
                  <a:pt x="134" y="5"/>
                  <a:pt x="132" y="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59285" y="3056990"/>
            <a:ext cx="959292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</a:p>
        </p:txBody>
      </p:sp>
      <p:sp>
        <p:nvSpPr>
          <p:cNvPr id="20" name="矩形 19"/>
          <p:cNvSpPr/>
          <p:nvPr/>
        </p:nvSpPr>
        <p:spPr>
          <a:xfrm>
            <a:off x="1766846" y="4772482"/>
            <a:ext cx="966315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76030" y="4576538"/>
            <a:ext cx="1040300" cy="1200329"/>
            <a:chOff x="963579" y="4927935"/>
            <a:chExt cx="1068071" cy="1044072"/>
          </a:xfrm>
        </p:grpSpPr>
        <p:sp>
          <p:nvSpPr>
            <p:cNvPr id="16" name="文本框 15"/>
            <p:cNvSpPr txBox="1"/>
            <p:nvPr/>
          </p:nvSpPr>
          <p:spPr>
            <a:xfrm>
              <a:off x="1163549" y="4927935"/>
              <a:ext cx="868101" cy="1044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rgbClr val="C80000"/>
                  </a:solidFill>
                  <a:latin typeface="李旭科书法" pitchFamily="2" charset="-122"/>
                  <a:ea typeface="李旭科书法" pitchFamily="2" charset="-122"/>
                </a:rPr>
                <a:t>3</a:t>
              </a:r>
              <a:endParaRPr lang="zh-CN" altLang="en-US" sz="7200" dirty="0">
                <a:solidFill>
                  <a:srgbClr val="C80000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  <p:sp>
          <p:nvSpPr>
            <p:cNvPr id="18" name="Freeform 336"/>
            <p:cNvSpPr>
              <a:spLocks noEditPoints="1"/>
            </p:cNvSpPr>
            <p:nvPr/>
          </p:nvSpPr>
          <p:spPr bwMode="auto">
            <a:xfrm>
              <a:off x="963579" y="5126989"/>
              <a:ext cx="799424" cy="794082"/>
            </a:xfrm>
            <a:custGeom>
              <a:avLst/>
              <a:gdLst>
                <a:gd name="T0" fmla="*/ 69 w 277"/>
                <a:gd name="T1" fmla="*/ 63 h 275"/>
                <a:gd name="T2" fmla="*/ 75 w 277"/>
                <a:gd name="T3" fmla="*/ 67 h 275"/>
                <a:gd name="T4" fmla="*/ 52 w 277"/>
                <a:gd name="T5" fmla="*/ 100 h 275"/>
                <a:gd name="T6" fmla="*/ 48 w 277"/>
                <a:gd name="T7" fmla="*/ 120 h 275"/>
                <a:gd name="T8" fmla="*/ 52 w 277"/>
                <a:gd name="T9" fmla="*/ 148 h 275"/>
                <a:gd name="T10" fmla="*/ 63 w 277"/>
                <a:gd name="T11" fmla="*/ 175 h 275"/>
                <a:gd name="T12" fmla="*/ 70 w 277"/>
                <a:gd name="T13" fmla="*/ 187 h 275"/>
                <a:gd name="T14" fmla="*/ 70 w 277"/>
                <a:gd name="T15" fmla="*/ 195 h 275"/>
                <a:gd name="T16" fmla="*/ 53 w 277"/>
                <a:gd name="T17" fmla="*/ 185 h 275"/>
                <a:gd name="T18" fmla="*/ 52 w 277"/>
                <a:gd name="T19" fmla="*/ 188 h 275"/>
                <a:gd name="T20" fmla="*/ 89 w 277"/>
                <a:gd name="T21" fmla="*/ 215 h 275"/>
                <a:gd name="T22" fmla="*/ 126 w 277"/>
                <a:gd name="T23" fmla="*/ 250 h 275"/>
                <a:gd name="T24" fmla="*/ 93 w 277"/>
                <a:gd name="T25" fmla="*/ 266 h 275"/>
                <a:gd name="T26" fmla="*/ 3 w 277"/>
                <a:gd name="T27" fmla="*/ 166 h 275"/>
                <a:gd name="T28" fmla="*/ 12 w 277"/>
                <a:gd name="T29" fmla="*/ 183 h 275"/>
                <a:gd name="T30" fmla="*/ 9 w 277"/>
                <a:gd name="T31" fmla="*/ 101 h 275"/>
                <a:gd name="T32" fmla="*/ 20 w 277"/>
                <a:gd name="T33" fmla="*/ 76 h 275"/>
                <a:gd name="T34" fmla="*/ 23 w 277"/>
                <a:gd name="T35" fmla="*/ 85 h 275"/>
                <a:gd name="T36" fmla="*/ 29 w 277"/>
                <a:gd name="T37" fmla="*/ 78 h 275"/>
                <a:gd name="T38" fmla="*/ 37 w 277"/>
                <a:gd name="T39" fmla="*/ 73 h 275"/>
                <a:gd name="T40" fmla="*/ 29 w 277"/>
                <a:gd name="T41" fmla="*/ 103 h 275"/>
                <a:gd name="T42" fmla="*/ 50 w 277"/>
                <a:gd name="T43" fmla="*/ 68 h 275"/>
                <a:gd name="T44" fmla="*/ 84 w 277"/>
                <a:gd name="T45" fmla="*/ 38 h 275"/>
                <a:gd name="T46" fmla="*/ 166 w 277"/>
                <a:gd name="T47" fmla="*/ 21 h 275"/>
                <a:gd name="T48" fmla="*/ 229 w 277"/>
                <a:gd name="T49" fmla="*/ 55 h 275"/>
                <a:gd name="T50" fmla="*/ 230 w 277"/>
                <a:gd name="T51" fmla="*/ 52 h 275"/>
                <a:gd name="T52" fmla="*/ 200 w 277"/>
                <a:gd name="T53" fmla="*/ 25 h 275"/>
                <a:gd name="T54" fmla="*/ 224 w 277"/>
                <a:gd name="T55" fmla="*/ 37 h 275"/>
                <a:gd name="T56" fmla="*/ 223 w 277"/>
                <a:gd name="T57" fmla="*/ 33 h 275"/>
                <a:gd name="T58" fmla="*/ 251 w 277"/>
                <a:gd name="T59" fmla="*/ 59 h 275"/>
                <a:gd name="T60" fmla="*/ 270 w 277"/>
                <a:gd name="T61" fmla="*/ 177 h 275"/>
                <a:gd name="T62" fmla="*/ 260 w 277"/>
                <a:gd name="T63" fmla="*/ 207 h 275"/>
                <a:gd name="T64" fmla="*/ 232 w 277"/>
                <a:gd name="T65" fmla="*/ 245 h 275"/>
                <a:gd name="T66" fmla="*/ 201 w 277"/>
                <a:gd name="T67" fmla="*/ 264 h 275"/>
                <a:gd name="T68" fmla="*/ 183 w 277"/>
                <a:gd name="T69" fmla="*/ 269 h 275"/>
                <a:gd name="T70" fmla="*/ 202 w 277"/>
                <a:gd name="T71" fmla="*/ 258 h 275"/>
                <a:gd name="T72" fmla="*/ 200 w 277"/>
                <a:gd name="T73" fmla="*/ 258 h 275"/>
                <a:gd name="T74" fmla="*/ 242 w 277"/>
                <a:gd name="T75" fmla="*/ 215 h 275"/>
                <a:gd name="T76" fmla="*/ 217 w 277"/>
                <a:gd name="T77" fmla="*/ 237 h 275"/>
                <a:gd name="T78" fmla="*/ 177 w 277"/>
                <a:gd name="T79" fmla="*/ 260 h 275"/>
                <a:gd name="T80" fmla="*/ 175 w 277"/>
                <a:gd name="T81" fmla="*/ 257 h 275"/>
                <a:gd name="T82" fmla="*/ 165 w 277"/>
                <a:gd name="T83" fmla="*/ 258 h 275"/>
                <a:gd name="T84" fmla="*/ 197 w 277"/>
                <a:gd name="T85" fmla="*/ 235 h 275"/>
                <a:gd name="T86" fmla="*/ 199 w 277"/>
                <a:gd name="T87" fmla="*/ 228 h 275"/>
                <a:gd name="T88" fmla="*/ 177 w 277"/>
                <a:gd name="T89" fmla="*/ 240 h 275"/>
                <a:gd name="T90" fmla="*/ 195 w 277"/>
                <a:gd name="T91" fmla="*/ 222 h 275"/>
                <a:gd name="T92" fmla="*/ 172 w 277"/>
                <a:gd name="T93" fmla="*/ 235 h 275"/>
                <a:gd name="T94" fmla="*/ 191 w 277"/>
                <a:gd name="T95" fmla="*/ 218 h 275"/>
                <a:gd name="T96" fmla="*/ 230 w 277"/>
                <a:gd name="T97" fmla="*/ 152 h 275"/>
                <a:gd name="T98" fmla="*/ 196 w 277"/>
                <a:gd name="T99" fmla="*/ 58 h 275"/>
                <a:gd name="T100" fmla="*/ 123 w 277"/>
                <a:gd name="T101" fmla="*/ 47 h 275"/>
                <a:gd name="T102" fmla="*/ 77 w 277"/>
                <a:gd name="T103" fmla="*/ 75 h 275"/>
                <a:gd name="T104" fmla="*/ 65 w 277"/>
                <a:gd name="T105" fmla="*/ 95 h 275"/>
                <a:gd name="T106" fmla="*/ 57 w 277"/>
                <a:gd name="T107" fmla="*/ 112 h 275"/>
                <a:gd name="T108" fmla="*/ 100 w 277"/>
                <a:gd name="T109" fmla="*/ 56 h 275"/>
                <a:gd name="T110" fmla="*/ 133 w 277"/>
                <a:gd name="T111" fmla="*/ 39 h 275"/>
                <a:gd name="T112" fmla="*/ 103 w 277"/>
                <a:gd name="T113" fmla="*/ 42 h 275"/>
                <a:gd name="T114" fmla="*/ 114 w 277"/>
                <a:gd name="T115" fmla="*/ 30 h 275"/>
                <a:gd name="T116" fmla="*/ 59 w 277"/>
                <a:gd name="T117" fmla="*/ 73 h 275"/>
                <a:gd name="T118" fmla="*/ 42 w 277"/>
                <a:gd name="T119" fmla="*/ 45 h 275"/>
                <a:gd name="T120" fmla="*/ 49 w 277"/>
                <a:gd name="T121" fmla="*/ 50 h 275"/>
                <a:gd name="T122" fmla="*/ 59 w 277"/>
                <a:gd name="T123" fmla="*/ 39 h 275"/>
                <a:gd name="T124" fmla="*/ 157 w 277"/>
                <a:gd name="T125" fmla="*/ 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7" h="275">
                  <a:moveTo>
                    <a:pt x="58" y="75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9" y="74"/>
                    <a:pt x="59" y="74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1" y="72"/>
                    <a:pt x="62" y="71"/>
                  </a:cubicBezTo>
                  <a:cubicBezTo>
                    <a:pt x="61" y="73"/>
                    <a:pt x="62" y="72"/>
                    <a:pt x="61" y="73"/>
                  </a:cubicBezTo>
                  <a:cubicBezTo>
                    <a:pt x="60" y="75"/>
                    <a:pt x="59" y="76"/>
                    <a:pt x="57" y="78"/>
                  </a:cubicBezTo>
                  <a:cubicBezTo>
                    <a:pt x="55" y="80"/>
                    <a:pt x="55" y="81"/>
                    <a:pt x="54" y="84"/>
                  </a:cubicBezTo>
                  <a:cubicBezTo>
                    <a:pt x="53" y="85"/>
                    <a:pt x="53" y="83"/>
                    <a:pt x="53" y="86"/>
                  </a:cubicBezTo>
                  <a:cubicBezTo>
                    <a:pt x="55" y="85"/>
                    <a:pt x="54" y="84"/>
                    <a:pt x="55" y="83"/>
                  </a:cubicBezTo>
                  <a:cubicBezTo>
                    <a:pt x="56" y="81"/>
                    <a:pt x="58" y="79"/>
                    <a:pt x="60" y="76"/>
                  </a:cubicBezTo>
                  <a:cubicBezTo>
                    <a:pt x="60" y="75"/>
                    <a:pt x="61" y="75"/>
                    <a:pt x="62" y="74"/>
                  </a:cubicBezTo>
                  <a:cubicBezTo>
                    <a:pt x="63" y="72"/>
                    <a:pt x="64" y="69"/>
                    <a:pt x="65" y="67"/>
                  </a:cubicBezTo>
                  <a:cubicBezTo>
                    <a:pt x="67" y="66"/>
                    <a:pt x="68" y="65"/>
                    <a:pt x="69" y="63"/>
                  </a:cubicBezTo>
                  <a:cubicBezTo>
                    <a:pt x="70" y="61"/>
                    <a:pt x="71" y="61"/>
                    <a:pt x="73" y="59"/>
                  </a:cubicBezTo>
                  <a:cubicBezTo>
                    <a:pt x="74" y="59"/>
                    <a:pt x="74" y="58"/>
                    <a:pt x="75" y="57"/>
                  </a:cubicBezTo>
                  <a:cubicBezTo>
                    <a:pt x="76" y="56"/>
                    <a:pt x="78" y="56"/>
                    <a:pt x="79" y="54"/>
                  </a:cubicBezTo>
                  <a:cubicBezTo>
                    <a:pt x="79" y="53"/>
                    <a:pt x="79" y="52"/>
                    <a:pt x="80" y="52"/>
                  </a:cubicBezTo>
                  <a:cubicBezTo>
                    <a:pt x="80" y="54"/>
                    <a:pt x="80" y="52"/>
                    <a:pt x="80" y="55"/>
                  </a:cubicBezTo>
                  <a:cubicBezTo>
                    <a:pt x="81" y="54"/>
                    <a:pt x="81" y="54"/>
                    <a:pt x="82" y="53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4" y="52"/>
                    <a:pt x="82" y="55"/>
                    <a:pt x="81" y="56"/>
                  </a:cubicBezTo>
                  <a:cubicBezTo>
                    <a:pt x="79" y="59"/>
                    <a:pt x="78" y="59"/>
                    <a:pt x="78" y="61"/>
                  </a:cubicBezTo>
                  <a:cubicBezTo>
                    <a:pt x="81" y="61"/>
                    <a:pt x="78" y="59"/>
                    <a:pt x="84" y="57"/>
                  </a:cubicBezTo>
                  <a:cubicBezTo>
                    <a:pt x="84" y="58"/>
                    <a:pt x="84" y="58"/>
                    <a:pt x="83" y="59"/>
                  </a:cubicBezTo>
                  <a:cubicBezTo>
                    <a:pt x="80" y="61"/>
                    <a:pt x="80" y="62"/>
                    <a:pt x="79" y="66"/>
                  </a:cubicBezTo>
                  <a:cubicBezTo>
                    <a:pt x="76" y="66"/>
                    <a:pt x="76" y="66"/>
                    <a:pt x="75" y="67"/>
                  </a:cubicBezTo>
                  <a:cubicBezTo>
                    <a:pt x="73" y="70"/>
                    <a:pt x="74" y="69"/>
                    <a:pt x="74" y="71"/>
                  </a:cubicBezTo>
                  <a:cubicBezTo>
                    <a:pt x="72" y="71"/>
                    <a:pt x="74" y="70"/>
                    <a:pt x="71" y="71"/>
                  </a:cubicBezTo>
                  <a:cubicBezTo>
                    <a:pt x="71" y="73"/>
                    <a:pt x="71" y="73"/>
                    <a:pt x="71" y="74"/>
                  </a:cubicBezTo>
                  <a:cubicBezTo>
                    <a:pt x="71" y="74"/>
                    <a:pt x="71" y="73"/>
                    <a:pt x="70" y="73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7" y="80"/>
                    <a:pt x="65" y="83"/>
                    <a:pt x="63" y="85"/>
                  </a:cubicBezTo>
                  <a:cubicBezTo>
                    <a:pt x="62" y="87"/>
                    <a:pt x="62" y="86"/>
                    <a:pt x="62" y="88"/>
                  </a:cubicBezTo>
                  <a:cubicBezTo>
                    <a:pt x="62" y="88"/>
                    <a:pt x="61" y="90"/>
                    <a:pt x="60" y="90"/>
                  </a:cubicBezTo>
                  <a:cubicBezTo>
                    <a:pt x="59" y="91"/>
                    <a:pt x="60" y="89"/>
                    <a:pt x="59" y="88"/>
                  </a:cubicBezTo>
                  <a:cubicBezTo>
                    <a:pt x="58" y="89"/>
                    <a:pt x="58" y="90"/>
                    <a:pt x="57" y="91"/>
                  </a:cubicBezTo>
                  <a:cubicBezTo>
                    <a:pt x="56" y="94"/>
                    <a:pt x="57" y="93"/>
                    <a:pt x="56" y="95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5" y="97"/>
                    <a:pt x="55" y="97"/>
                    <a:pt x="54" y="97"/>
                  </a:cubicBezTo>
                  <a:cubicBezTo>
                    <a:pt x="53" y="99"/>
                    <a:pt x="53" y="101"/>
                    <a:pt x="5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3" y="103"/>
                    <a:pt x="52" y="102"/>
                    <a:pt x="53" y="103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2" y="105"/>
                    <a:pt x="52" y="105"/>
                    <a:pt x="52" y="106"/>
                  </a:cubicBezTo>
                  <a:cubicBezTo>
                    <a:pt x="51" y="106"/>
                    <a:pt x="51" y="104"/>
                    <a:pt x="51" y="103"/>
                  </a:cubicBezTo>
                  <a:cubicBezTo>
                    <a:pt x="51" y="104"/>
                    <a:pt x="51" y="104"/>
                    <a:pt x="51" y="105"/>
                  </a:cubicBezTo>
                  <a:cubicBezTo>
                    <a:pt x="50" y="106"/>
                    <a:pt x="50" y="111"/>
                    <a:pt x="49" y="112"/>
                  </a:cubicBezTo>
                  <a:cubicBezTo>
                    <a:pt x="49" y="113"/>
                    <a:pt x="47" y="114"/>
                    <a:pt x="47" y="116"/>
                  </a:cubicBezTo>
                  <a:cubicBezTo>
                    <a:pt x="48" y="115"/>
                    <a:pt x="48" y="115"/>
                    <a:pt x="49" y="116"/>
                  </a:cubicBezTo>
                  <a:cubicBezTo>
                    <a:pt x="49" y="116"/>
                    <a:pt x="49" y="116"/>
                    <a:pt x="48" y="117"/>
                  </a:cubicBezTo>
                  <a:cubicBezTo>
                    <a:pt x="48" y="118"/>
                    <a:pt x="50" y="120"/>
                    <a:pt x="47" y="122"/>
                  </a:cubicBezTo>
                  <a:cubicBezTo>
                    <a:pt x="47" y="119"/>
                    <a:pt x="47" y="122"/>
                    <a:pt x="48" y="120"/>
                  </a:cubicBezTo>
                  <a:cubicBezTo>
                    <a:pt x="48" y="119"/>
                    <a:pt x="48" y="119"/>
                    <a:pt x="48" y="118"/>
                  </a:cubicBezTo>
                  <a:cubicBezTo>
                    <a:pt x="46" y="119"/>
                    <a:pt x="47" y="119"/>
                    <a:pt x="46" y="121"/>
                  </a:cubicBezTo>
                  <a:cubicBezTo>
                    <a:pt x="46" y="121"/>
                    <a:pt x="46" y="123"/>
                    <a:pt x="46" y="123"/>
                  </a:cubicBezTo>
                  <a:cubicBezTo>
                    <a:pt x="47" y="121"/>
                    <a:pt x="46" y="124"/>
                    <a:pt x="48" y="124"/>
                  </a:cubicBezTo>
                  <a:cubicBezTo>
                    <a:pt x="49" y="123"/>
                    <a:pt x="48" y="123"/>
                    <a:pt x="49" y="122"/>
                  </a:cubicBezTo>
                  <a:cubicBezTo>
                    <a:pt x="49" y="121"/>
                    <a:pt x="48" y="121"/>
                    <a:pt x="49" y="121"/>
                  </a:cubicBezTo>
                  <a:cubicBezTo>
                    <a:pt x="50" y="122"/>
                    <a:pt x="50" y="121"/>
                    <a:pt x="50" y="122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4"/>
                    <a:pt x="50" y="124"/>
                    <a:pt x="51" y="123"/>
                  </a:cubicBezTo>
                  <a:cubicBezTo>
                    <a:pt x="51" y="123"/>
                    <a:pt x="50" y="123"/>
                    <a:pt x="51" y="123"/>
                  </a:cubicBezTo>
                  <a:cubicBezTo>
                    <a:pt x="51" y="125"/>
                    <a:pt x="50" y="129"/>
                    <a:pt x="51" y="131"/>
                  </a:cubicBezTo>
                  <a:cubicBezTo>
                    <a:pt x="52" y="133"/>
                    <a:pt x="51" y="137"/>
                    <a:pt x="51" y="139"/>
                  </a:cubicBezTo>
                  <a:cubicBezTo>
                    <a:pt x="51" y="141"/>
                    <a:pt x="52" y="142"/>
                    <a:pt x="52" y="143"/>
                  </a:cubicBezTo>
                  <a:cubicBezTo>
                    <a:pt x="52" y="145"/>
                    <a:pt x="52" y="146"/>
                    <a:pt x="52" y="148"/>
                  </a:cubicBezTo>
                  <a:cubicBezTo>
                    <a:pt x="53" y="149"/>
                    <a:pt x="54" y="151"/>
                    <a:pt x="54" y="153"/>
                  </a:cubicBezTo>
                  <a:cubicBezTo>
                    <a:pt x="54" y="154"/>
                    <a:pt x="54" y="154"/>
                    <a:pt x="53" y="154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0"/>
                    <a:pt x="51" y="148"/>
                    <a:pt x="51" y="146"/>
                  </a:cubicBezTo>
                  <a:cubicBezTo>
                    <a:pt x="51" y="143"/>
                    <a:pt x="50" y="142"/>
                    <a:pt x="50" y="140"/>
                  </a:cubicBezTo>
                  <a:cubicBezTo>
                    <a:pt x="49" y="139"/>
                    <a:pt x="50" y="139"/>
                    <a:pt x="49" y="138"/>
                  </a:cubicBezTo>
                  <a:cubicBezTo>
                    <a:pt x="48" y="140"/>
                    <a:pt x="49" y="143"/>
                    <a:pt x="49" y="145"/>
                  </a:cubicBezTo>
                  <a:cubicBezTo>
                    <a:pt x="50" y="148"/>
                    <a:pt x="50" y="152"/>
                    <a:pt x="51" y="155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7"/>
                    <a:pt x="52" y="160"/>
                    <a:pt x="53" y="161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71"/>
                    <a:pt x="62" y="176"/>
                    <a:pt x="64" y="178"/>
                  </a:cubicBezTo>
                  <a:cubicBezTo>
                    <a:pt x="64" y="177"/>
                    <a:pt x="64" y="179"/>
                    <a:pt x="64" y="177"/>
                  </a:cubicBezTo>
                  <a:cubicBezTo>
                    <a:pt x="64" y="176"/>
                    <a:pt x="64" y="176"/>
                    <a:pt x="63" y="175"/>
                  </a:cubicBezTo>
                  <a:cubicBezTo>
                    <a:pt x="62" y="174"/>
                    <a:pt x="61" y="173"/>
                    <a:pt x="62" y="172"/>
                  </a:cubicBezTo>
                  <a:cubicBezTo>
                    <a:pt x="63" y="173"/>
                    <a:pt x="67" y="179"/>
                    <a:pt x="67" y="179"/>
                  </a:cubicBezTo>
                  <a:cubicBezTo>
                    <a:pt x="66" y="179"/>
                    <a:pt x="66" y="178"/>
                    <a:pt x="65" y="178"/>
                  </a:cubicBezTo>
                  <a:cubicBezTo>
                    <a:pt x="64" y="178"/>
                    <a:pt x="65" y="178"/>
                    <a:pt x="64" y="178"/>
                  </a:cubicBezTo>
                  <a:cubicBezTo>
                    <a:pt x="64" y="178"/>
                    <a:pt x="63" y="179"/>
                    <a:pt x="63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4" y="181"/>
                    <a:pt x="64" y="179"/>
                    <a:pt x="66" y="181"/>
                  </a:cubicBezTo>
                  <a:cubicBezTo>
                    <a:pt x="67" y="183"/>
                    <a:pt x="67" y="183"/>
                    <a:pt x="69" y="186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4" y="190"/>
                    <a:pt x="74" y="189"/>
                    <a:pt x="74" y="191"/>
                  </a:cubicBezTo>
                  <a:cubicBezTo>
                    <a:pt x="72" y="190"/>
                    <a:pt x="74" y="191"/>
                    <a:pt x="73" y="190"/>
                  </a:cubicBezTo>
                  <a:cubicBezTo>
                    <a:pt x="73" y="190"/>
                    <a:pt x="73" y="190"/>
                    <a:pt x="73" y="190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69" y="186"/>
                    <a:pt x="69" y="186"/>
                  </a:cubicBezTo>
                  <a:cubicBezTo>
                    <a:pt x="68" y="185"/>
                    <a:pt x="65" y="183"/>
                    <a:pt x="65" y="181"/>
                  </a:cubicBezTo>
                  <a:cubicBezTo>
                    <a:pt x="63" y="182"/>
                    <a:pt x="64" y="182"/>
                    <a:pt x="63" y="182"/>
                  </a:cubicBezTo>
                  <a:cubicBezTo>
                    <a:pt x="62" y="181"/>
                    <a:pt x="61" y="181"/>
                    <a:pt x="60" y="179"/>
                  </a:cubicBezTo>
                  <a:cubicBezTo>
                    <a:pt x="59" y="177"/>
                    <a:pt x="60" y="178"/>
                    <a:pt x="58" y="177"/>
                  </a:cubicBezTo>
                  <a:cubicBezTo>
                    <a:pt x="58" y="179"/>
                    <a:pt x="58" y="178"/>
                    <a:pt x="58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60" y="182"/>
                    <a:pt x="65" y="188"/>
                    <a:pt x="67" y="189"/>
                  </a:cubicBezTo>
                  <a:cubicBezTo>
                    <a:pt x="69" y="190"/>
                    <a:pt x="68" y="190"/>
                    <a:pt x="73" y="194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76" y="196"/>
                    <a:pt x="78" y="198"/>
                    <a:pt x="78" y="198"/>
                  </a:cubicBezTo>
                  <a:cubicBezTo>
                    <a:pt x="77" y="199"/>
                    <a:pt x="76" y="198"/>
                    <a:pt x="75" y="197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2" y="195"/>
                    <a:pt x="71" y="195"/>
                    <a:pt x="70" y="195"/>
                  </a:cubicBezTo>
                  <a:cubicBezTo>
                    <a:pt x="70" y="195"/>
                    <a:pt x="70" y="195"/>
                    <a:pt x="69" y="195"/>
                  </a:cubicBezTo>
                  <a:cubicBezTo>
                    <a:pt x="65" y="193"/>
                    <a:pt x="65" y="193"/>
                    <a:pt x="63" y="190"/>
                  </a:cubicBezTo>
                  <a:cubicBezTo>
                    <a:pt x="61" y="190"/>
                    <a:pt x="55" y="180"/>
                    <a:pt x="53" y="178"/>
                  </a:cubicBezTo>
                  <a:cubicBezTo>
                    <a:pt x="53" y="177"/>
                    <a:pt x="53" y="177"/>
                    <a:pt x="52" y="177"/>
                  </a:cubicBezTo>
                  <a:cubicBezTo>
                    <a:pt x="51" y="178"/>
                    <a:pt x="52" y="179"/>
                    <a:pt x="53" y="180"/>
                  </a:cubicBezTo>
                  <a:cubicBezTo>
                    <a:pt x="53" y="181"/>
                    <a:pt x="54" y="181"/>
                    <a:pt x="54" y="182"/>
                  </a:cubicBezTo>
                  <a:cubicBezTo>
                    <a:pt x="52" y="182"/>
                    <a:pt x="54" y="181"/>
                    <a:pt x="52" y="181"/>
                  </a:cubicBezTo>
                  <a:cubicBezTo>
                    <a:pt x="52" y="183"/>
                    <a:pt x="53" y="184"/>
                    <a:pt x="54" y="184"/>
                  </a:cubicBezTo>
                  <a:cubicBezTo>
                    <a:pt x="54" y="185"/>
                    <a:pt x="54" y="185"/>
                    <a:pt x="55" y="186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90"/>
                    <a:pt x="59" y="190"/>
                    <a:pt x="60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59" y="192"/>
                    <a:pt x="59" y="192"/>
                    <a:pt x="58" y="191"/>
                  </a:cubicBezTo>
                  <a:cubicBezTo>
                    <a:pt x="55" y="189"/>
                    <a:pt x="54" y="187"/>
                    <a:pt x="53" y="185"/>
                  </a:cubicBezTo>
                  <a:cubicBezTo>
                    <a:pt x="51" y="183"/>
                    <a:pt x="51" y="182"/>
                    <a:pt x="50" y="180"/>
                  </a:cubicBezTo>
                  <a:cubicBezTo>
                    <a:pt x="49" y="178"/>
                    <a:pt x="48" y="178"/>
                    <a:pt x="46" y="177"/>
                  </a:cubicBezTo>
                  <a:cubicBezTo>
                    <a:pt x="46" y="175"/>
                    <a:pt x="46" y="172"/>
                    <a:pt x="44" y="171"/>
                  </a:cubicBezTo>
                  <a:cubicBezTo>
                    <a:pt x="44" y="173"/>
                    <a:pt x="46" y="179"/>
                    <a:pt x="47" y="181"/>
                  </a:cubicBezTo>
                  <a:cubicBezTo>
                    <a:pt x="47" y="180"/>
                    <a:pt x="47" y="180"/>
                    <a:pt x="47" y="179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9" y="180"/>
                    <a:pt x="49" y="180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9" y="181"/>
                    <a:pt x="49" y="181"/>
                    <a:pt x="49" y="183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1"/>
                    <a:pt x="47" y="181"/>
                    <a:pt x="46" y="181"/>
                  </a:cubicBezTo>
                  <a:cubicBezTo>
                    <a:pt x="47" y="185"/>
                    <a:pt x="49" y="183"/>
                    <a:pt x="50" y="186"/>
                  </a:cubicBezTo>
                  <a:cubicBezTo>
                    <a:pt x="50" y="188"/>
                    <a:pt x="51" y="190"/>
                    <a:pt x="53" y="191"/>
                  </a:cubicBezTo>
                  <a:cubicBezTo>
                    <a:pt x="53" y="188"/>
                    <a:pt x="52" y="190"/>
                    <a:pt x="52" y="188"/>
                  </a:cubicBezTo>
                  <a:cubicBezTo>
                    <a:pt x="54" y="188"/>
                    <a:pt x="54" y="191"/>
                    <a:pt x="55" y="193"/>
                  </a:cubicBezTo>
                  <a:cubicBezTo>
                    <a:pt x="59" y="200"/>
                    <a:pt x="59" y="200"/>
                    <a:pt x="65" y="205"/>
                  </a:cubicBezTo>
                  <a:cubicBezTo>
                    <a:pt x="66" y="204"/>
                    <a:pt x="64" y="205"/>
                    <a:pt x="66" y="204"/>
                  </a:cubicBezTo>
                  <a:cubicBezTo>
                    <a:pt x="67" y="205"/>
                    <a:pt x="67" y="207"/>
                    <a:pt x="68" y="208"/>
                  </a:cubicBezTo>
                  <a:cubicBezTo>
                    <a:pt x="70" y="208"/>
                    <a:pt x="69" y="208"/>
                    <a:pt x="70" y="208"/>
                  </a:cubicBezTo>
                  <a:cubicBezTo>
                    <a:pt x="71" y="208"/>
                    <a:pt x="71" y="208"/>
                    <a:pt x="72" y="209"/>
                  </a:cubicBezTo>
                  <a:cubicBezTo>
                    <a:pt x="75" y="209"/>
                    <a:pt x="73" y="209"/>
                    <a:pt x="76" y="211"/>
                  </a:cubicBezTo>
                  <a:cubicBezTo>
                    <a:pt x="78" y="212"/>
                    <a:pt x="83" y="216"/>
                    <a:pt x="85" y="215"/>
                  </a:cubicBezTo>
                  <a:cubicBezTo>
                    <a:pt x="85" y="215"/>
                    <a:pt x="85" y="215"/>
                    <a:pt x="84" y="214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3"/>
                    <a:pt x="83" y="213"/>
                    <a:pt x="83" y="213"/>
                  </a:cubicBezTo>
                  <a:cubicBezTo>
                    <a:pt x="81" y="212"/>
                    <a:pt x="81" y="212"/>
                    <a:pt x="81" y="210"/>
                  </a:cubicBezTo>
                  <a:cubicBezTo>
                    <a:pt x="82" y="211"/>
                    <a:pt x="82" y="211"/>
                    <a:pt x="83" y="212"/>
                  </a:cubicBezTo>
                  <a:cubicBezTo>
                    <a:pt x="86" y="214"/>
                    <a:pt x="84" y="211"/>
                    <a:pt x="89" y="215"/>
                  </a:cubicBezTo>
                  <a:cubicBezTo>
                    <a:pt x="90" y="215"/>
                    <a:pt x="90" y="216"/>
                    <a:pt x="91" y="215"/>
                  </a:cubicBezTo>
                  <a:cubicBezTo>
                    <a:pt x="93" y="215"/>
                    <a:pt x="94" y="215"/>
                    <a:pt x="96" y="216"/>
                  </a:cubicBezTo>
                  <a:cubicBezTo>
                    <a:pt x="97" y="217"/>
                    <a:pt x="98" y="217"/>
                    <a:pt x="99" y="217"/>
                  </a:cubicBezTo>
                  <a:cubicBezTo>
                    <a:pt x="99" y="215"/>
                    <a:pt x="98" y="216"/>
                    <a:pt x="97" y="214"/>
                  </a:cubicBezTo>
                  <a:cubicBezTo>
                    <a:pt x="99" y="214"/>
                    <a:pt x="102" y="217"/>
                    <a:pt x="105" y="218"/>
                  </a:cubicBezTo>
                  <a:cubicBezTo>
                    <a:pt x="105" y="216"/>
                    <a:pt x="105" y="217"/>
                    <a:pt x="104" y="216"/>
                  </a:cubicBezTo>
                  <a:cubicBezTo>
                    <a:pt x="106" y="216"/>
                    <a:pt x="106" y="217"/>
                    <a:pt x="108" y="218"/>
                  </a:cubicBezTo>
                  <a:cubicBezTo>
                    <a:pt x="110" y="218"/>
                    <a:pt x="109" y="217"/>
                    <a:pt x="112" y="219"/>
                  </a:cubicBezTo>
                  <a:cubicBezTo>
                    <a:pt x="115" y="221"/>
                    <a:pt x="119" y="224"/>
                    <a:pt x="122" y="228"/>
                  </a:cubicBezTo>
                  <a:cubicBezTo>
                    <a:pt x="124" y="231"/>
                    <a:pt x="126" y="235"/>
                    <a:pt x="126" y="236"/>
                  </a:cubicBezTo>
                  <a:cubicBezTo>
                    <a:pt x="127" y="236"/>
                    <a:pt x="127" y="236"/>
                    <a:pt x="127" y="236"/>
                  </a:cubicBezTo>
                  <a:cubicBezTo>
                    <a:pt x="127" y="235"/>
                    <a:pt x="127" y="235"/>
                    <a:pt x="128" y="235"/>
                  </a:cubicBezTo>
                  <a:cubicBezTo>
                    <a:pt x="128" y="238"/>
                    <a:pt x="128" y="238"/>
                    <a:pt x="128" y="241"/>
                  </a:cubicBezTo>
                  <a:cubicBezTo>
                    <a:pt x="129" y="244"/>
                    <a:pt x="128" y="247"/>
                    <a:pt x="126" y="250"/>
                  </a:cubicBezTo>
                  <a:cubicBezTo>
                    <a:pt x="125" y="252"/>
                    <a:pt x="125" y="252"/>
                    <a:pt x="125" y="252"/>
                  </a:cubicBezTo>
                  <a:cubicBezTo>
                    <a:pt x="124" y="253"/>
                    <a:pt x="123" y="253"/>
                    <a:pt x="123" y="254"/>
                  </a:cubicBezTo>
                  <a:cubicBezTo>
                    <a:pt x="121" y="256"/>
                    <a:pt x="123" y="256"/>
                    <a:pt x="119" y="259"/>
                  </a:cubicBezTo>
                  <a:cubicBezTo>
                    <a:pt x="118" y="260"/>
                    <a:pt x="118" y="260"/>
                    <a:pt x="117" y="260"/>
                  </a:cubicBezTo>
                  <a:cubicBezTo>
                    <a:pt x="115" y="262"/>
                    <a:pt x="117" y="262"/>
                    <a:pt x="113" y="263"/>
                  </a:cubicBezTo>
                  <a:cubicBezTo>
                    <a:pt x="112" y="263"/>
                    <a:pt x="111" y="263"/>
                    <a:pt x="111" y="263"/>
                  </a:cubicBezTo>
                  <a:cubicBezTo>
                    <a:pt x="109" y="263"/>
                    <a:pt x="110" y="264"/>
                    <a:pt x="108" y="264"/>
                  </a:cubicBezTo>
                  <a:cubicBezTo>
                    <a:pt x="108" y="263"/>
                    <a:pt x="108" y="264"/>
                    <a:pt x="108" y="263"/>
                  </a:cubicBezTo>
                  <a:cubicBezTo>
                    <a:pt x="109" y="262"/>
                    <a:pt x="108" y="264"/>
                    <a:pt x="109" y="263"/>
                  </a:cubicBezTo>
                  <a:cubicBezTo>
                    <a:pt x="107" y="263"/>
                    <a:pt x="107" y="263"/>
                    <a:pt x="106" y="263"/>
                  </a:cubicBezTo>
                  <a:cubicBezTo>
                    <a:pt x="105" y="263"/>
                    <a:pt x="105" y="263"/>
                    <a:pt x="104" y="263"/>
                  </a:cubicBezTo>
                  <a:cubicBezTo>
                    <a:pt x="102" y="265"/>
                    <a:pt x="102" y="265"/>
                    <a:pt x="99" y="265"/>
                  </a:cubicBezTo>
                  <a:cubicBezTo>
                    <a:pt x="98" y="265"/>
                    <a:pt x="98" y="266"/>
                    <a:pt x="96" y="266"/>
                  </a:cubicBezTo>
                  <a:cubicBezTo>
                    <a:pt x="95" y="265"/>
                    <a:pt x="95" y="266"/>
                    <a:pt x="93" y="266"/>
                  </a:cubicBezTo>
                  <a:cubicBezTo>
                    <a:pt x="89" y="266"/>
                    <a:pt x="82" y="264"/>
                    <a:pt x="79" y="261"/>
                  </a:cubicBezTo>
                  <a:cubicBezTo>
                    <a:pt x="78" y="261"/>
                    <a:pt x="76" y="259"/>
                    <a:pt x="75" y="259"/>
                  </a:cubicBezTo>
                  <a:cubicBezTo>
                    <a:pt x="73" y="257"/>
                    <a:pt x="70" y="255"/>
                    <a:pt x="68" y="254"/>
                  </a:cubicBezTo>
                  <a:cubicBezTo>
                    <a:pt x="66" y="253"/>
                    <a:pt x="65" y="252"/>
                    <a:pt x="64" y="251"/>
                  </a:cubicBezTo>
                  <a:cubicBezTo>
                    <a:pt x="60" y="248"/>
                    <a:pt x="61" y="250"/>
                    <a:pt x="57" y="246"/>
                  </a:cubicBezTo>
                  <a:cubicBezTo>
                    <a:pt x="56" y="245"/>
                    <a:pt x="56" y="245"/>
                    <a:pt x="55" y="244"/>
                  </a:cubicBezTo>
                  <a:cubicBezTo>
                    <a:pt x="54" y="242"/>
                    <a:pt x="53" y="241"/>
                    <a:pt x="51" y="239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34" y="225"/>
                    <a:pt x="28" y="219"/>
                    <a:pt x="18" y="204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7" y="181"/>
                    <a:pt x="3" y="172"/>
                    <a:pt x="3" y="169"/>
                  </a:cubicBezTo>
                  <a:cubicBezTo>
                    <a:pt x="4" y="170"/>
                    <a:pt x="4" y="170"/>
                    <a:pt x="5" y="170"/>
                  </a:cubicBezTo>
                  <a:cubicBezTo>
                    <a:pt x="5" y="168"/>
                    <a:pt x="4" y="168"/>
                    <a:pt x="3" y="165"/>
                  </a:cubicBezTo>
                  <a:cubicBezTo>
                    <a:pt x="3" y="165"/>
                    <a:pt x="4" y="166"/>
                    <a:pt x="3" y="166"/>
                  </a:cubicBezTo>
                  <a:cubicBezTo>
                    <a:pt x="2" y="165"/>
                    <a:pt x="2" y="165"/>
                    <a:pt x="2" y="165"/>
                  </a:cubicBezTo>
                  <a:cubicBezTo>
                    <a:pt x="2" y="165"/>
                    <a:pt x="1" y="160"/>
                    <a:pt x="1" y="159"/>
                  </a:cubicBezTo>
                  <a:cubicBezTo>
                    <a:pt x="1" y="153"/>
                    <a:pt x="0" y="147"/>
                    <a:pt x="0" y="140"/>
                  </a:cubicBezTo>
                  <a:cubicBezTo>
                    <a:pt x="0" y="139"/>
                    <a:pt x="0" y="132"/>
                    <a:pt x="1" y="132"/>
                  </a:cubicBezTo>
                  <a:cubicBezTo>
                    <a:pt x="2" y="133"/>
                    <a:pt x="1" y="134"/>
                    <a:pt x="1" y="136"/>
                  </a:cubicBezTo>
                  <a:cubicBezTo>
                    <a:pt x="1" y="136"/>
                    <a:pt x="1" y="137"/>
                    <a:pt x="1" y="137"/>
                  </a:cubicBezTo>
                  <a:cubicBezTo>
                    <a:pt x="2" y="138"/>
                    <a:pt x="1" y="137"/>
                    <a:pt x="1" y="139"/>
                  </a:cubicBezTo>
                  <a:cubicBezTo>
                    <a:pt x="1" y="140"/>
                    <a:pt x="2" y="141"/>
                    <a:pt x="2" y="142"/>
                  </a:cubicBezTo>
                  <a:cubicBezTo>
                    <a:pt x="3" y="146"/>
                    <a:pt x="2" y="150"/>
                    <a:pt x="3" y="153"/>
                  </a:cubicBezTo>
                  <a:cubicBezTo>
                    <a:pt x="3" y="155"/>
                    <a:pt x="4" y="158"/>
                    <a:pt x="4" y="160"/>
                  </a:cubicBezTo>
                  <a:cubicBezTo>
                    <a:pt x="5" y="166"/>
                    <a:pt x="6" y="166"/>
                    <a:pt x="6" y="169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75"/>
                    <a:pt x="9" y="175"/>
                    <a:pt x="10" y="178"/>
                  </a:cubicBezTo>
                  <a:cubicBezTo>
                    <a:pt x="10" y="179"/>
                    <a:pt x="10" y="182"/>
                    <a:pt x="12" y="183"/>
                  </a:cubicBezTo>
                  <a:cubicBezTo>
                    <a:pt x="13" y="182"/>
                    <a:pt x="12" y="182"/>
                    <a:pt x="12" y="181"/>
                  </a:cubicBezTo>
                  <a:cubicBezTo>
                    <a:pt x="10" y="177"/>
                    <a:pt x="9" y="172"/>
                    <a:pt x="8" y="168"/>
                  </a:cubicBezTo>
                  <a:cubicBezTo>
                    <a:pt x="8" y="166"/>
                    <a:pt x="7" y="165"/>
                    <a:pt x="6" y="163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5" y="157"/>
                    <a:pt x="4" y="153"/>
                    <a:pt x="4" y="152"/>
                  </a:cubicBezTo>
                  <a:cubicBezTo>
                    <a:pt x="4" y="149"/>
                    <a:pt x="4" y="146"/>
                    <a:pt x="4" y="143"/>
                  </a:cubicBezTo>
                  <a:cubicBezTo>
                    <a:pt x="4" y="141"/>
                    <a:pt x="3" y="142"/>
                    <a:pt x="4" y="140"/>
                  </a:cubicBezTo>
                  <a:cubicBezTo>
                    <a:pt x="4" y="139"/>
                    <a:pt x="4" y="138"/>
                    <a:pt x="4" y="137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5" y="122"/>
                    <a:pt x="6" y="117"/>
                    <a:pt x="6" y="116"/>
                  </a:cubicBezTo>
                  <a:cubicBezTo>
                    <a:pt x="6" y="112"/>
                    <a:pt x="6" y="113"/>
                    <a:pt x="7" y="111"/>
                  </a:cubicBezTo>
                  <a:cubicBezTo>
                    <a:pt x="8" y="109"/>
                    <a:pt x="8" y="110"/>
                    <a:pt x="8" y="108"/>
                  </a:cubicBezTo>
                  <a:cubicBezTo>
                    <a:pt x="9" y="107"/>
                    <a:pt x="8" y="107"/>
                    <a:pt x="8" y="105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0" y="99"/>
                    <a:pt x="12" y="99"/>
                    <a:pt x="12" y="96"/>
                  </a:cubicBezTo>
                  <a:cubicBezTo>
                    <a:pt x="11" y="96"/>
                    <a:pt x="12" y="96"/>
                    <a:pt x="11" y="96"/>
                  </a:cubicBezTo>
                  <a:cubicBezTo>
                    <a:pt x="11" y="95"/>
                    <a:pt x="12" y="96"/>
                    <a:pt x="12" y="94"/>
                  </a:cubicBezTo>
                  <a:cubicBezTo>
                    <a:pt x="13" y="95"/>
                    <a:pt x="12" y="95"/>
                    <a:pt x="13" y="95"/>
                  </a:cubicBezTo>
                  <a:cubicBezTo>
                    <a:pt x="13" y="93"/>
                    <a:pt x="12" y="94"/>
                    <a:pt x="13" y="9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0"/>
                    <a:pt x="18" y="77"/>
                    <a:pt x="20" y="74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1" y="7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2"/>
                    <a:pt x="22" y="72"/>
                    <a:pt x="22" y="72"/>
                  </a:cubicBezTo>
                  <a:cubicBezTo>
                    <a:pt x="22" y="73"/>
                    <a:pt x="22" y="72"/>
                    <a:pt x="21" y="7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19" y="78"/>
                    <a:pt x="19" y="79"/>
                  </a:cubicBezTo>
                  <a:cubicBezTo>
                    <a:pt x="19" y="79"/>
                    <a:pt x="19" y="80"/>
                    <a:pt x="18" y="81"/>
                  </a:cubicBezTo>
                  <a:cubicBezTo>
                    <a:pt x="18" y="82"/>
                    <a:pt x="17" y="82"/>
                    <a:pt x="18" y="84"/>
                  </a:cubicBezTo>
                  <a:cubicBezTo>
                    <a:pt x="19" y="83"/>
                    <a:pt x="19" y="81"/>
                    <a:pt x="20" y="80"/>
                  </a:cubicBezTo>
                  <a:cubicBezTo>
                    <a:pt x="21" y="78"/>
                    <a:pt x="21" y="77"/>
                    <a:pt x="21" y="76"/>
                  </a:cubicBezTo>
                  <a:cubicBezTo>
                    <a:pt x="22" y="75"/>
                    <a:pt x="24" y="70"/>
                    <a:pt x="25" y="69"/>
                  </a:cubicBezTo>
                  <a:cubicBezTo>
                    <a:pt x="25" y="72"/>
                    <a:pt x="24" y="76"/>
                    <a:pt x="22" y="79"/>
                  </a:cubicBezTo>
                  <a:cubicBezTo>
                    <a:pt x="22" y="80"/>
                    <a:pt x="22" y="80"/>
                    <a:pt x="21" y="81"/>
                  </a:cubicBezTo>
                  <a:cubicBezTo>
                    <a:pt x="21" y="82"/>
                    <a:pt x="22" y="82"/>
                    <a:pt x="22" y="83"/>
                  </a:cubicBezTo>
                  <a:cubicBezTo>
                    <a:pt x="22" y="85"/>
                    <a:pt x="21" y="85"/>
                    <a:pt x="21" y="87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7"/>
                    <a:pt x="22" y="87"/>
                    <a:pt x="22" y="86"/>
                  </a:cubicBezTo>
                  <a:cubicBezTo>
                    <a:pt x="22" y="86"/>
                    <a:pt x="22" y="85"/>
                    <a:pt x="23" y="85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79"/>
                    <a:pt x="25" y="77"/>
                    <a:pt x="27" y="77"/>
                  </a:cubicBezTo>
                  <a:cubicBezTo>
                    <a:pt x="27" y="78"/>
                    <a:pt x="26" y="80"/>
                    <a:pt x="26" y="81"/>
                  </a:cubicBezTo>
                  <a:cubicBezTo>
                    <a:pt x="25" y="82"/>
                    <a:pt x="25" y="83"/>
                    <a:pt x="25" y="84"/>
                  </a:cubicBezTo>
                  <a:cubicBezTo>
                    <a:pt x="24" y="86"/>
                    <a:pt x="23" y="87"/>
                    <a:pt x="23" y="89"/>
                  </a:cubicBezTo>
                  <a:cubicBezTo>
                    <a:pt x="23" y="91"/>
                    <a:pt x="23" y="90"/>
                    <a:pt x="23" y="91"/>
                  </a:cubicBezTo>
                  <a:cubicBezTo>
                    <a:pt x="25" y="91"/>
                    <a:pt x="24" y="90"/>
                    <a:pt x="24" y="89"/>
                  </a:cubicBezTo>
                  <a:cubicBezTo>
                    <a:pt x="25" y="88"/>
                    <a:pt x="24" y="89"/>
                    <a:pt x="25" y="88"/>
                  </a:cubicBezTo>
                  <a:cubicBezTo>
                    <a:pt x="25" y="86"/>
                    <a:pt x="27" y="87"/>
                    <a:pt x="25" y="84"/>
                  </a:cubicBezTo>
                  <a:cubicBezTo>
                    <a:pt x="25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3"/>
                    <a:pt x="26" y="82"/>
                    <a:pt x="27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8" y="79"/>
                    <a:pt x="29" y="78"/>
                  </a:cubicBezTo>
                  <a:cubicBezTo>
                    <a:pt x="30" y="78"/>
                    <a:pt x="30" y="78"/>
                    <a:pt x="31" y="78"/>
                  </a:cubicBezTo>
                  <a:cubicBezTo>
                    <a:pt x="31" y="79"/>
                    <a:pt x="30" y="80"/>
                    <a:pt x="30" y="82"/>
                  </a:cubicBezTo>
                  <a:cubicBezTo>
                    <a:pt x="29" y="83"/>
                    <a:pt x="29" y="84"/>
                    <a:pt x="28" y="86"/>
                  </a:cubicBezTo>
                  <a:cubicBezTo>
                    <a:pt x="27" y="88"/>
                    <a:pt x="26" y="90"/>
                    <a:pt x="25" y="94"/>
                  </a:cubicBezTo>
                  <a:cubicBezTo>
                    <a:pt x="24" y="97"/>
                    <a:pt x="23" y="100"/>
                    <a:pt x="22" y="103"/>
                  </a:cubicBezTo>
                  <a:cubicBezTo>
                    <a:pt x="22" y="104"/>
                    <a:pt x="22" y="103"/>
                    <a:pt x="21" y="105"/>
                  </a:cubicBezTo>
                  <a:cubicBezTo>
                    <a:pt x="21" y="106"/>
                    <a:pt x="20" y="112"/>
                    <a:pt x="20" y="112"/>
                  </a:cubicBezTo>
                  <a:cubicBezTo>
                    <a:pt x="22" y="112"/>
                    <a:pt x="22" y="111"/>
                    <a:pt x="22" y="110"/>
                  </a:cubicBezTo>
                  <a:cubicBezTo>
                    <a:pt x="23" y="107"/>
                    <a:pt x="24" y="104"/>
                    <a:pt x="25" y="102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3"/>
                    <a:pt x="29" y="90"/>
                    <a:pt x="30" y="88"/>
                  </a:cubicBezTo>
                  <a:cubicBezTo>
                    <a:pt x="30" y="86"/>
                    <a:pt x="32" y="84"/>
                    <a:pt x="32" y="83"/>
                  </a:cubicBezTo>
                  <a:cubicBezTo>
                    <a:pt x="33" y="81"/>
                    <a:pt x="35" y="77"/>
                    <a:pt x="36" y="7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8" y="73"/>
                    <a:pt x="38" y="71"/>
                    <a:pt x="39" y="7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3" y="82"/>
                    <a:pt x="32" y="85"/>
                    <a:pt x="30" y="88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3"/>
                  </a:cubicBezTo>
                  <a:cubicBezTo>
                    <a:pt x="30" y="91"/>
                    <a:pt x="30" y="94"/>
                    <a:pt x="30" y="92"/>
                  </a:cubicBezTo>
                  <a:cubicBezTo>
                    <a:pt x="31" y="90"/>
                    <a:pt x="32" y="86"/>
                    <a:pt x="33" y="86"/>
                  </a:cubicBezTo>
                  <a:cubicBezTo>
                    <a:pt x="34" y="90"/>
                    <a:pt x="31" y="91"/>
                    <a:pt x="31" y="95"/>
                  </a:cubicBezTo>
                  <a:cubicBezTo>
                    <a:pt x="30" y="97"/>
                    <a:pt x="31" y="97"/>
                    <a:pt x="30" y="98"/>
                  </a:cubicBezTo>
                  <a:cubicBezTo>
                    <a:pt x="30" y="99"/>
                    <a:pt x="30" y="99"/>
                    <a:pt x="30" y="100"/>
                  </a:cubicBezTo>
                  <a:cubicBezTo>
                    <a:pt x="29" y="102"/>
                    <a:pt x="29" y="101"/>
                    <a:pt x="29" y="103"/>
                  </a:cubicBezTo>
                  <a:cubicBezTo>
                    <a:pt x="28" y="104"/>
                    <a:pt x="29" y="104"/>
                    <a:pt x="29" y="105"/>
                  </a:cubicBezTo>
                  <a:cubicBezTo>
                    <a:pt x="30" y="104"/>
                    <a:pt x="30" y="102"/>
                    <a:pt x="30" y="101"/>
                  </a:cubicBezTo>
                  <a:cubicBezTo>
                    <a:pt x="31" y="99"/>
                    <a:pt x="31" y="98"/>
                    <a:pt x="32" y="97"/>
                  </a:cubicBezTo>
                  <a:cubicBezTo>
                    <a:pt x="32" y="94"/>
                    <a:pt x="33" y="94"/>
                    <a:pt x="34" y="92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5" y="91"/>
                    <a:pt x="34" y="90"/>
                    <a:pt x="35" y="91"/>
                  </a:cubicBezTo>
                  <a:cubicBezTo>
                    <a:pt x="36" y="90"/>
                    <a:pt x="36" y="90"/>
                    <a:pt x="37" y="89"/>
                  </a:cubicBezTo>
                  <a:cubicBezTo>
                    <a:pt x="37" y="87"/>
                    <a:pt x="38" y="87"/>
                    <a:pt x="39" y="86"/>
                  </a:cubicBezTo>
                  <a:cubicBezTo>
                    <a:pt x="40" y="84"/>
                    <a:pt x="40" y="82"/>
                    <a:pt x="42" y="80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8" y="70"/>
                    <a:pt x="48" y="70"/>
                    <a:pt x="49" y="70"/>
                  </a:cubicBezTo>
                  <a:cubicBezTo>
                    <a:pt x="49" y="69"/>
                    <a:pt x="49" y="69"/>
                    <a:pt x="50" y="69"/>
                  </a:cubicBezTo>
                  <a:cubicBezTo>
                    <a:pt x="50" y="67"/>
                    <a:pt x="50" y="69"/>
                    <a:pt x="50" y="68"/>
                  </a:cubicBezTo>
                  <a:cubicBezTo>
                    <a:pt x="50" y="67"/>
                    <a:pt x="50" y="68"/>
                    <a:pt x="50" y="67"/>
                  </a:cubicBezTo>
                  <a:cubicBezTo>
                    <a:pt x="51" y="66"/>
                    <a:pt x="50" y="67"/>
                    <a:pt x="52" y="66"/>
                  </a:cubicBezTo>
                  <a:cubicBezTo>
                    <a:pt x="54" y="65"/>
                    <a:pt x="54" y="64"/>
                    <a:pt x="55" y="62"/>
                  </a:cubicBezTo>
                  <a:cubicBezTo>
                    <a:pt x="56" y="61"/>
                    <a:pt x="56" y="61"/>
                    <a:pt x="57" y="60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60" y="56"/>
                    <a:pt x="61" y="55"/>
                  </a:cubicBezTo>
                  <a:cubicBezTo>
                    <a:pt x="61" y="54"/>
                    <a:pt x="61" y="54"/>
                    <a:pt x="62" y="54"/>
                  </a:cubicBezTo>
                  <a:cubicBezTo>
                    <a:pt x="63" y="54"/>
                    <a:pt x="62" y="53"/>
                    <a:pt x="63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3"/>
                    <a:pt x="66" y="52"/>
                    <a:pt x="67" y="51"/>
                  </a:cubicBezTo>
                  <a:cubicBezTo>
                    <a:pt x="69" y="49"/>
                    <a:pt x="70" y="48"/>
                    <a:pt x="72" y="46"/>
                  </a:cubicBezTo>
                  <a:cubicBezTo>
                    <a:pt x="73" y="46"/>
                    <a:pt x="73" y="45"/>
                    <a:pt x="75" y="44"/>
                  </a:cubicBezTo>
                  <a:cubicBezTo>
                    <a:pt x="81" y="38"/>
                    <a:pt x="78" y="43"/>
                    <a:pt x="83" y="39"/>
                  </a:cubicBezTo>
                  <a:cubicBezTo>
                    <a:pt x="84" y="39"/>
                    <a:pt x="84" y="39"/>
                    <a:pt x="84" y="38"/>
                  </a:cubicBezTo>
                  <a:cubicBezTo>
                    <a:pt x="87" y="37"/>
                    <a:pt x="89" y="36"/>
                    <a:pt x="92" y="35"/>
                  </a:cubicBezTo>
                  <a:cubicBezTo>
                    <a:pt x="94" y="34"/>
                    <a:pt x="95" y="34"/>
                    <a:pt x="99" y="32"/>
                  </a:cubicBezTo>
                  <a:cubicBezTo>
                    <a:pt x="101" y="31"/>
                    <a:pt x="106" y="29"/>
                    <a:pt x="109" y="28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5"/>
                    <a:pt x="117" y="25"/>
                    <a:pt x="118" y="24"/>
                  </a:cubicBezTo>
                  <a:cubicBezTo>
                    <a:pt x="117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3"/>
                    <a:pt x="116" y="24"/>
                    <a:pt x="116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21" y="22"/>
                    <a:pt x="119" y="22"/>
                    <a:pt x="120" y="21"/>
                  </a:cubicBezTo>
                  <a:cubicBezTo>
                    <a:pt x="124" y="19"/>
                    <a:pt x="125" y="19"/>
                    <a:pt x="126" y="20"/>
                  </a:cubicBezTo>
                  <a:cubicBezTo>
                    <a:pt x="128" y="17"/>
                    <a:pt x="131" y="19"/>
                    <a:pt x="134" y="18"/>
                  </a:cubicBezTo>
                  <a:cubicBezTo>
                    <a:pt x="140" y="17"/>
                    <a:pt x="152" y="18"/>
                    <a:pt x="158" y="19"/>
                  </a:cubicBezTo>
                  <a:cubicBezTo>
                    <a:pt x="160" y="20"/>
                    <a:pt x="164" y="20"/>
                    <a:pt x="166" y="21"/>
                  </a:cubicBezTo>
                  <a:cubicBezTo>
                    <a:pt x="167" y="22"/>
                    <a:pt x="170" y="22"/>
                    <a:pt x="171" y="22"/>
                  </a:cubicBezTo>
                  <a:cubicBezTo>
                    <a:pt x="173" y="23"/>
                    <a:pt x="174" y="23"/>
                    <a:pt x="176" y="24"/>
                  </a:cubicBezTo>
                  <a:cubicBezTo>
                    <a:pt x="178" y="25"/>
                    <a:pt x="180" y="24"/>
                    <a:pt x="181" y="25"/>
                  </a:cubicBezTo>
                  <a:cubicBezTo>
                    <a:pt x="183" y="26"/>
                    <a:pt x="185" y="26"/>
                    <a:pt x="186" y="27"/>
                  </a:cubicBezTo>
                  <a:cubicBezTo>
                    <a:pt x="189" y="29"/>
                    <a:pt x="192" y="30"/>
                    <a:pt x="195" y="31"/>
                  </a:cubicBezTo>
                  <a:cubicBezTo>
                    <a:pt x="197" y="32"/>
                    <a:pt x="200" y="34"/>
                    <a:pt x="201" y="35"/>
                  </a:cubicBezTo>
                  <a:cubicBezTo>
                    <a:pt x="202" y="36"/>
                    <a:pt x="206" y="38"/>
                    <a:pt x="209" y="40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3" y="42"/>
                    <a:pt x="214" y="43"/>
                    <a:pt x="214" y="43"/>
                  </a:cubicBezTo>
                  <a:cubicBezTo>
                    <a:pt x="217" y="46"/>
                    <a:pt x="218" y="45"/>
                    <a:pt x="222" y="49"/>
                  </a:cubicBezTo>
                  <a:cubicBezTo>
                    <a:pt x="222" y="50"/>
                    <a:pt x="223" y="51"/>
                    <a:pt x="224" y="51"/>
                  </a:cubicBezTo>
                  <a:cubicBezTo>
                    <a:pt x="224" y="52"/>
                    <a:pt x="225" y="52"/>
                    <a:pt x="225" y="52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30" y="55"/>
                    <a:pt x="227" y="57"/>
                    <a:pt x="229" y="55"/>
                  </a:cubicBezTo>
                  <a:cubicBezTo>
                    <a:pt x="230" y="55"/>
                    <a:pt x="229" y="55"/>
                    <a:pt x="230" y="55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0" y="56"/>
                    <a:pt x="230" y="56"/>
                    <a:pt x="229" y="56"/>
                  </a:cubicBezTo>
                  <a:cubicBezTo>
                    <a:pt x="229" y="57"/>
                    <a:pt x="229" y="57"/>
                    <a:pt x="230" y="57"/>
                  </a:cubicBezTo>
                  <a:cubicBezTo>
                    <a:pt x="230" y="58"/>
                    <a:pt x="230" y="58"/>
                    <a:pt x="230" y="58"/>
                  </a:cubicBezTo>
                  <a:cubicBezTo>
                    <a:pt x="232" y="59"/>
                    <a:pt x="233" y="60"/>
                    <a:pt x="234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36" y="64"/>
                    <a:pt x="238" y="66"/>
                    <a:pt x="239" y="68"/>
                  </a:cubicBezTo>
                  <a:cubicBezTo>
                    <a:pt x="239" y="68"/>
                    <a:pt x="239" y="69"/>
                    <a:pt x="240" y="69"/>
                  </a:cubicBezTo>
                  <a:cubicBezTo>
                    <a:pt x="241" y="70"/>
                    <a:pt x="240" y="72"/>
                    <a:pt x="242" y="73"/>
                  </a:cubicBezTo>
                  <a:cubicBezTo>
                    <a:pt x="242" y="71"/>
                    <a:pt x="241" y="69"/>
                    <a:pt x="240" y="68"/>
                  </a:cubicBezTo>
                  <a:cubicBezTo>
                    <a:pt x="233" y="56"/>
                    <a:pt x="233" y="56"/>
                    <a:pt x="233" y="56"/>
                  </a:cubicBezTo>
                  <a:cubicBezTo>
                    <a:pt x="231" y="54"/>
                    <a:pt x="231" y="53"/>
                    <a:pt x="230" y="52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4" y="45"/>
                    <a:pt x="221" y="44"/>
                    <a:pt x="220" y="42"/>
                  </a:cubicBezTo>
                  <a:cubicBezTo>
                    <a:pt x="223" y="42"/>
                    <a:pt x="221" y="45"/>
                    <a:pt x="223" y="44"/>
                  </a:cubicBezTo>
                  <a:cubicBezTo>
                    <a:pt x="223" y="41"/>
                    <a:pt x="218" y="40"/>
                    <a:pt x="217" y="38"/>
                  </a:cubicBezTo>
                  <a:cubicBezTo>
                    <a:pt x="216" y="36"/>
                    <a:pt x="213" y="35"/>
                    <a:pt x="211" y="33"/>
                  </a:cubicBezTo>
                  <a:cubicBezTo>
                    <a:pt x="209" y="32"/>
                    <a:pt x="208" y="32"/>
                    <a:pt x="206" y="31"/>
                  </a:cubicBezTo>
                  <a:cubicBezTo>
                    <a:pt x="204" y="30"/>
                    <a:pt x="202" y="29"/>
                    <a:pt x="201" y="27"/>
                  </a:cubicBezTo>
                  <a:cubicBezTo>
                    <a:pt x="201" y="27"/>
                    <a:pt x="201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0" y="26"/>
                    <a:pt x="199" y="25"/>
                    <a:pt x="197" y="25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8" y="23"/>
                    <a:pt x="198" y="23"/>
                    <a:pt x="199" y="24"/>
                  </a:cubicBezTo>
                  <a:cubicBezTo>
                    <a:pt x="200" y="25"/>
                    <a:pt x="199" y="24"/>
                    <a:pt x="200" y="25"/>
                  </a:cubicBezTo>
                  <a:cubicBezTo>
                    <a:pt x="203" y="26"/>
                    <a:pt x="201" y="26"/>
                    <a:pt x="203" y="27"/>
                  </a:cubicBezTo>
                  <a:cubicBezTo>
                    <a:pt x="204" y="27"/>
                    <a:pt x="205" y="27"/>
                    <a:pt x="206" y="28"/>
                  </a:cubicBezTo>
                  <a:cubicBezTo>
                    <a:pt x="208" y="29"/>
                    <a:pt x="207" y="29"/>
                    <a:pt x="209" y="29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1" y="29"/>
                    <a:pt x="211" y="29"/>
                    <a:pt x="210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0" y="29"/>
                    <a:pt x="210" y="30"/>
                    <a:pt x="210" y="30"/>
                  </a:cubicBezTo>
                  <a:cubicBezTo>
                    <a:pt x="211" y="30"/>
                    <a:pt x="212" y="31"/>
                    <a:pt x="213" y="32"/>
                  </a:cubicBezTo>
                  <a:cubicBezTo>
                    <a:pt x="214" y="32"/>
                    <a:pt x="214" y="32"/>
                    <a:pt x="215" y="33"/>
                  </a:cubicBezTo>
                  <a:cubicBezTo>
                    <a:pt x="217" y="35"/>
                    <a:pt x="216" y="32"/>
                    <a:pt x="219" y="34"/>
                  </a:cubicBezTo>
                  <a:cubicBezTo>
                    <a:pt x="219" y="35"/>
                    <a:pt x="219" y="35"/>
                    <a:pt x="220" y="35"/>
                  </a:cubicBezTo>
                  <a:cubicBezTo>
                    <a:pt x="221" y="36"/>
                    <a:pt x="221" y="36"/>
                    <a:pt x="222" y="37"/>
                  </a:cubicBezTo>
                  <a:cubicBezTo>
                    <a:pt x="223" y="37"/>
                    <a:pt x="223" y="37"/>
                    <a:pt x="224" y="37"/>
                  </a:cubicBezTo>
                  <a:cubicBezTo>
                    <a:pt x="225" y="37"/>
                    <a:pt x="224" y="37"/>
                    <a:pt x="225" y="37"/>
                  </a:cubicBezTo>
                  <a:cubicBezTo>
                    <a:pt x="227" y="35"/>
                    <a:pt x="223" y="38"/>
                    <a:pt x="225" y="36"/>
                  </a:cubicBezTo>
                  <a:cubicBezTo>
                    <a:pt x="225" y="36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9" y="39"/>
                  </a:cubicBezTo>
                  <a:cubicBezTo>
                    <a:pt x="229" y="39"/>
                    <a:pt x="229" y="39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6" y="35"/>
                    <a:pt x="227" y="36"/>
                    <a:pt x="226" y="35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2"/>
                    <a:pt x="222" y="33"/>
                    <a:pt x="222" y="32"/>
                  </a:cubicBezTo>
                  <a:cubicBezTo>
                    <a:pt x="224" y="32"/>
                    <a:pt x="222" y="31"/>
                    <a:pt x="224" y="33"/>
                  </a:cubicBezTo>
                  <a:cubicBezTo>
                    <a:pt x="225" y="33"/>
                    <a:pt x="223" y="33"/>
                    <a:pt x="226" y="33"/>
                  </a:cubicBezTo>
                  <a:cubicBezTo>
                    <a:pt x="225" y="32"/>
                    <a:pt x="224" y="33"/>
                    <a:pt x="225" y="32"/>
                  </a:cubicBezTo>
                  <a:cubicBezTo>
                    <a:pt x="226" y="32"/>
                    <a:pt x="226" y="32"/>
                    <a:pt x="226" y="33"/>
                  </a:cubicBezTo>
                  <a:cubicBezTo>
                    <a:pt x="226" y="33"/>
                    <a:pt x="226" y="34"/>
                    <a:pt x="226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7" y="35"/>
                    <a:pt x="228" y="36"/>
                    <a:pt x="229" y="37"/>
                  </a:cubicBezTo>
                  <a:cubicBezTo>
                    <a:pt x="230" y="35"/>
                    <a:pt x="232" y="38"/>
                    <a:pt x="233" y="39"/>
                  </a:cubicBezTo>
                  <a:cubicBezTo>
                    <a:pt x="234" y="38"/>
                    <a:pt x="234" y="38"/>
                    <a:pt x="235" y="38"/>
                  </a:cubicBezTo>
                  <a:cubicBezTo>
                    <a:pt x="236" y="39"/>
                    <a:pt x="235" y="40"/>
                    <a:pt x="237" y="42"/>
                  </a:cubicBezTo>
                  <a:cubicBezTo>
                    <a:pt x="239" y="44"/>
                    <a:pt x="241" y="46"/>
                    <a:pt x="241" y="47"/>
                  </a:cubicBezTo>
                  <a:cubicBezTo>
                    <a:pt x="245" y="50"/>
                    <a:pt x="246" y="52"/>
                    <a:pt x="248" y="55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52" y="60"/>
                    <a:pt x="254" y="63"/>
                    <a:pt x="255" y="64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60" y="73"/>
                    <a:pt x="261" y="76"/>
                    <a:pt x="262" y="79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7" y="90"/>
                    <a:pt x="267" y="92"/>
                    <a:pt x="268" y="95"/>
                  </a:cubicBezTo>
                  <a:cubicBezTo>
                    <a:pt x="269" y="96"/>
                    <a:pt x="269" y="98"/>
                    <a:pt x="270" y="99"/>
                  </a:cubicBezTo>
                  <a:cubicBezTo>
                    <a:pt x="270" y="100"/>
                    <a:pt x="270" y="100"/>
                    <a:pt x="270" y="102"/>
                  </a:cubicBezTo>
                  <a:cubicBezTo>
                    <a:pt x="272" y="109"/>
                    <a:pt x="275" y="122"/>
                    <a:pt x="275" y="128"/>
                  </a:cubicBezTo>
                  <a:cubicBezTo>
                    <a:pt x="275" y="130"/>
                    <a:pt x="274" y="133"/>
                    <a:pt x="275" y="134"/>
                  </a:cubicBezTo>
                  <a:cubicBezTo>
                    <a:pt x="276" y="137"/>
                    <a:pt x="276" y="136"/>
                    <a:pt x="276" y="140"/>
                  </a:cubicBezTo>
                  <a:cubicBezTo>
                    <a:pt x="276" y="142"/>
                    <a:pt x="275" y="143"/>
                    <a:pt x="276" y="146"/>
                  </a:cubicBezTo>
                  <a:cubicBezTo>
                    <a:pt x="277" y="148"/>
                    <a:pt x="275" y="154"/>
                    <a:pt x="275" y="157"/>
                  </a:cubicBezTo>
                  <a:cubicBezTo>
                    <a:pt x="274" y="164"/>
                    <a:pt x="271" y="170"/>
                    <a:pt x="270" y="177"/>
                  </a:cubicBezTo>
                  <a:cubicBezTo>
                    <a:pt x="270" y="179"/>
                    <a:pt x="269" y="182"/>
                    <a:pt x="268" y="184"/>
                  </a:cubicBezTo>
                  <a:cubicBezTo>
                    <a:pt x="268" y="186"/>
                    <a:pt x="268" y="186"/>
                    <a:pt x="269" y="186"/>
                  </a:cubicBezTo>
                  <a:cubicBezTo>
                    <a:pt x="269" y="185"/>
                    <a:pt x="269" y="185"/>
                    <a:pt x="269" y="185"/>
                  </a:cubicBezTo>
                  <a:cubicBezTo>
                    <a:pt x="269" y="184"/>
                    <a:pt x="269" y="184"/>
                    <a:pt x="269" y="184"/>
                  </a:cubicBezTo>
                  <a:cubicBezTo>
                    <a:pt x="269" y="184"/>
                    <a:pt x="270" y="184"/>
                    <a:pt x="270" y="184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70" y="183"/>
                    <a:pt x="270" y="182"/>
                    <a:pt x="270" y="181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1" y="183"/>
                    <a:pt x="268" y="190"/>
                    <a:pt x="267" y="191"/>
                  </a:cubicBezTo>
                  <a:cubicBezTo>
                    <a:pt x="267" y="193"/>
                    <a:pt x="267" y="193"/>
                    <a:pt x="266" y="194"/>
                  </a:cubicBezTo>
                  <a:cubicBezTo>
                    <a:pt x="264" y="199"/>
                    <a:pt x="265" y="199"/>
                    <a:pt x="262" y="202"/>
                  </a:cubicBezTo>
                  <a:cubicBezTo>
                    <a:pt x="260" y="204"/>
                    <a:pt x="261" y="204"/>
                    <a:pt x="262" y="205"/>
                  </a:cubicBezTo>
                  <a:cubicBezTo>
                    <a:pt x="261" y="207"/>
                    <a:pt x="262" y="205"/>
                    <a:pt x="261" y="206"/>
                  </a:cubicBezTo>
                  <a:cubicBezTo>
                    <a:pt x="260" y="207"/>
                    <a:pt x="261" y="206"/>
                    <a:pt x="260" y="207"/>
                  </a:cubicBezTo>
                  <a:cubicBezTo>
                    <a:pt x="259" y="210"/>
                    <a:pt x="258" y="211"/>
                    <a:pt x="257" y="214"/>
                  </a:cubicBezTo>
                  <a:cubicBezTo>
                    <a:pt x="256" y="215"/>
                    <a:pt x="255" y="217"/>
                    <a:pt x="254" y="218"/>
                  </a:cubicBezTo>
                  <a:cubicBezTo>
                    <a:pt x="253" y="220"/>
                    <a:pt x="253" y="220"/>
                    <a:pt x="253" y="220"/>
                  </a:cubicBezTo>
                  <a:cubicBezTo>
                    <a:pt x="253" y="220"/>
                    <a:pt x="253" y="220"/>
                    <a:pt x="253" y="220"/>
                  </a:cubicBezTo>
                  <a:cubicBezTo>
                    <a:pt x="251" y="222"/>
                    <a:pt x="251" y="223"/>
                    <a:pt x="248" y="226"/>
                  </a:cubicBezTo>
                  <a:cubicBezTo>
                    <a:pt x="246" y="229"/>
                    <a:pt x="243" y="232"/>
                    <a:pt x="240" y="235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40" y="238"/>
                    <a:pt x="239" y="237"/>
                    <a:pt x="241" y="237"/>
                  </a:cubicBezTo>
                  <a:cubicBezTo>
                    <a:pt x="240" y="238"/>
                    <a:pt x="239" y="238"/>
                    <a:pt x="238" y="239"/>
                  </a:cubicBezTo>
                  <a:cubicBezTo>
                    <a:pt x="235" y="242"/>
                    <a:pt x="235" y="242"/>
                    <a:pt x="235" y="242"/>
                  </a:cubicBezTo>
                  <a:cubicBezTo>
                    <a:pt x="235" y="242"/>
                    <a:pt x="235" y="242"/>
                    <a:pt x="234" y="242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5"/>
                    <a:pt x="232" y="245"/>
                    <a:pt x="232" y="245"/>
                  </a:cubicBezTo>
                  <a:cubicBezTo>
                    <a:pt x="232" y="245"/>
                    <a:pt x="232" y="245"/>
                    <a:pt x="232" y="245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29" y="247"/>
                    <a:pt x="229" y="246"/>
                    <a:pt x="226" y="247"/>
                  </a:cubicBezTo>
                  <a:cubicBezTo>
                    <a:pt x="226" y="249"/>
                    <a:pt x="226" y="248"/>
                    <a:pt x="226" y="249"/>
                  </a:cubicBezTo>
                  <a:cubicBezTo>
                    <a:pt x="226" y="250"/>
                    <a:pt x="225" y="250"/>
                    <a:pt x="224" y="251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19" y="254"/>
                    <a:pt x="219" y="254"/>
                    <a:pt x="218" y="254"/>
                  </a:cubicBezTo>
                  <a:cubicBezTo>
                    <a:pt x="216" y="256"/>
                    <a:pt x="215" y="254"/>
                    <a:pt x="215" y="258"/>
                  </a:cubicBezTo>
                  <a:cubicBezTo>
                    <a:pt x="214" y="258"/>
                    <a:pt x="213" y="259"/>
                    <a:pt x="212" y="259"/>
                  </a:cubicBezTo>
                  <a:cubicBezTo>
                    <a:pt x="210" y="260"/>
                    <a:pt x="210" y="260"/>
                    <a:pt x="209" y="262"/>
                  </a:cubicBezTo>
                  <a:cubicBezTo>
                    <a:pt x="209" y="262"/>
                    <a:pt x="209" y="262"/>
                    <a:pt x="209" y="262"/>
                  </a:cubicBezTo>
                  <a:cubicBezTo>
                    <a:pt x="208" y="263"/>
                    <a:pt x="207" y="263"/>
                    <a:pt x="206" y="263"/>
                  </a:cubicBezTo>
                  <a:cubicBezTo>
                    <a:pt x="203" y="263"/>
                    <a:pt x="203" y="263"/>
                    <a:pt x="201" y="264"/>
                  </a:cubicBezTo>
                  <a:cubicBezTo>
                    <a:pt x="199" y="265"/>
                    <a:pt x="200" y="265"/>
                    <a:pt x="199" y="265"/>
                  </a:cubicBezTo>
                  <a:cubicBezTo>
                    <a:pt x="198" y="266"/>
                    <a:pt x="198" y="266"/>
                    <a:pt x="198" y="267"/>
                  </a:cubicBezTo>
                  <a:cubicBezTo>
                    <a:pt x="197" y="267"/>
                    <a:pt x="196" y="267"/>
                    <a:pt x="195" y="267"/>
                  </a:cubicBezTo>
                  <a:cubicBezTo>
                    <a:pt x="194" y="267"/>
                    <a:pt x="195" y="267"/>
                    <a:pt x="194" y="268"/>
                  </a:cubicBezTo>
                  <a:cubicBezTo>
                    <a:pt x="191" y="268"/>
                    <a:pt x="193" y="268"/>
                    <a:pt x="190" y="269"/>
                  </a:cubicBezTo>
                  <a:cubicBezTo>
                    <a:pt x="189" y="270"/>
                    <a:pt x="190" y="269"/>
                    <a:pt x="189" y="269"/>
                  </a:cubicBezTo>
                  <a:cubicBezTo>
                    <a:pt x="187" y="270"/>
                    <a:pt x="189" y="269"/>
                    <a:pt x="187" y="270"/>
                  </a:cubicBezTo>
                  <a:cubicBezTo>
                    <a:pt x="187" y="271"/>
                    <a:pt x="185" y="271"/>
                    <a:pt x="184" y="271"/>
                  </a:cubicBezTo>
                  <a:cubicBezTo>
                    <a:pt x="183" y="272"/>
                    <a:pt x="183" y="271"/>
                    <a:pt x="181" y="272"/>
                  </a:cubicBezTo>
                  <a:cubicBezTo>
                    <a:pt x="179" y="272"/>
                    <a:pt x="174" y="274"/>
                    <a:pt x="171" y="274"/>
                  </a:cubicBezTo>
                  <a:cubicBezTo>
                    <a:pt x="170" y="275"/>
                    <a:pt x="168" y="275"/>
                    <a:pt x="168" y="275"/>
                  </a:cubicBezTo>
                  <a:cubicBezTo>
                    <a:pt x="168" y="273"/>
                    <a:pt x="167" y="274"/>
                    <a:pt x="171" y="273"/>
                  </a:cubicBezTo>
                  <a:cubicBezTo>
                    <a:pt x="172" y="273"/>
                    <a:pt x="173" y="273"/>
                    <a:pt x="174" y="272"/>
                  </a:cubicBezTo>
                  <a:cubicBezTo>
                    <a:pt x="177" y="272"/>
                    <a:pt x="180" y="270"/>
                    <a:pt x="183" y="26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4" y="269"/>
                    <a:pt x="184" y="269"/>
                  </a:cubicBezTo>
                  <a:cubicBezTo>
                    <a:pt x="189" y="267"/>
                    <a:pt x="187" y="269"/>
                    <a:pt x="195" y="265"/>
                  </a:cubicBezTo>
                  <a:cubicBezTo>
                    <a:pt x="200" y="263"/>
                    <a:pt x="200" y="263"/>
                    <a:pt x="200" y="263"/>
                  </a:cubicBezTo>
                  <a:cubicBezTo>
                    <a:pt x="201" y="263"/>
                    <a:pt x="201" y="262"/>
                    <a:pt x="202" y="261"/>
                  </a:cubicBezTo>
                  <a:cubicBezTo>
                    <a:pt x="210" y="257"/>
                    <a:pt x="210" y="257"/>
                    <a:pt x="210" y="257"/>
                  </a:cubicBezTo>
                  <a:cubicBezTo>
                    <a:pt x="210" y="257"/>
                    <a:pt x="211" y="257"/>
                    <a:pt x="211" y="256"/>
                  </a:cubicBezTo>
                  <a:cubicBezTo>
                    <a:pt x="209" y="255"/>
                    <a:pt x="208" y="257"/>
                    <a:pt x="206" y="258"/>
                  </a:cubicBezTo>
                  <a:cubicBezTo>
                    <a:pt x="206" y="257"/>
                    <a:pt x="206" y="257"/>
                    <a:pt x="206" y="257"/>
                  </a:cubicBezTo>
                  <a:cubicBezTo>
                    <a:pt x="206" y="257"/>
                    <a:pt x="206" y="257"/>
                    <a:pt x="207" y="257"/>
                  </a:cubicBezTo>
                  <a:cubicBezTo>
                    <a:pt x="207" y="256"/>
                    <a:pt x="207" y="256"/>
                    <a:pt x="207" y="256"/>
                  </a:cubicBezTo>
                  <a:cubicBezTo>
                    <a:pt x="206" y="256"/>
                    <a:pt x="207" y="256"/>
                    <a:pt x="206" y="256"/>
                  </a:cubicBezTo>
                  <a:cubicBezTo>
                    <a:pt x="205" y="257"/>
                    <a:pt x="205" y="257"/>
                    <a:pt x="205" y="257"/>
                  </a:cubicBezTo>
                  <a:cubicBezTo>
                    <a:pt x="204" y="258"/>
                    <a:pt x="203" y="258"/>
                    <a:pt x="202" y="258"/>
                  </a:cubicBezTo>
                  <a:cubicBezTo>
                    <a:pt x="202" y="259"/>
                    <a:pt x="203" y="258"/>
                    <a:pt x="202" y="259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01" y="261"/>
                    <a:pt x="201" y="259"/>
                    <a:pt x="196" y="262"/>
                  </a:cubicBezTo>
                  <a:cubicBezTo>
                    <a:pt x="196" y="262"/>
                    <a:pt x="196" y="262"/>
                    <a:pt x="195" y="262"/>
                  </a:cubicBezTo>
                  <a:cubicBezTo>
                    <a:pt x="188" y="266"/>
                    <a:pt x="188" y="266"/>
                    <a:pt x="188" y="266"/>
                  </a:cubicBezTo>
                  <a:cubicBezTo>
                    <a:pt x="187" y="266"/>
                    <a:pt x="187" y="266"/>
                    <a:pt x="186" y="267"/>
                  </a:cubicBezTo>
                  <a:cubicBezTo>
                    <a:pt x="185" y="267"/>
                    <a:pt x="184" y="267"/>
                    <a:pt x="183" y="268"/>
                  </a:cubicBezTo>
                  <a:cubicBezTo>
                    <a:pt x="183" y="268"/>
                    <a:pt x="183" y="268"/>
                    <a:pt x="182" y="268"/>
                  </a:cubicBezTo>
                  <a:cubicBezTo>
                    <a:pt x="180" y="268"/>
                    <a:pt x="181" y="268"/>
                    <a:pt x="180" y="268"/>
                  </a:cubicBezTo>
                  <a:cubicBezTo>
                    <a:pt x="183" y="266"/>
                    <a:pt x="183" y="266"/>
                    <a:pt x="183" y="266"/>
                  </a:cubicBezTo>
                  <a:cubicBezTo>
                    <a:pt x="186" y="265"/>
                    <a:pt x="190" y="263"/>
                    <a:pt x="193" y="261"/>
                  </a:cubicBezTo>
                  <a:cubicBezTo>
                    <a:pt x="194" y="261"/>
                    <a:pt x="195" y="260"/>
                    <a:pt x="195" y="260"/>
                  </a:cubicBezTo>
                  <a:cubicBezTo>
                    <a:pt x="195" y="260"/>
                    <a:pt x="196" y="259"/>
                    <a:pt x="196" y="259"/>
                  </a:cubicBezTo>
                  <a:cubicBezTo>
                    <a:pt x="198" y="258"/>
                    <a:pt x="198" y="259"/>
                    <a:pt x="200" y="258"/>
                  </a:cubicBezTo>
                  <a:cubicBezTo>
                    <a:pt x="202" y="256"/>
                    <a:pt x="204" y="254"/>
                    <a:pt x="207" y="253"/>
                  </a:cubicBezTo>
                  <a:cubicBezTo>
                    <a:pt x="207" y="253"/>
                    <a:pt x="208" y="252"/>
                    <a:pt x="208" y="252"/>
                  </a:cubicBezTo>
                  <a:cubicBezTo>
                    <a:pt x="211" y="250"/>
                    <a:pt x="209" y="252"/>
                    <a:pt x="211" y="249"/>
                  </a:cubicBezTo>
                  <a:cubicBezTo>
                    <a:pt x="219" y="244"/>
                    <a:pt x="219" y="244"/>
                    <a:pt x="219" y="244"/>
                  </a:cubicBezTo>
                  <a:cubicBezTo>
                    <a:pt x="220" y="242"/>
                    <a:pt x="220" y="242"/>
                    <a:pt x="220" y="242"/>
                  </a:cubicBezTo>
                  <a:cubicBezTo>
                    <a:pt x="219" y="241"/>
                    <a:pt x="219" y="242"/>
                    <a:pt x="218" y="242"/>
                  </a:cubicBezTo>
                  <a:cubicBezTo>
                    <a:pt x="218" y="243"/>
                    <a:pt x="217" y="243"/>
                    <a:pt x="217" y="244"/>
                  </a:cubicBezTo>
                  <a:cubicBezTo>
                    <a:pt x="215" y="245"/>
                    <a:pt x="214" y="246"/>
                    <a:pt x="213" y="246"/>
                  </a:cubicBezTo>
                  <a:cubicBezTo>
                    <a:pt x="213" y="245"/>
                    <a:pt x="213" y="245"/>
                    <a:pt x="214" y="244"/>
                  </a:cubicBezTo>
                  <a:cubicBezTo>
                    <a:pt x="218" y="242"/>
                    <a:pt x="222" y="238"/>
                    <a:pt x="225" y="236"/>
                  </a:cubicBezTo>
                  <a:cubicBezTo>
                    <a:pt x="226" y="234"/>
                    <a:pt x="227" y="233"/>
                    <a:pt x="228" y="232"/>
                  </a:cubicBezTo>
                  <a:cubicBezTo>
                    <a:pt x="230" y="231"/>
                    <a:pt x="235" y="226"/>
                    <a:pt x="236" y="224"/>
                  </a:cubicBezTo>
                  <a:cubicBezTo>
                    <a:pt x="237" y="223"/>
                    <a:pt x="237" y="222"/>
                    <a:pt x="238" y="222"/>
                  </a:cubicBezTo>
                  <a:cubicBezTo>
                    <a:pt x="239" y="220"/>
                    <a:pt x="242" y="217"/>
                    <a:pt x="242" y="215"/>
                  </a:cubicBezTo>
                  <a:cubicBezTo>
                    <a:pt x="240" y="215"/>
                    <a:pt x="239" y="217"/>
                    <a:pt x="239" y="218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37" y="220"/>
                    <a:pt x="236" y="223"/>
                    <a:pt x="234" y="224"/>
                  </a:cubicBezTo>
                  <a:cubicBezTo>
                    <a:pt x="233" y="226"/>
                    <a:pt x="233" y="226"/>
                    <a:pt x="233" y="226"/>
                  </a:cubicBezTo>
                  <a:cubicBezTo>
                    <a:pt x="230" y="229"/>
                    <a:pt x="228" y="229"/>
                    <a:pt x="226" y="232"/>
                  </a:cubicBezTo>
                  <a:cubicBezTo>
                    <a:pt x="225" y="233"/>
                    <a:pt x="225" y="234"/>
                    <a:pt x="224" y="234"/>
                  </a:cubicBezTo>
                  <a:cubicBezTo>
                    <a:pt x="223" y="234"/>
                    <a:pt x="223" y="234"/>
                    <a:pt x="222" y="235"/>
                  </a:cubicBezTo>
                  <a:cubicBezTo>
                    <a:pt x="221" y="236"/>
                    <a:pt x="222" y="236"/>
                    <a:pt x="220" y="237"/>
                  </a:cubicBezTo>
                  <a:cubicBezTo>
                    <a:pt x="219" y="238"/>
                    <a:pt x="216" y="241"/>
                    <a:pt x="214" y="241"/>
                  </a:cubicBezTo>
                  <a:cubicBezTo>
                    <a:pt x="214" y="240"/>
                    <a:pt x="215" y="240"/>
                    <a:pt x="216" y="239"/>
                  </a:cubicBezTo>
                  <a:cubicBezTo>
                    <a:pt x="216" y="239"/>
                    <a:pt x="216" y="238"/>
                    <a:pt x="217" y="238"/>
                  </a:cubicBezTo>
                  <a:cubicBezTo>
                    <a:pt x="218" y="237"/>
                    <a:pt x="220" y="237"/>
                    <a:pt x="220" y="235"/>
                  </a:cubicBezTo>
                  <a:cubicBezTo>
                    <a:pt x="219" y="235"/>
                    <a:pt x="219" y="235"/>
                    <a:pt x="219" y="235"/>
                  </a:cubicBezTo>
                  <a:cubicBezTo>
                    <a:pt x="217" y="237"/>
                    <a:pt x="217" y="237"/>
                    <a:pt x="217" y="237"/>
                  </a:cubicBezTo>
                  <a:cubicBezTo>
                    <a:pt x="216" y="238"/>
                    <a:pt x="214" y="239"/>
                    <a:pt x="212" y="240"/>
                  </a:cubicBezTo>
                  <a:cubicBezTo>
                    <a:pt x="209" y="243"/>
                    <a:pt x="209" y="243"/>
                    <a:pt x="209" y="243"/>
                  </a:cubicBezTo>
                  <a:cubicBezTo>
                    <a:pt x="208" y="244"/>
                    <a:pt x="208" y="244"/>
                    <a:pt x="207" y="244"/>
                  </a:cubicBezTo>
                  <a:cubicBezTo>
                    <a:pt x="206" y="245"/>
                    <a:pt x="206" y="245"/>
                    <a:pt x="205" y="246"/>
                  </a:cubicBezTo>
                  <a:cubicBezTo>
                    <a:pt x="204" y="247"/>
                    <a:pt x="204" y="246"/>
                    <a:pt x="202" y="248"/>
                  </a:cubicBezTo>
                  <a:cubicBezTo>
                    <a:pt x="201" y="249"/>
                    <a:pt x="201" y="249"/>
                    <a:pt x="201" y="249"/>
                  </a:cubicBezTo>
                  <a:cubicBezTo>
                    <a:pt x="200" y="249"/>
                    <a:pt x="200" y="249"/>
                    <a:pt x="200" y="249"/>
                  </a:cubicBezTo>
                  <a:cubicBezTo>
                    <a:pt x="198" y="250"/>
                    <a:pt x="196" y="251"/>
                    <a:pt x="194" y="253"/>
                  </a:cubicBezTo>
                  <a:cubicBezTo>
                    <a:pt x="188" y="255"/>
                    <a:pt x="188" y="255"/>
                    <a:pt x="188" y="255"/>
                  </a:cubicBezTo>
                  <a:cubicBezTo>
                    <a:pt x="187" y="256"/>
                    <a:pt x="187" y="256"/>
                    <a:pt x="186" y="25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183" y="258"/>
                    <a:pt x="183" y="258"/>
                    <a:pt x="183" y="258"/>
                  </a:cubicBezTo>
                  <a:cubicBezTo>
                    <a:pt x="182" y="258"/>
                    <a:pt x="182" y="259"/>
                    <a:pt x="181" y="259"/>
                  </a:cubicBezTo>
                  <a:cubicBezTo>
                    <a:pt x="180" y="260"/>
                    <a:pt x="178" y="261"/>
                    <a:pt x="177" y="260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8" y="259"/>
                    <a:pt x="179" y="259"/>
                    <a:pt x="180" y="258"/>
                  </a:cubicBezTo>
                  <a:cubicBezTo>
                    <a:pt x="182" y="258"/>
                    <a:pt x="182" y="258"/>
                    <a:pt x="183" y="257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6" y="256"/>
                    <a:pt x="187" y="255"/>
                    <a:pt x="187" y="255"/>
                  </a:cubicBezTo>
                  <a:cubicBezTo>
                    <a:pt x="188" y="254"/>
                    <a:pt x="190" y="254"/>
                    <a:pt x="191" y="253"/>
                  </a:cubicBezTo>
                  <a:cubicBezTo>
                    <a:pt x="193" y="252"/>
                    <a:pt x="195" y="251"/>
                    <a:pt x="197" y="249"/>
                  </a:cubicBezTo>
                  <a:cubicBezTo>
                    <a:pt x="199" y="248"/>
                    <a:pt x="202" y="247"/>
                    <a:pt x="203" y="244"/>
                  </a:cubicBezTo>
                  <a:cubicBezTo>
                    <a:pt x="201" y="244"/>
                    <a:pt x="202" y="244"/>
                    <a:pt x="201" y="245"/>
                  </a:cubicBezTo>
                  <a:cubicBezTo>
                    <a:pt x="198" y="247"/>
                    <a:pt x="195" y="248"/>
                    <a:pt x="192" y="250"/>
                  </a:cubicBezTo>
                  <a:cubicBezTo>
                    <a:pt x="188" y="253"/>
                    <a:pt x="184" y="254"/>
                    <a:pt x="180" y="256"/>
                  </a:cubicBezTo>
                  <a:cubicBezTo>
                    <a:pt x="179" y="256"/>
                    <a:pt x="176" y="258"/>
                    <a:pt x="175" y="258"/>
                  </a:cubicBezTo>
                  <a:cubicBezTo>
                    <a:pt x="175" y="258"/>
                    <a:pt x="175" y="257"/>
                    <a:pt x="175" y="257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5" y="257"/>
                    <a:pt x="176" y="257"/>
                    <a:pt x="176" y="257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7" y="256"/>
                    <a:pt x="177" y="256"/>
                    <a:pt x="178" y="256"/>
                  </a:cubicBezTo>
                  <a:cubicBezTo>
                    <a:pt x="178" y="255"/>
                    <a:pt x="179" y="255"/>
                    <a:pt x="180" y="254"/>
                  </a:cubicBezTo>
                  <a:cubicBezTo>
                    <a:pt x="182" y="253"/>
                    <a:pt x="185" y="253"/>
                    <a:pt x="186" y="251"/>
                  </a:cubicBezTo>
                  <a:cubicBezTo>
                    <a:pt x="184" y="251"/>
                    <a:pt x="182" y="252"/>
                    <a:pt x="180" y="253"/>
                  </a:cubicBezTo>
                  <a:cubicBezTo>
                    <a:pt x="179" y="254"/>
                    <a:pt x="178" y="254"/>
                    <a:pt x="177" y="254"/>
                  </a:cubicBezTo>
                  <a:cubicBezTo>
                    <a:pt x="175" y="256"/>
                    <a:pt x="173" y="256"/>
                    <a:pt x="169" y="258"/>
                  </a:cubicBezTo>
                  <a:cubicBezTo>
                    <a:pt x="169" y="258"/>
                    <a:pt x="168" y="258"/>
                    <a:pt x="168" y="258"/>
                  </a:cubicBezTo>
                  <a:cubicBezTo>
                    <a:pt x="167" y="259"/>
                    <a:pt x="166" y="259"/>
                    <a:pt x="165" y="259"/>
                  </a:cubicBezTo>
                  <a:cubicBezTo>
                    <a:pt x="165" y="260"/>
                    <a:pt x="164" y="260"/>
                    <a:pt x="164" y="259"/>
                  </a:cubicBezTo>
                  <a:cubicBezTo>
                    <a:pt x="164" y="259"/>
                    <a:pt x="164" y="259"/>
                    <a:pt x="163" y="259"/>
                  </a:cubicBezTo>
                  <a:cubicBezTo>
                    <a:pt x="164" y="259"/>
                    <a:pt x="163" y="259"/>
                    <a:pt x="165" y="258"/>
                  </a:cubicBezTo>
                  <a:cubicBezTo>
                    <a:pt x="165" y="258"/>
                    <a:pt x="165" y="258"/>
                    <a:pt x="166" y="258"/>
                  </a:cubicBezTo>
                  <a:cubicBezTo>
                    <a:pt x="167" y="258"/>
                    <a:pt x="168" y="257"/>
                    <a:pt x="169" y="257"/>
                  </a:cubicBezTo>
                  <a:cubicBezTo>
                    <a:pt x="171" y="255"/>
                    <a:pt x="171" y="255"/>
                    <a:pt x="171" y="255"/>
                  </a:cubicBezTo>
                  <a:cubicBezTo>
                    <a:pt x="172" y="255"/>
                    <a:pt x="172" y="255"/>
                    <a:pt x="174" y="254"/>
                  </a:cubicBezTo>
                  <a:cubicBezTo>
                    <a:pt x="173" y="254"/>
                    <a:pt x="173" y="254"/>
                    <a:pt x="173" y="253"/>
                  </a:cubicBezTo>
                  <a:cubicBezTo>
                    <a:pt x="175" y="253"/>
                    <a:pt x="175" y="251"/>
                    <a:pt x="176" y="250"/>
                  </a:cubicBezTo>
                  <a:cubicBezTo>
                    <a:pt x="178" y="249"/>
                    <a:pt x="179" y="249"/>
                    <a:pt x="181" y="24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91" y="242"/>
                    <a:pt x="192" y="240"/>
                    <a:pt x="194" y="239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6"/>
                    <a:pt x="199" y="236"/>
                    <a:pt x="201" y="235"/>
                  </a:cubicBezTo>
                  <a:cubicBezTo>
                    <a:pt x="202" y="234"/>
                    <a:pt x="203" y="233"/>
                    <a:pt x="204" y="231"/>
                  </a:cubicBezTo>
                  <a:cubicBezTo>
                    <a:pt x="202" y="231"/>
                    <a:pt x="202" y="232"/>
                    <a:pt x="200" y="233"/>
                  </a:cubicBezTo>
                  <a:cubicBezTo>
                    <a:pt x="199" y="234"/>
                    <a:pt x="198" y="234"/>
                    <a:pt x="197" y="235"/>
                  </a:cubicBezTo>
                  <a:cubicBezTo>
                    <a:pt x="196" y="237"/>
                    <a:pt x="196" y="237"/>
                    <a:pt x="194" y="238"/>
                  </a:cubicBezTo>
                  <a:cubicBezTo>
                    <a:pt x="192" y="239"/>
                    <a:pt x="191" y="239"/>
                    <a:pt x="188" y="241"/>
                  </a:cubicBezTo>
                  <a:cubicBezTo>
                    <a:pt x="186" y="243"/>
                    <a:pt x="186" y="242"/>
                    <a:pt x="184" y="243"/>
                  </a:cubicBezTo>
                  <a:cubicBezTo>
                    <a:pt x="181" y="243"/>
                    <a:pt x="179" y="245"/>
                    <a:pt x="177" y="245"/>
                  </a:cubicBezTo>
                  <a:cubicBezTo>
                    <a:pt x="177" y="244"/>
                    <a:pt x="177" y="247"/>
                    <a:pt x="177" y="244"/>
                  </a:cubicBezTo>
                  <a:cubicBezTo>
                    <a:pt x="176" y="245"/>
                    <a:pt x="176" y="245"/>
                    <a:pt x="174" y="245"/>
                  </a:cubicBezTo>
                  <a:cubicBezTo>
                    <a:pt x="174" y="245"/>
                    <a:pt x="172" y="246"/>
                    <a:pt x="172" y="246"/>
                  </a:cubicBezTo>
                  <a:cubicBezTo>
                    <a:pt x="172" y="245"/>
                    <a:pt x="172" y="246"/>
                    <a:pt x="172" y="245"/>
                  </a:cubicBezTo>
                  <a:cubicBezTo>
                    <a:pt x="173" y="244"/>
                    <a:pt x="174" y="244"/>
                    <a:pt x="175" y="243"/>
                  </a:cubicBezTo>
                  <a:cubicBezTo>
                    <a:pt x="178" y="242"/>
                    <a:pt x="183" y="239"/>
                    <a:pt x="185" y="237"/>
                  </a:cubicBezTo>
                  <a:cubicBezTo>
                    <a:pt x="186" y="237"/>
                    <a:pt x="187" y="236"/>
                    <a:pt x="187" y="236"/>
                  </a:cubicBezTo>
                  <a:cubicBezTo>
                    <a:pt x="188" y="234"/>
                    <a:pt x="189" y="234"/>
                    <a:pt x="191" y="233"/>
                  </a:cubicBezTo>
                  <a:cubicBezTo>
                    <a:pt x="193" y="232"/>
                    <a:pt x="195" y="230"/>
                    <a:pt x="197" y="229"/>
                  </a:cubicBezTo>
                  <a:cubicBezTo>
                    <a:pt x="198" y="228"/>
                    <a:pt x="198" y="228"/>
                    <a:pt x="199" y="228"/>
                  </a:cubicBezTo>
                  <a:cubicBezTo>
                    <a:pt x="200" y="227"/>
                    <a:pt x="200" y="227"/>
                    <a:pt x="200" y="226"/>
                  </a:cubicBezTo>
                  <a:cubicBezTo>
                    <a:pt x="202" y="225"/>
                    <a:pt x="204" y="223"/>
                    <a:pt x="206" y="222"/>
                  </a:cubicBezTo>
                  <a:cubicBezTo>
                    <a:pt x="208" y="220"/>
                    <a:pt x="207" y="221"/>
                    <a:pt x="209" y="219"/>
                  </a:cubicBezTo>
                  <a:cubicBezTo>
                    <a:pt x="210" y="218"/>
                    <a:pt x="211" y="216"/>
                    <a:pt x="213" y="215"/>
                  </a:cubicBezTo>
                  <a:cubicBezTo>
                    <a:pt x="214" y="214"/>
                    <a:pt x="219" y="210"/>
                    <a:pt x="219" y="208"/>
                  </a:cubicBezTo>
                  <a:cubicBezTo>
                    <a:pt x="217" y="208"/>
                    <a:pt x="217" y="210"/>
                    <a:pt x="216" y="211"/>
                  </a:cubicBezTo>
                  <a:cubicBezTo>
                    <a:pt x="213" y="215"/>
                    <a:pt x="206" y="220"/>
                    <a:pt x="202" y="224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98" y="227"/>
                    <a:pt x="197" y="228"/>
                    <a:pt x="196" y="228"/>
                  </a:cubicBezTo>
                  <a:cubicBezTo>
                    <a:pt x="194" y="229"/>
                    <a:pt x="189" y="232"/>
                    <a:pt x="187" y="233"/>
                  </a:cubicBezTo>
                  <a:cubicBezTo>
                    <a:pt x="184" y="236"/>
                    <a:pt x="184" y="235"/>
                    <a:pt x="182" y="236"/>
                  </a:cubicBezTo>
                  <a:cubicBezTo>
                    <a:pt x="182" y="236"/>
                    <a:pt x="180" y="237"/>
                    <a:pt x="179" y="238"/>
                  </a:cubicBezTo>
                  <a:cubicBezTo>
                    <a:pt x="177" y="239"/>
                    <a:pt x="177" y="239"/>
                    <a:pt x="177" y="239"/>
                  </a:cubicBezTo>
                  <a:cubicBezTo>
                    <a:pt x="177" y="239"/>
                    <a:pt x="177" y="239"/>
                    <a:pt x="177" y="240"/>
                  </a:cubicBezTo>
                  <a:cubicBezTo>
                    <a:pt x="175" y="240"/>
                    <a:pt x="171" y="243"/>
                    <a:pt x="169" y="243"/>
                  </a:cubicBezTo>
                  <a:cubicBezTo>
                    <a:pt x="169" y="242"/>
                    <a:pt x="170" y="242"/>
                    <a:pt x="171" y="241"/>
                  </a:cubicBezTo>
                  <a:cubicBezTo>
                    <a:pt x="173" y="240"/>
                    <a:pt x="172" y="240"/>
                    <a:pt x="173" y="239"/>
                  </a:cubicBezTo>
                  <a:cubicBezTo>
                    <a:pt x="174" y="238"/>
                    <a:pt x="175" y="239"/>
                    <a:pt x="176" y="238"/>
                  </a:cubicBezTo>
                  <a:cubicBezTo>
                    <a:pt x="177" y="237"/>
                    <a:pt x="176" y="237"/>
                    <a:pt x="177" y="236"/>
                  </a:cubicBezTo>
                  <a:cubicBezTo>
                    <a:pt x="179" y="235"/>
                    <a:pt x="180" y="235"/>
                    <a:pt x="182" y="234"/>
                  </a:cubicBezTo>
                  <a:cubicBezTo>
                    <a:pt x="183" y="233"/>
                    <a:pt x="185" y="232"/>
                    <a:pt x="187" y="230"/>
                  </a:cubicBezTo>
                  <a:cubicBezTo>
                    <a:pt x="187" y="230"/>
                    <a:pt x="187" y="230"/>
                    <a:pt x="188" y="230"/>
                  </a:cubicBezTo>
                  <a:cubicBezTo>
                    <a:pt x="193" y="227"/>
                    <a:pt x="192" y="226"/>
                    <a:pt x="193" y="225"/>
                  </a:cubicBezTo>
                  <a:cubicBezTo>
                    <a:pt x="196" y="222"/>
                    <a:pt x="197" y="221"/>
                    <a:pt x="200" y="218"/>
                  </a:cubicBezTo>
                  <a:cubicBezTo>
                    <a:pt x="201" y="217"/>
                    <a:pt x="203" y="216"/>
                    <a:pt x="203" y="215"/>
                  </a:cubicBezTo>
                  <a:cubicBezTo>
                    <a:pt x="201" y="214"/>
                    <a:pt x="202" y="215"/>
                    <a:pt x="200" y="216"/>
                  </a:cubicBezTo>
                  <a:cubicBezTo>
                    <a:pt x="200" y="216"/>
                    <a:pt x="199" y="217"/>
                    <a:pt x="198" y="218"/>
                  </a:cubicBezTo>
                  <a:cubicBezTo>
                    <a:pt x="197" y="219"/>
                    <a:pt x="197" y="220"/>
                    <a:pt x="195" y="222"/>
                  </a:cubicBezTo>
                  <a:cubicBezTo>
                    <a:pt x="193" y="224"/>
                    <a:pt x="191" y="226"/>
                    <a:pt x="189" y="227"/>
                  </a:cubicBezTo>
                  <a:cubicBezTo>
                    <a:pt x="188" y="228"/>
                    <a:pt x="189" y="228"/>
                    <a:pt x="188" y="228"/>
                  </a:cubicBezTo>
                  <a:cubicBezTo>
                    <a:pt x="185" y="230"/>
                    <a:pt x="185" y="229"/>
                    <a:pt x="183" y="230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0" y="231"/>
                    <a:pt x="179" y="231"/>
                    <a:pt x="178" y="232"/>
                  </a:cubicBezTo>
                  <a:cubicBezTo>
                    <a:pt x="178" y="232"/>
                    <a:pt x="177" y="233"/>
                    <a:pt x="176" y="233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6"/>
                    <a:pt x="173" y="236"/>
                    <a:pt x="172" y="237"/>
                  </a:cubicBezTo>
                  <a:cubicBezTo>
                    <a:pt x="171" y="238"/>
                    <a:pt x="172" y="238"/>
                    <a:pt x="170" y="238"/>
                  </a:cubicBezTo>
                  <a:cubicBezTo>
                    <a:pt x="171" y="237"/>
                    <a:pt x="172" y="236"/>
                    <a:pt x="173" y="235"/>
                  </a:cubicBezTo>
                  <a:cubicBezTo>
                    <a:pt x="172" y="235"/>
                    <a:pt x="173" y="235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1" y="236"/>
                    <a:pt x="167" y="239"/>
                    <a:pt x="165" y="237"/>
                  </a:cubicBezTo>
                  <a:cubicBezTo>
                    <a:pt x="167" y="237"/>
                    <a:pt x="174" y="233"/>
                    <a:pt x="176" y="232"/>
                  </a:cubicBezTo>
                  <a:cubicBezTo>
                    <a:pt x="177" y="231"/>
                    <a:pt x="177" y="230"/>
                    <a:pt x="179" y="230"/>
                  </a:cubicBezTo>
                  <a:cubicBezTo>
                    <a:pt x="182" y="228"/>
                    <a:pt x="182" y="226"/>
                    <a:pt x="184" y="225"/>
                  </a:cubicBezTo>
                  <a:cubicBezTo>
                    <a:pt x="186" y="224"/>
                    <a:pt x="185" y="225"/>
                    <a:pt x="186" y="224"/>
                  </a:cubicBezTo>
                  <a:cubicBezTo>
                    <a:pt x="189" y="222"/>
                    <a:pt x="189" y="222"/>
                    <a:pt x="189" y="222"/>
                  </a:cubicBezTo>
                  <a:cubicBezTo>
                    <a:pt x="189" y="221"/>
                    <a:pt x="190" y="221"/>
                    <a:pt x="190" y="221"/>
                  </a:cubicBezTo>
                  <a:cubicBezTo>
                    <a:pt x="191" y="220"/>
                    <a:pt x="190" y="221"/>
                    <a:pt x="190" y="220"/>
                  </a:cubicBezTo>
                  <a:cubicBezTo>
                    <a:pt x="189" y="220"/>
                    <a:pt x="187" y="222"/>
                    <a:pt x="185" y="223"/>
                  </a:cubicBezTo>
                  <a:cubicBezTo>
                    <a:pt x="185" y="223"/>
                    <a:pt x="185" y="223"/>
                    <a:pt x="184" y="223"/>
                  </a:cubicBezTo>
                  <a:cubicBezTo>
                    <a:pt x="184" y="223"/>
                    <a:pt x="185" y="222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7" y="221"/>
                    <a:pt x="188" y="220"/>
                    <a:pt x="188" y="220"/>
                  </a:cubicBezTo>
                  <a:cubicBezTo>
                    <a:pt x="190" y="219"/>
                    <a:pt x="190" y="219"/>
                    <a:pt x="191" y="218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3" y="216"/>
                  </a:cubicBezTo>
                  <a:cubicBezTo>
                    <a:pt x="195" y="215"/>
                    <a:pt x="197" y="213"/>
                    <a:pt x="199" y="211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7" y="201"/>
                    <a:pt x="209" y="200"/>
                    <a:pt x="210" y="199"/>
                  </a:cubicBezTo>
                  <a:cubicBezTo>
                    <a:pt x="213" y="194"/>
                    <a:pt x="213" y="194"/>
                    <a:pt x="213" y="194"/>
                  </a:cubicBezTo>
                  <a:cubicBezTo>
                    <a:pt x="214" y="192"/>
                    <a:pt x="215" y="191"/>
                    <a:pt x="216" y="189"/>
                  </a:cubicBezTo>
                  <a:cubicBezTo>
                    <a:pt x="217" y="188"/>
                    <a:pt x="217" y="188"/>
                    <a:pt x="218" y="187"/>
                  </a:cubicBezTo>
                  <a:cubicBezTo>
                    <a:pt x="219" y="185"/>
                    <a:pt x="220" y="184"/>
                    <a:pt x="221" y="182"/>
                  </a:cubicBezTo>
                  <a:cubicBezTo>
                    <a:pt x="221" y="180"/>
                    <a:pt x="222" y="178"/>
                    <a:pt x="223" y="177"/>
                  </a:cubicBezTo>
                  <a:cubicBezTo>
                    <a:pt x="224" y="175"/>
                    <a:pt x="224" y="173"/>
                    <a:pt x="225" y="171"/>
                  </a:cubicBezTo>
                  <a:cubicBezTo>
                    <a:pt x="226" y="169"/>
                    <a:pt x="226" y="170"/>
                    <a:pt x="226" y="168"/>
                  </a:cubicBezTo>
                  <a:cubicBezTo>
                    <a:pt x="227" y="165"/>
                    <a:pt x="228" y="162"/>
                    <a:pt x="228" y="159"/>
                  </a:cubicBezTo>
                  <a:cubicBezTo>
                    <a:pt x="228" y="156"/>
                    <a:pt x="229" y="155"/>
                    <a:pt x="230" y="152"/>
                  </a:cubicBezTo>
                  <a:cubicBezTo>
                    <a:pt x="230" y="147"/>
                    <a:pt x="231" y="128"/>
                    <a:pt x="230" y="124"/>
                  </a:cubicBezTo>
                  <a:cubicBezTo>
                    <a:pt x="229" y="120"/>
                    <a:pt x="229" y="117"/>
                    <a:pt x="228" y="114"/>
                  </a:cubicBezTo>
                  <a:cubicBezTo>
                    <a:pt x="227" y="112"/>
                    <a:pt x="228" y="112"/>
                    <a:pt x="227" y="111"/>
                  </a:cubicBezTo>
                  <a:cubicBezTo>
                    <a:pt x="226" y="107"/>
                    <a:pt x="225" y="103"/>
                    <a:pt x="224" y="99"/>
                  </a:cubicBezTo>
                  <a:cubicBezTo>
                    <a:pt x="223" y="96"/>
                    <a:pt x="223" y="96"/>
                    <a:pt x="223" y="96"/>
                  </a:cubicBezTo>
                  <a:cubicBezTo>
                    <a:pt x="221" y="92"/>
                    <a:pt x="220" y="88"/>
                    <a:pt x="218" y="85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6" y="81"/>
                    <a:pt x="216" y="81"/>
                    <a:pt x="216" y="80"/>
                  </a:cubicBezTo>
                  <a:cubicBezTo>
                    <a:pt x="215" y="78"/>
                    <a:pt x="213" y="76"/>
                    <a:pt x="212" y="75"/>
                  </a:cubicBezTo>
                  <a:cubicBezTo>
                    <a:pt x="211" y="74"/>
                    <a:pt x="211" y="73"/>
                    <a:pt x="210" y="72"/>
                  </a:cubicBezTo>
                  <a:cubicBezTo>
                    <a:pt x="209" y="71"/>
                    <a:pt x="210" y="71"/>
                    <a:pt x="209" y="71"/>
                  </a:cubicBezTo>
                  <a:cubicBezTo>
                    <a:pt x="206" y="68"/>
                    <a:pt x="207" y="67"/>
                    <a:pt x="205" y="65"/>
                  </a:cubicBezTo>
                  <a:cubicBezTo>
                    <a:pt x="203" y="64"/>
                    <a:pt x="202" y="62"/>
                    <a:pt x="200" y="61"/>
                  </a:cubicBezTo>
                  <a:cubicBezTo>
                    <a:pt x="199" y="60"/>
                    <a:pt x="196" y="58"/>
                    <a:pt x="196" y="58"/>
                  </a:cubicBezTo>
                  <a:cubicBezTo>
                    <a:pt x="195" y="59"/>
                    <a:pt x="196" y="58"/>
                    <a:pt x="196" y="58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2"/>
                    <a:pt x="199" y="62"/>
                    <a:pt x="200" y="63"/>
                  </a:cubicBezTo>
                  <a:cubicBezTo>
                    <a:pt x="198" y="62"/>
                    <a:pt x="196" y="60"/>
                    <a:pt x="195" y="58"/>
                  </a:cubicBezTo>
                  <a:cubicBezTo>
                    <a:pt x="195" y="58"/>
                    <a:pt x="195" y="58"/>
                    <a:pt x="194" y="57"/>
                  </a:cubicBezTo>
                  <a:cubicBezTo>
                    <a:pt x="193" y="57"/>
                    <a:pt x="193" y="57"/>
                    <a:pt x="193" y="56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7" y="52"/>
                    <a:pt x="186" y="52"/>
                    <a:pt x="185" y="51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67" y="45"/>
                    <a:pt x="156" y="43"/>
                    <a:pt x="151" y="43"/>
                  </a:cubicBezTo>
                  <a:cubicBezTo>
                    <a:pt x="149" y="43"/>
                    <a:pt x="148" y="43"/>
                    <a:pt x="146" y="43"/>
                  </a:cubicBezTo>
                  <a:cubicBezTo>
                    <a:pt x="145" y="43"/>
                    <a:pt x="144" y="43"/>
                    <a:pt x="142" y="43"/>
                  </a:cubicBezTo>
                  <a:cubicBezTo>
                    <a:pt x="139" y="43"/>
                    <a:pt x="127" y="45"/>
                    <a:pt x="123" y="47"/>
                  </a:cubicBezTo>
                  <a:cubicBezTo>
                    <a:pt x="122" y="47"/>
                    <a:pt x="123" y="47"/>
                    <a:pt x="123" y="47"/>
                  </a:cubicBezTo>
                  <a:cubicBezTo>
                    <a:pt x="121" y="48"/>
                    <a:pt x="119" y="48"/>
                    <a:pt x="118" y="49"/>
                  </a:cubicBezTo>
                  <a:cubicBezTo>
                    <a:pt x="117" y="50"/>
                    <a:pt x="116" y="50"/>
                    <a:pt x="115" y="51"/>
                  </a:cubicBezTo>
                  <a:cubicBezTo>
                    <a:pt x="112" y="51"/>
                    <a:pt x="109" y="53"/>
                    <a:pt x="106" y="54"/>
                  </a:cubicBezTo>
                  <a:cubicBezTo>
                    <a:pt x="104" y="55"/>
                    <a:pt x="102" y="56"/>
                    <a:pt x="101" y="57"/>
                  </a:cubicBezTo>
                  <a:cubicBezTo>
                    <a:pt x="98" y="59"/>
                    <a:pt x="100" y="57"/>
                    <a:pt x="98" y="58"/>
                  </a:cubicBezTo>
                  <a:cubicBezTo>
                    <a:pt x="97" y="59"/>
                    <a:pt x="98" y="59"/>
                    <a:pt x="95" y="60"/>
                  </a:cubicBezTo>
                  <a:cubicBezTo>
                    <a:pt x="94" y="61"/>
                    <a:pt x="94" y="62"/>
                    <a:pt x="92" y="62"/>
                  </a:cubicBezTo>
                  <a:cubicBezTo>
                    <a:pt x="92" y="63"/>
                    <a:pt x="93" y="63"/>
                    <a:pt x="91" y="63"/>
                  </a:cubicBezTo>
                  <a:cubicBezTo>
                    <a:pt x="91" y="61"/>
                    <a:pt x="92" y="62"/>
                    <a:pt x="90" y="61"/>
                  </a:cubicBezTo>
                  <a:cubicBezTo>
                    <a:pt x="90" y="63"/>
                    <a:pt x="90" y="63"/>
                    <a:pt x="89" y="64"/>
                  </a:cubicBezTo>
                  <a:cubicBezTo>
                    <a:pt x="88" y="66"/>
                    <a:pt x="88" y="65"/>
                    <a:pt x="87" y="66"/>
                  </a:cubicBezTo>
                  <a:cubicBezTo>
                    <a:pt x="84" y="68"/>
                    <a:pt x="85" y="69"/>
                    <a:pt x="82" y="71"/>
                  </a:cubicBezTo>
                  <a:cubicBezTo>
                    <a:pt x="79" y="72"/>
                    <a:pt x="80" y="73"/>
                    <a:pt x="78" y="74"/>
                  </a:cubicBezTo>
                  <a:cubicBezTo>
                    <a:pt x="78" y="75"/>
                    <a:pt x="77" y="75"/>
                    <a:pt x="77" y="75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6" y="76"/>
                    <a:pt x="76" y="76"/>
                    <a:pt x="76" y="77"/>
                  </a:cubicBezTo>
                  <a:cubicBezTo>
                    <a:pt x="75" y="78"/>
                    <a:pt x="74" y="79"/>
                    <a:pt x="73" y="81"/>
                  </a:cubicBezTo>
                  <a:cubicBezTo>
                    <a:pt x="72" y="80"/>
                    <a:pt x="73" y="80"/>
                    <a:pt x="72" y="79"/>
                  </a:cubicBezTo>
                  <a:cubicBezTo>
                    <a:pt x="71" y="80"/>
                    <a:pt x="71" y="81"/>
                    <a:pt x="71" y="82"/>
                  </a:cubicBezTo>
                  <a:cubicBezTo>
                    <a:pt x="71" y="82"/>
                    <a:pt x="70" y="84"/>
                    <a:pt x="70" y="84"/>
                  </a:cubicBezTo>
                  <a:cubicBezTo>
                    <a:pt x="69" y="86"/>
                    <a:pt x="69" y="84"/>
                    <a:pt x="67" y="87"/>
                  </a:cubicBezTo>
                  <a:cubicBezTo>
                    <a:pt x="67" y="88"/>
                    <a:pt x="67" y="87"/>
                    <a:pt x="67" y="88"/>
                  </a:cubicBezTo>
                  <a:cubicBezTo>
                    <a:pt x="69" y="88"/>
                    <a:pt x="68" y="88"/>
                    <a:pt x="69" y="86"/>
                  </a:cubicBezTo>
                  <a:cubicBezTo>
                    <a:pt x="70" y="87"/>
                    <a:pt x="69" y="86"/>
                    <a:pt x="69" y="88"/>
                  </a:cubicBezTo>
                  <a:cubicBezTo>
                    <a:pt x="67" y="89"/>
                    <a:pt x="69" y="88"/>
                    <a:pt x="66" y="88"/>
                  </a:cubicBezTo>
                  <a:cubicBezTo>
                    <a:pt x="66" y="90"/>
                    <a:pt x="66" y="90"/>
                    <a:pt x="66" y="9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3" y="97"/>
                    <a:pt x="64" y="97"/>
                    <a:pt x="64" y="98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2" y="101"/>
                    <a:pt x="63" y="101"/>
                    <a:pt x="62" y="102"/>
                  </a:cubicBezTo>
                  <a:cubicBezTo>
                    <a:pt x="62" y="102"/>
                    <a:pt x="61" y="102"/>
                    <a:pt x="60" y="104"/>
                  </a:cubicBezTo>
                  <a:cubicBezTo>
                    <a:pt x="60" y="105"/>
                    <a:pt x="60" y="105"/>
                    <a:pt x="60" y="106"/>
                  </a:cubicBezTo>
                  <a:cubicBezTo>
                    <a:pt x="60" y="108"/>
                    <a:pt x="60" y="107"/>
                    <a:pt x="59" y="108"/>
                  </a:cubicBezTo>
                  <a:cubicBezTo>
                    <a:pt x="59" y="110"/>
                    <a:pt x="60" y="109"/>
                    <a:pt x="58" y="112"/>
                  </a:cubicBezTo>
                  <a:cubicBezTo>
                    <a:pt x="57" y="113"/>
                    <a:pt x="57" y="113"/>
                    <a:pt x="57" y="115"/>
                  </a:cubicBezTo>
                  <a:cubicBezTo>
                    <a:pt x="57" y="114"/>
                    <a:pt x="57" y="115"/>
                    <a:pt x="57" y="114"/>
                  </a:cubicBezTo>
                  <a:cubicBezTo>
                    <a:pt x="56" y="114"/>
                    <a:pt x="57" y="115"/>
                    <a:pt x="56" y="114"/>
                  </a:cubicBezTo>
                  <a:cubicBezTo>
                    <a:pt x="56" y="113"/>
                    <a:pt x="56" y="113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1"/>
                    <a:pt x="57" y="112"/>
                    <a:pt x="57" y="111"/>
                  </a:cubicBezTo>
                  <a:cubicBezTo>
                    <a:pt x="59" y="109"/>
                    <a:pt x="58" y="103"/>
                    <a:pt x="60" y="10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7"/>
                    <a:pt x="61" y="95"/>
                    <a:pt x="65" y="88"/>
                  </a:cubicBezTo>
                  <a:cubicBezTo>
                    <a:pt x="67" y="85"/>
                    <a:pt x="66" y="86"/>
                    <a:pt x="68" y="8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5"/>
                    <a:pt x="74" y="74"/>
                    <a:pt x="76" y="73"/>
                  </a:cubicBezTo>
                  <a:cubicBezTo>
                    <a:pt x="76" y="72"/>
                    <a:pt x="78" y="71"/>
                    <a:pt x="79" y="70"/>
                  </a:cubicBezTo>
                  <a:cubicBezTo>
                    <a:pt x="83" y="66"/>
                    <a:pt x="87" y="62"/>
                    <a:pt x="91" y="59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8"/>
                    <a:pt x="93" y="58"/>
                    <a:pt x="93" y="58"/>
                  </a:cubicBezTo>
                  <a:cubicBezTo>
                    <a:pt x="95" y="57"/>
                    <a:pt x="100" y="53"/>
                    <a:pt x="101" y="54"/>
                  </a:cubicBezTo>
                  <a:cubicBezTo>
                    <a:pt x="100" y="54"/>
                    <a:pt x="98" y="55"/>
                    <a:pt x="97" y="57"/>
                  </a:cubicBezTo>
                  <a:cubicBezTo>
                    <a:pt x="99" y="57"/>
                    <a:pt x="99" y="56"/>
                    <a:pt x="100" y="56"/>
                  </a:cubicBezTo>
                  <a:cubicBezTo>
                    <a:pt x="102" y="54"/>
                    <a:pt x="104" y="54"/>
                    <a:pt x="106" y="52"/>
                  </a:cubicBezTo>
                  <a:cubicBezTo>
                    <a:pt x="107" y="52"/>
                    <a:pt x="106" y="52"/>
                    <a:pt x="107" y="52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3" y="49"/>
                    <a:pt x="114" y="48"/>
                    <a:pt x="114" y="47"/>
                  </a:cubicBezTo>
                  <a:cubicBezTo>
                    <a:pt x="116" y="47"/>
                    <a:pt x="116" y="48"/>
                    <a:pt x="117" y="47"/>
                  </a:cubicBezTo>
                  <a:cubicBezTo>
                    <a:pt x="119" y="45"/>
                    <a:pt x="117" y="46"/>
                    <a:pt x="119" y="45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7" y="41"/>
                    <a:pt x="131" y="41"/>
                    <a:pt x="134" y="40"/>
                  </a:cubicBezTo>
                  <a:cubicBezTo>
                    <a:pt x="135" y="40"/>
                    <a:pt x="135" y="40"/>
                    <a:pt x="137" y="40"/>
                  </a:cubicBezTo>
                  <a:cubicBezTo>
                    <a:pt x="138" y="39"/>
                    <a:pt x="139" y="40"/>
                    <a:pt x="139" y="38"/>
                  </a:cubicBezTo>
                  <a:cubicBezTo>
                    <a:pt x="137" y="38"/>
                    <a:pt x="137" y="38"/>
                    <a:pt x="136" y="39"/>
                  </a:cubicBezTo>
                  <a:cubicBezTo>
                    <a:pt x="134" y="39"/>
                    <a:pt x="134" y="39"/>
                    <a:pt x="133" y="39"/>
                  </a:cubicBezTo>
                  <a:cubicBezTo>
                    <a:pt x="130" y="39"/>
                    <a:pt x="129" y="40"/>
                    <a:pt x="127" y="40"/>
                  </a:cubicBezTo>
                  <a:cubicBezTo>
                    <a:pt x="126" y="40"/>
                    <a:pt x="125" y="41"/>
                    <a:pt x="124" y="41"/>
                  </a:cubicBezTo>
                  <a:cubicBezTo>
                    <a:pt x="122" y="42"/>
                    <a:pt x="123" y="40"/>
                    <a:pt x="121" y="41"/>
                  </a:cubicBezTo>
                  <a:cubicBezTo>
                    <a:pt x="120" y="42"/>
                    <a:pt x="121" y="43"/>
                    <a:pt x="119" y="43"/>
                  </a:cubicBezTo>
                  <a:cubicBezTo>
                    <a:pt x="118" y="43"/>
                    <a:pt x="118" y="41"/>
                    <a:pt x="117" y="43"/>
                  </a:cubicBezTo>
                  <a:cubicBezTo>
                    <a:pt x="115" y="43"/>
                    <a:pt x="117" y="43"/>
                    <a:pt x="115" y="43"/>
                  </a:cubicBezTo>
                  <a:cubicBezTo>
                    <a:pt x="115" y="43"/>
                    <a:pt x="114" y="43"/>
                    <a:pt x="113" y="43"/>
                  </a:cubicBezTo>
                  <a:cubicBezTo>
                    <a:pt x="113" y="42"/>
                    <a:pt x="113" y="41"/>
                    <a:pt x="115" y="41"/>
                  </a:cubicBezTo>
                  <a:cubicBezTo>
                    <a:pt x="114" y="39"/>
                    <a:pt x="114" y="41"/>
                    <a:pt x="115" y="40"/>
                  </a:cubicBezTo>
                  <a:cubicBezTo>
                    <a:pt x="115" y="39"/>
                    <a:pt x="116" y="40"/>
                    <a:pt x="115" y="38"/>
                  </a:cubicBezTo>
                  <a:cubicBezTo>
                    <a:pt x="115" y="38"/>
                    <a:pt x="113" y="39"/>
                    <a:pt x="113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0" y="40"/>
                    <a:pt x="108" y="41"/>
                    <a:pt x="106" y="41"/>
                  </a:cubicBezTo>
                  <a:cubicBezTo>
                    <a:pt x="104" y="42"/>
                    <a:pt x="105" y="41"/>
                    <a:pt x="103" y="42"/>
                  </a:cubicBezTo>
                  <a:cubicBezTo>
                    <a:pt x="101" y="44"/>
                    <a:pt x="100" y="45"/>
                    <a:pt x="98" y="46"/>
                  </a:cubicBezTo>
                  <a:cubicBezTo>
                    <a:pt x="98" y="44"/>
                    <a:pt x="99" y="44"/>
                    <a:pt x="100" y="43"/>
                  </a:cubicBezTo>
                  <a:cubicBezTo>
                    <a:pt x="101" y="42"/>
                    <a:pt x="102" y="42"/>
                    <a:pt x="103" y="41"/>
                  </a:cubicBezTo>
                  <a:cubicBezTo>
                    <a:pt x="105" y="40"/>
                    <a:pt x="105" y="41"/>
                    <a:pt x="106" y="40"/>
                  </a:cubicBezTo>
                  <a:cubicBezTo>
                    <a:pt x="108" y="39"/>
                    <a:pt x="107" y="39"/>
                    <a:pt x="109" y="38"/>
                  </a:cubicBezTo>
                  <a:cubicBezTo>
                    <a:pt x="111" y="37"/>
                    <a:pt x="120" y="35"/>
                    <a:pt x="121" y="33"/>
                  </a:cubicBezTo>
                  <a:cubicBezTo>
                    <a:pt x="120" y="32"/>
                    <a:pt x="118" y="33"/>
                    <a:pt x="117" y="34"/>
                  </a:cubicBezTo>
                  <a:cubicBezTo>
                    <a:pt x="115" y="35"/>
                    <a:pt x="114" y="35"/>
                    <a:pt x="113" y="35"/>
                  </a:cubicBezTo>
                  <a:cubicBezTo>
                    <a:pt x="114" y="34"/>
                    <a:pt x="114" y="34"/>
                    <a:pt x="115" y="3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2"/>
                    <a:pt x="114" y="34"/>
                    <a:pt x="112" y="33"/>
                  </a:cubicBezTo>
                  <a:cubicBezTo>
                    <a:pt x="113" y="32"/>
                    <a:pt x="114" y="32"/>
                    <a:pt x="115" y="31"/>
                  </a:cubicBezTo>
                  <a:cubicBezTo>
                    <a:pt x="117" y="30"/>
                    <a:pt x="118" y="31"/>
                    <a:pt x="119" y="29"/>
                  </a:cubicBezTo>
                  <a:cubicBezTo>
                    <a:pt x="117" y="29"/>
                    <a:pt x="115" y="30"/>
                    <a:pt x="114" y="30"/>
                  </a:cubicBezTo>
                  <a:cubicBezTo>
                    <a:pt x="110" y="32"/>
                    <a:pt x="110" y="31"/>
                    <a:pt x="109" y="32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3" y="35"/>
                    <a:pt x="103" y="35"/>
                    <a:pt x="102" y="35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1" y="42"/>
                    <a:pt x="87" y="42"/>
                    <a:pt x="84" y="46"/>
                  </a:cubicBezTo>
                  <a:cubicBezTo>
                    <a:pt x="81" y="48"/>
                    <a:pt x="80" y="51"/>
                    <a:pt x="77" y="53"/>
                  </a:cubicBezTo>
                  <a:cubicBezTo>
                    <a:pt x="74" y="56"/>
                    <a:pt x="70" y="59"/>
                    <a:pt x="68" y="63"/>
                  </a:cubicBezTo>
                  <a:cubicBezTo>
                    <a:pt x="67" y="64"/>
                    <a:pt x="66" y="65"/>
                    <a:pt x="65" y="66"/>
                  </a:cubicBezTo>
                  <a:cubicBezTo>
                    <a:pt x="63" y="68"/>
                    <a:pt x="62" y="70"/>
                    <a:pt x="60" y="72"/>
                  </a:cubicBezTo>
                  <a:cubicBezTo>
                    <a:pt x="59" y="72"/>
                    <a:pt x="59" y="73"/>
                    <a:pt x="59" y="73"/>
                  </a:cubicBezTo>
                  <a:cubicBezTo>
                    <a:pt x="58" y="75"/>
                    <a:pt x="58" y="75"/>
                    <a:pt x="58" y="75"/>
                  </a:cubicBezTo>
                  <a:close/>
                  <a:moveTo>
                    <a:pt x="59" y="74"/>
                  </a:moveTo>
                  <a:cubicBezTo>
                    <a:pt x="59" y="74"/>
                    <a:pt x="59" y="74"/>
                    <a:pt x="59" y="73"/>
                  </a:cubicBezTo>
                  <a:cubicBezTo>
                    <a:pt x="59" y="74"/>
                    <a:pt x="59" y="74"/>
                    <a:pt x="59" y="74"/>
                  </a:cubicBezTo>
                  <a:close/>
                  <a:moveTo>
                    <a:pt x="138" y="8"/>
                  </a:moveTo>
                  <a:cubicBezTo>
                    <a:pt x="139" y="10"/>
                    <a:pt x="140" y="8"/>
                    <a:pt x="141" y="9"/>
                  </a:cubicBezTo>
                  <a:cubicBezTo>
                    <a:pt x="141" y="10"/>
                    <a:pt x="140" y="9"/>
                    <a:pt x="140" y="10"/>
                  </a:cubicBezTo>
                  <a:cubicBezTo>
                    <a:pt x="142" y="10"/>
                    <a:pt x="141" y="10"/>
                    <a:pt x="143" y="9"/>
                  </a:cubicBezTo>
                  <a:cubicBezTo>
                    <a:pt x="147" y="9"/>
                    <a:pt x="149" y="10"/>
                    <a:pt x="153" y="8"/>
                  </a:cubicBezTo>
                  <a:cubicBezTo>
                    <a:pt x="149" y="6"/>
                    <a:pt x="147" y="7"/>
                    <a:pt x="142" y="8"/>
                  </a:cubicBezTo>
                  <a:cubicBezTo>
                    <a:pt x="140" y="8"/>
                    <a:pt x="139" y="7"/>
                    <a:pt x="138" y="8"/>
                  </a:cubicBezTo>
                  <a:close/>
                  <a:moveTo>
                    <a:pt x="47" y="41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6" y="39"/>
                    <a:pt x="45" y="41"/>
                  </a:cubicBezTo>
                  <a:cubicBezTo>
                    <a:pt x="44" y="41"/>
                    <a:pt x="45" y="41"/>
                    <a:pt x="44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3" y="45"/>
                    <a:pt x="42" y="44"/>
                    <a:pt x="42" y="45"/>
                  </a:cubicBezTo>
                  <a:cubicBezTo>
                    <a:pt x="43" y="45"/>
                    <a:pt x="42" y="44"/>
                    <a:pt x="44" y="44"/>
                  </a:cubicBezTo>
                  <a:cubicBezTo>
                    <a:pt x="45" y="45"/>
                    <a:pt x="44" y="46"/>
                    <a:pt x="45" y="47"/>
                  </a:cubicBezTo>
                  <a:cubicBezTo>
                    <a:pt x="45" y="46"/>
                    <a:pt x="46" y="45"/>
                    <a:pt x="48" y="44"/>
                  </a:cubicBezTo>
                  <a:cubicBezTo>
                    <a:pt x="51" y="41"/>
                    <a:pt x="49" y="40"/>
                    <a:pt x="52" y="37"/>
                  </a:cubicBezTo>
                  <a:cubicBezTo>
                    <a:pt x="52" y="36"/>
                    <a:pt x="54" y="36"/>
                    <a:pt x="54" y="34"/>
                  </a:cubicBezTo>
                  <a:cubicBezTo>
                    <a:pt x="53" y="35"/>
                    <a:pt x="53" y="35"/>
                    <a:pt x="51" y="37"/>
                  </a:cubicBezTo>
                  <a:cubicBezTo>
                    <a:pt x="47" y="39"/>
                    <a:pt x="50" y="40"/>
                    <a:pt x="47" y="41"/>
                  </a:cubicBezTo>
                  <a:close/>
                  <a:moveTo>
                    <a:pt x="45" y="55"/>
                  </a:moveTo>
                  <a:cubicBezTo>
                    <a:pt x="46" y="54"/>
                    <a:pt x="46" y="54"/>
                    <a:pt x="47" y="53"/>
                  </a:cubicBezTo>
                  <a:cubicBezTo>
                    <a:pt x="48" y="53"/>
                    <a:pt x="46" y="52"/>
                    <a:pt x="48" y="54"/>
                  </a:cubicBezTo>
                  <a:cubicBezTo>
                    <a:pt x="48" y="53"/>
                    <a:pt x="47" y="54"/>
                    <a:pt x="48" y="53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51"/>
                    <a:pt x="49" y="50"/>
                    <a:pt x="49" y="52"/>
                  </a:cubicBezTo>
                  <a:cubicBezTo>
                    <a:pt x="51" y="51"/>
                    <a:pt x="52" y="48"/>
                    <a:pt x="54" y="46"/>
                  </a:cubicBezTo>
                  <a:cubicBezTo>
                    <a:pt x="55" y="45"/>
                    <a:pt x="56" y="45"/>
                    <a:pt x="56" y="44"/>
                  </a:cubicBezTo>
                  <a:cubicBezTo>
                    <a:pt x="58" y="42"/>
                    <a:pt x="59" y="41"/>
                    <a:pt x="60" y="40"/>
                  </a:cubicBezTo>
                  <a:cubicBezTo>
                    <a:pt x="61" y="40"/>
                    <a:pt x="62" y="39"/>
                    <a:pt x="62" y="39"/>
                  </a:cubicBezTo>
                  <a:cubicBezTo>
                    <a:pt x="67" y="35"/>
                    <a:pt x="66" y="34"/>
                    <a:pt x="68" y="33"/>
                  </a:cubicBezTo>
                  <a:cubicBezTo>
                    <a:pt x="69" y="32"/>
                    <a:pt x="76" y="27"/>
                    <a:pt x="77" y="27"/>
                  </a:cubicBezTo>
                  <a:cubicBezTo>
                    <a:pt x="78" y="26"/>
                    <a:pt x="79" y="26"/>
                    <a:pt x="80" y="25"/>
                  </a:cubicBezTo>
                  <a:cubicBezTo>
                    <a:pt x="80" y="25"/>
                    <a:pt x="82" y="24"/>
                    <a:pt x="82" y="23"/>
                  </a:cubicBezTo>
                  <a:cubicBezTo>
                    <a:pt x="80" y="22"/>
                    <a:pt x="80" y="24"/>
                    <a:pt x="76" y="26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69" y="31"/>
                    <a:pt x="66" y="31"/>
                    <a:pt x="64" y="34"/>
                  </a:cubicBezTo>
                  <a:cubicBezTo>
                    <a:pt x="62" y="37"/>
                    <a:pt x="61" y="36"/>
                    <a:pt x="59" y="39"/>
                  </a:cubicBezTo>
                  <a:cubicBezTo>
                    <a:pt x="58" y="39"/>
                    <a:pt x="59" y="39"/>
                    <a:pt x="58" y="40"/>
                  </a:cubicBezTo>
                  <a:cubicBezTo>
                    <a:pt x="57" y="41"/>
                    <a:pt x="56" y="42"/>
                    <a:pt x="55" y="43"/>
                  </a:cubicBezTo>
                  <a:cubicBezTo>
                    <a:pt x="53" y="45"/>
                    <a:pt x="50" y="47"/>
                    <a:pt x="48" y="49"/>
                  </a:cubicBezTo>
                  <a:cubicBezTo>
                    <a:pt x="48" y="49"/>
                    <a:pt x="48" y="50"/>
                    <a:pt x="48" y="50"/>
                  </a:cubicBezTo>
                  <a:cubicBezTo>
                    <a:pt x="47" y="50"/>
                    <a:pt x="45" y="52"/>
                    <a:pt x="45" y="55"/>
                  </a:cubicBezTo>
                  <a:close/>
                  <a:moveTo>
                    <a:pt x="132" y="6"/>
                  </a:moveTo>
                  <a:cubicBezTo>
                    <a:pt x="133" y="4"/>
                    <a:pt x="134" y="4"/>
                    <a:pt x="136" y="3"/>
                  </a:cubicBezTo>
                  <a:cubicBezTo>
                    <a:pt x="138" y="3"/>
                    <a:pt x="136" y="3"/>
                    <a:pt x="138" y="2"/>
                  </a:cubicBezTo>
                  <a:cubicBezTo>
                    <a:pt x="140" y="1"/>
                    <a:pt x="143" y="1"/>
                    <a:pt x="145" y="1"/>
                  </a:cubicBezTo>
                  <a:cubicBezTo>
                    <a:pt x="146" y="0"/>
                    <a:pt x="145" y="0"/>
                    <a:pt x="146" y="0"/>
                  </a:cubicBezTo>
                  <a:cubicBezTo>
                    <a:pt x="148" y="0"/>
                    <a:pt x="154" y="0"/>
                    <a:pt x="156" y="1"/>
                  </a:cubicBezTo>
                  <a:cubicBezTo>
                    <a:pt x="156" y="1"/>
                    <a:pt x="157" y="1"/>
                    <a:pt x="156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3"/>
                    <a:pt x="156" y="3"/>
                    <a:pt x="157" y="3"/>
                  </a:cubicBezTo>
                  <a:cubicBezTo>
                    <a:pt x="158" y="4"/>
                    <a:pt x="158" y="3"/>
                    <a:pt x="158" y="4"/>
                  </a:cubicBezTo>
                  <a:cubicBezTo>
                    <a:pt x="157" y="5"/>
                    <a:pt x="147" y="4"/>
                    <a:pt x="144" y="4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4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6"/>
                    <a:pt x="142" y="5"/>
                    <a:pt x="142" y="5"/>
                  </a:cubicBezTo>
                  <a:cubicBezTo>
                    <a:pt x="140" y="5"/>
                    <a:pt x="141" y="4"/>
                    <a:pt x="137" y="5"/>
                  </a:cubicBezTo>
                  <a:cubicBezTo>
                    <a:pt x="136" y="5"/>
                    <a:pt x="136" y="5"/>
                    <a:pt x="135" y="5"/>
                  </a:cubicBezTo>
                  <a:cubicBezTo>
                    <a:pt x="133" y="5"/>
                    <a:pt x="134" y="5"/>
                    <a:pt x="132" y="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研究方法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6030" y="2822497"/>
            <a:ext cx="1040300" cy="1202826"/>
            <a:chOff x="963579" y="2815009"/>
            <a:chExt cx="1029159" cy="997287"/>
          </a:xfrm>
        </p:grpSpPr>
        <p:sp>
          <p:nvSpPr>
            <p:cNvPr id="14" name="文本框 13"/>
            <p:cNvSpPr txBox="1"/>
            <p:nvPr/>
          </p:nvSpPr>
          <p:spPr>
            <a:xfrm>
              <a:off x="1124637" y="2815009"/>
              <a:ext cx="868101" cy="995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rgbClr val="C80000"/>
                  </a:solidFill>
                  <a:latin typeface="李旭科书法" pitchFamily="2" charset="-122"/>
                  <a:ea typeface="李旭科书法" pitchFamily="2" charset="-122"/>
                </a:rPr>
                <a:t>2</a:t>
              </a:r>
              <a:endParaRPr lang="zh-CN" altLang="en-US" sz="7200" dirty="0">
                <a:solidFill>
                  <a:srgbClr val="C80000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  <p:sp>
          <p:nvSpPr>
            <p:cNvPr id="17" name="Freeform 336"/>
            <p:cNvSpPr>
              <a:spLocks noEditPoints="1"/>
            </p:cNvSpPr>
            <p:nvPr/>
          </p:nvSpPr>
          <p:spPr bwMode="auto">
            <a:xfrm>
              <a:off x="963579" y="3018214"/>
              <a:ext cx="799424" cy="794082"/>
            </a:xfrm>
            <a:custGeom>
              <a:avLst/>
              <a:gdLst>
                <a:gd name="T0" fmla="*/ 69 w 277"/>
                <a:gd name="T1" fmla="*/ 63 h 275"/>
                <a:gd name="T2" fmla="*/ 75 w 277"/>
                <a:gd name="T3" fmla="*/ 67 h 275"/>
                <a:gd name="T4" fmla="*/ 52 w 277"/>
                <a:gd name="T5" fmla="*/ 100 h 275"/>
                <a:gd name="T6" fmla="*/ 48 w 277"/>
                <a:gd name="T7" fmla="*/ 120 h 275"/>
                <a:gd name="T8" fmla="*/ 52 w 277"/>
                <a:gd name="T9" fmla="*/ 148 h 275"/>
                <a:gd name="T10" fmla="*/ 63 w 277"/>
                <a:gd name="T11" fmla="*/ 175 h 275"/>
                <a:gd name="T12" fmla="*/ 70 w 277"/>
                <a:gd name="T13" fmla="*/ 187 h 275"/>
                <a:gd name="T14" fmla="*/ 70 w 277"/>
                <a:gd name="T15" fmla="*/ 195 h 275"/>
                <a:gd name="T16" fmla="*/ 53 w 277"/>
                <a:gd name="T17" fmla="*/ 185 h 275"/>
                <a:gd name="T18" fmla="*/ 52 w 277"/>
                <a:gd name="T19" fmla="*/ 188 h 275"/>
                <a:gd name="T20" fmla="*/ 89 w 277"/>
                <a:gd name="T21" fmla="*/ 215 h 275"/>
                <a:gd name="T22" fmla="*/ 126 w 277"/>
                <a:gd name="T23" fmla="*/ 250 h 275"/>
                <a:gd name="T24" fmla="*/ 93 w 277"/>
                <a:gd name="T25" fmla="*/ 266 h 275"/>
                <a:gd name="T26" fmla="*/ 3 w 277"/>
                <a:gd name="T27" fmla="*/ 166 h 275"/>
                <a:gd name="T28" fmla="*/ 12 w 277"/>
                <a:gd name="T29" fmla="*/ 183 h 275"/>
                <a:gd name="T30" fmla="*/ 9 w 277"/>
                <a:gd name="T31" fmla="*/ 101 h 275"/>
                <a:gd name="T32" fmla="*/ 20 w 277"/>
                <a:gd name="T33" fmla="*/ 76 h 275"/>
                <a:gd name="T34" fmla="*/ 23 w 277"/>
                <a:gd name="T35" fmla="*/ 85 h 275"/>
                <a:gd name="T36" fmla="*/ 29 w 277"/>
                <a:gd name="T37" fmla="*/ 78 h 275"/>
                <a:gd name="T38" fmla="*/ 37 w 277"/>
                <a:gd name="T39" fmla="*/ 73 h 275"/>
                <a:gd name="T40" fmla="*/ 29 w 277"/>
                <a:gd name="T41" fmla="*/ 103 h 275"/>
                <a:gd name="T42" fmla="*/ 50 w 277"/>
                <a:gd name="T43" fmla="*/ 68 h 275"/>
                <a:gd name="T44" fmla="*/ 84 w 277"/>
                <a:gd name="T45" fmla="*/ 38 h 275"/>
                <a:gd name="T46" fmla="*/ 166 w 277"/>
                <a:gd name="T47" fmla="*/ 21 h 275"/>
                <a:gd name="T48" fmla="*/ 229 w 277"/>
                <a:gd name="T49" fmla="*/ 55 h 275"/>
                <a:gd name="T50" fmla="*/ 230 w 277"/>
                <a:gd name="T51" fmla="*/ 52 h 275"/>
                <a:gd name="T52" fmla="*/ 200 w 277"/>
                <a:gd name="T53" fmla="*/ 25 h 275"/>
                <a:gd name="T54" fmla="*/ 224 w 277"/>
                <a:gd name="T55" fmla="*/ 37 h 275"/>
                <a:gd name="T56" fmla="*/ 223 w 277"/>
                <a:gd name="T57" fmla="*/ 33 h 275"/>
                <a:gd name="T58" fmla="*/ 251 w 277"/>
                <a:gd name="T59" fmla="*/ 59 h 275"/>
                <a:gd name="T60" fmla="*/ 270 w 277"/>
                <a:gd name="T61" fmla="*/ 177 h 275"/>
                <a:gd name="T62" fmla="*/ 260 w 277"/>
                <a:gd name="T63" fmla="*/ 207 h 275"/>
                <a:gd name="T64" fmla="*/ 232 w 277"/>
                <a:gd name="T65" fmla="*/ 245 h 275"/>
                <a:gd name="T66" fmla="*/ 201 w 277"/>
                <a:gd name="T67" fmla="*/ 264 h 275"/>
                <a:gd name="T68" fmla="*/ 183 w 277"/>
                <a:gd name="T69" fmla="*/ 269 h 275"/>
                <a:gd name="T70" fmla="*/ 202 w 277"/>
                <a:gd name="T71" fmla="*/ 258 h 275"/>
                <a:gd name="T72" fmla="*/ 200 w 277"/>
                <a:gd name="T73" fmla="*/ 258 h 275"/>
                <a:gd name="T74" fmla="*/ 242 w 277"/>
                <a:gd name="T75" fmla="*/ 215 h 275"/>
                <a:gd name="T76" fmla="*/ 217 w 277"/>
                <a:gd name="T77" fmla="*/ 237 h 275"/>
                <a:gd name="T78" fmla="*/ 177 w 277"/>
                <a:gd name="T79" fmla="*/ 260 h 275"/>
                <a:gd name="T80" fmla="*/ 175 w 277"/>
                <a:gd name="T81" fmla="*/ 257 h 275"/>
                <a:gd name="T82" fmla="*/ 165 w 277"/>
                <a:gd name="T83" fmla="*/ 258 h 275"/>
                <a:gd name="T84" fmla="*/ 197 w 277"/>
                <a:gd name="T85" fmla="*/ 235 h 275"/>
                <a:gd name="T86" fmla="*/ 199 w 277"/>
                <a:gd name="T87" fmla="*/ 228 h 275"/>
                <a:gd name="T88" fmla="*/ 177 w 277"/>
                <a:gd name="T89" fmla="*/ 240 h 275"/>
                <a:gd name="T90" fmla="*/ 195 w 277"/>
                <a:gd name="T91" fmla="*/ 222 h 275"/>
                <a:gd name="T92" fmla="*/ 172 w 277"/>
                <a:gd name="T93" fmla="*/ 235 h 275"/>
                <a:gd name="T94" fmla="*/ 191 w 277"/>
                <a:gd name="T95" fmla="*/ 218 h 275"/>
                <a:gd name="T96" fmla="*/ 230 w 277"/>
                <a:gd name="T97" fmla="*/ 152 h 275"/>
                <a:gd name="T98" fmla="*/ 196 w 277"/>
                <a:gd name="T99" fmla="*/ 58 h 275"/>
                <a:gd name="T100" fmla="*/ 123 w 277"/>
                <a:gd name="T101" fmla="*/ 47 h 275"/>
                <a:gd name="T102" fmla="*/ 77 w 277"/>
                <a:gd name="T103" fmla="*/ 75 h 275"/>
                <a:gd name="T104" fmla="*/ 65 w 277"/>
                <a:gd name="T105" fmla="*/ 95 h 275"/>
                <a:gd name="T106" fmla="*/ 57 w 277"/>
                <a:gd name="T107" fmla="*/ 112 h 275"/>
                <a:gd name="T108" fmla="*/ 100 w 277"/>
                <a:gd name="T109" fmla="*/ 56 h 275"/>
                <a:gd name="T110" fmla="*/ 133 w 277"/>
                <a:gd name="T111" fmla="*/ 39 h 275"/>
                <a:gd name="T112" fmla="*/ 103 w 277"/>
                <a:gd name="T113" fmla="*/ 42 h 275"/>
                <a:gd name="T114" fmla="*/ 114 w 277"/>
                <a:gd name="T115" fmla="*/ 30 h 275"/>
                <a:gd name="T116" fmla="*/ 59 w 277"/>
                <a:gd name="T117" fmla="*/ 73 h 275"/>
                <a:gd name="T118" fmla="*/ 42 w 277"/>
                <a:gd name="T119" fmla="*/ 45 h 275"/>
                <a:gd name="T120" fmla="*/ 49 w 277"/>
                <a:gd name="T121" fmla="*/ 50 h 275"/>
                <a:gd name="T122" fmla="*/ 59 w 277"/>
                <a:gd name="T123" fmla="*/ 39 h 275"/>
                <a:gd name="T124" fmla="*/ 157 w 277"/>
                <a:gd name="T125" fmla="*/ 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7" h="275">
                  <a:moveTo>
                    <a:pt x="58" y="75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4"/>
                    <a:pt x="59" y="74"/>
                    <a:pt x="59" y="74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2"/>
                    <a:pt x="61" y="72"/>
                    <a:pt x="62" y="71"/>
                  </a:cubicBezTo>
                  <a:cubicBezTo>
                    <a:pt x="61" y="73"/>
                    <a:pt x="62" y="72"/>
                    <a:pt x="61" y="73"/>
                  </a:cubicBezTo>
                  <a:cubicBezTo>
                    <a:pt x="60" y="75"/>
                    <a:pt x="59" y="76"/>
                    <a:pt x="57" y="78"/>
                  </a:cubicBezTo>
                  <a:cubicBezTo>
                    <a:pt x="55" y="80"/>
                    <a:pt x="55" y="81"/>
                    <a:pt x="54" y="84"/>
                  </a:cubicBezTo>
                  <a:cubicBezTo>
                    <a:pt x="53" y="85"/>
                    <a:pt x="53" y="83"/>
                    <a:pt x="53" y="86"/>
                  </a:cubicBezTo>
                  <a:cubicBezTo>
                    <a:pt x="55" y="85"/>
                    <a:pt x="54" y="84"/>
                    <a:pt x="55" y="83"/>
                  </a:cubicBezTo>
                  <a:cubicBezTo>
                    <a:pt x="56" y="81"/>
                    <a:pt x="58" y="79"/>
                    <a:pt x="60" y="76"/>
                  </a:cubicBezTo>
                  <a:cubicBezTo>
                    <a:pt x="60" y="75"/>
                    <a:pt x="61" y="75"/>
                    <a:pt x="62" y="74"/>
                  </a:cubicBezTo>
                  <a:cubicBezTo>
                    <a:pt x="63" y="72"/>
                    <a:pt x="64" y="69"/>
                    <a:pt x="65" y="67"/>
                  </a:cubicBezTo>
                  <a:cubicBezTo>
                    <a:pt x="67" y="66"/>
                    <a:pt x="68" y="65"/>
                    <a:pt x="69" y="63"/>
                  </a:cubicBezTo>
                  <a:cubicBezTo>
                    <a:pt x="70" y="61"/>
                    <a:pt x="71" y="61"/>
                    <a:pt x="73" y="59"/>
                  </a:cubicBezTo>
                  <a:cubicBezTo>
                    <a:pt x="74" y="59"/>
                    <a:pt x="74" y="58"/>
                    <a:pt x="75" y="57"/>
                  </a:cubicBezTo>
                  <a:cubicBezTo>
                    <a:pt x="76" y="56"/>
                    <a:pt x="78" y="56"/>
                    <a:pt x="79" y="54"/>
                  </a:cubicBezTo>
                  <a:cubicBezTo>
                    <a:pt x="79" y="53"/>
                    <a:pt x="79" y="52"/>
                    <a:pt x="80" y="52"/>
                  </a:cubicBezTo>
                  <a:cubicBezTo>
                    <a:pt x="80" y="54"/>
                    <a:pt x="80" y="52"/>
                    <a:pt x="80" y="55"/>
                  </a:cubicBezTo>
                  <a:cubicBezTo>
                    <a:pt x="81" y="54"/>
                    <a:pt x="81" y="54"/>
                    <a:pt x="82" y="53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4" y="52"/>
                    <a:pt x="82" y="55"/>
                    <a:pt x="81" y="56"/>
                  </a:cubicBezTo>
                  <a:cubicBezTo>
                    <a:pt x="79" y="59"/>
                    <a:pt x="78" y="59"/>
                    <a:pt x="78" y="61"/>
                  </a:cubicBezTo>
                  <a:cubicBezTo>
                    <a:pt x="81" y="61"/>
                    <a:pt x="78" y="59"/>
                    <a:pt x="84" y="57"/>
                  </a:cubicBezTo>
                  <a:cubicBezTo>
                    <a:pt x="84" y="58"/>
                    <a:pt x="84" y="58"/>
                    <a:pt x="83" y="59"/>
                  </a:cubicBezTo>
                  <a:cubicBezTo>
                    <a:pt x="80" y="61"/>
                    <a:pt x="80" y="62"/>
                    <a:pt x="79" y="66"/>
                  </a:cubicBezTo>
                  <a:cubicBezTo>
                    <a:pt x="76" y="66"/>
                    <a:pt x="76" y="66"/>
                    <a:pt x="75" y="67"/>
                  </a:cubicBezTo>
                  <a:cubicBezTo>
                    <a:pt x="73" y="70"/>
                    <a:pt x="74" y="69"/>
                    <a:pt x="74" y="71"/>
                  </a:cubicBezTo>
                  <a:cubicBezTo>
                    <a:pt x="72" y="71"/>
                    <a:pt x="74" y="70"/>
                    <a:pt x="71" y="71"/>
                  </a:cubicBezTo>
                  <a:cubicBezTo>
                    <a:pt x="71" y="73"/>
                    <a:pt x="71" y="73"/>
                    <a:pt x="71" y="74"/>
                  </a:cubicBezTo>
                  <a:cubicBezTo>
                    <a:pt x="71" y="74"/>
                    <a:pt x="71" y="73"/>
                    <a:pt x="70" y="73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7" y="80"/>
                    <a:pt x="65" y="83"/>
                    <a:pt x="63" y="85"/>
                  </a:cubicBezTo>
                  <a:cubicBezTo>
                    <a:pt x="62" y="87"/>
                    <a:pt x="62" y="86"/>
                    <a:pt x="62" y="88"/>
                  </a:cubicBezTo>
                  <a:cubicBezTo>
                    <a:pt x="62" y="88"/>
                    <a:pt x="61" y="90"/>
                    <a:pt x="60" y="90"/>
                  </a:cubicBezTo>
                  <a:cubicBezTo>
                    <a:pt x="59" y="91"/>
                    <a:pt x="60" y="89"/>
                    <a:pt x="59" y="88"/>
                  </a:cubicBezTo>
                  <a:cubicBezTo>
                    <a:pt x="58" y="89"/>
                    <a:pt x="58" y="90"/>
                    <a:pt x="57" y="91"/>
                  </a:cubicBezTo>
                  <a:cubicBezTo>
                    <a:pt x="56" y="94"/>
                    <a:pt x="57" y="93"/>
                    <a:pt x="56" y="95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5" y="97"/>
                    <a:pt x="55" y="97"/>
                    <a:pt x="54" y="97"/>
                  </a:cubicBezTo>
                  <a:cubicBezTo>
                    <a:pt x="53" y="99"/>
                    <a:pt x="53" y="101"/>
                    <a:pt x="5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3" y="103"/>
                    <a:pt x="52" y="102"/>
                    <a:pt x="53" y="103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2" y="105"/>
                    <a:pt x="52" y="105"/>
                    <a:pt x="52" y="106"/>
                  </a:cubicBezTo>
                  <a:cubicBezTo>
                    <a:pt x="51" y="106"/>
                    <a:pt x="51" y="104"/>
                    <a:pt x="51" y="103"/>
                  </a:cubicBezTo>
                  <a:cubicBezTo>
                    <a:pt x="51" y="104"/>
                    <a:pt x="51" y="104"/>
                    <a:pt x="51" y="105"/>
                  </a:cubicBezTo>
                  <a:cubicBezTo>
                    <a:pt x="50" y="106"/>
                    <a:pt x="50" y="111"/>
                    <a:pt x="49" y="112"/>
                  </a:cubicBezTo>
                  <a:cubicBezTo>
                    <a:pt x="49" y="113"/>
                    <a:pt x="47" y="114"/>
                    <a:pt x="47" y="116"/>
                  </a:cubicBezTo>
                  <a:cubicBezTo>
                    <a:pt x="48" y="115"/>
                    <a:pt x="48" y="115"/>
                    <a:pt x="49" y="116"/>
                  </a:cubicBezTo>
                  <a:cubicBezTo>
                    <a:pt x="49" y="116"/>
                    <a:pt x="49" y="116"/>
                    <a:pt x="48" y="117"/>
                  </a:cubicBezTo>
                  <a:cubicBezTo>
                    <a:pt x="48" y="118"/>
                    <a:pt x="50" y="120"/>
                    <a:pt x="47" y="122"/>
                  </a:cubicBezTo>
                  <a:cubicBezTo>
                    <a:pt x="47" y="119"/>
                    <a:pt x="47" y="122"/>
                    <a:pt x="48" y="120"/>
                  </a:cubicBezTo>
                  <a:cubicBezTo>
                    <a:pt x="48" y="119"/>
                    <a:pt x="48" y="119"/>
                    <a:pt x="48" y="118"/>
                  </a:cubicBezTo>
                  <a:cubicBezTo>
                    <a:pt x="46" y="119"/>
                    <a:pt x="47" y="119"/>
                    <a:pt x="46" y="121"/>
                  </a:cubicBezTo>
                  <a:cubicBezTo>
                    <a:pt x="46" y="121"/>
                    <a:pt x="46" y="123"/>
                    <a:pt x="46" y="123"/>
                  </a:cubicBezTo>
                  <a:cubicBezTo>
                    <a:pt x="47" y="121"/>
                    <a:pt x="46" y="124"/>
                    <a:pt x="48" y="124"/>
                  </a:cubicBezTo>
                  <a:cubicBezTo>
                    <a:pt x="49" y="123"/>
                    <a:pt x="48" y="123"/>
                    <a:pt x="49" y="122"/>
                  </a:cubicBezTo>
                  <a:cubicBezTo>
                    <a:pt x="49" y="121"/>
                    <a:pt x="48" y="121"/>
                    <a:pt x="49" y="121"/>
                  </a:cubicBezTo>
                  <a:cubicBezTo>
                    <a:pt x="50" y="122"/>
                    <a:pt x="50" y="121"/>
                    <a:pt x="50" y="122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50" y="124"/>
                    <a:pt x="50" y="124"/>
                    <a:pt x="51" y="123"/>
                  </a:cubicBezTo>
                  <a:cubicBezTo>
                    <a:pt x="51" y="123"/>
                    <a:pt x="50" y="123"/>
                    <a:pt x="51" y="123"/>
                  </a:cubicBezTo>
                  <a:cubicBezTo>
                    <a:pt x="51" y="125"/>
                    <a:pt x="50" y="129"/>
                    <a:pt x="51" y="131"/>
                  </a:cubicBezTo>
                  <a:cubicBezTo>
                    <a:pt x="52" y="133"/>
                    <a:pt x="51" y="137"/>
                    <a:pt x="51" y="139"/>
                  </a:cubicBezTo>
                  <a:cubicBezTo>
                    <a:pt x="51" y="141"/>
                    <a:pt x="52" y="142"/>
                    <a:pt x="52" y="143"/>
                  </a:cubicBezTo>
                  <a:cubicBezTo>
                    <a:pt x="52" y="145"/>
                    <a:pt x="52" y="146"/>
                    <a:pt x="52" y="148"/>
                  </a:cubicBezTo>
                  <a:cubicBezTo>
                    <a:pt x="53" y="149"/>
                    <a:pt x="54" y="151"/>
                    <a:pt x="54" y="153"/>
                  </a:cubicBezTo>
                  <a:cubicBezTo>
                    <a:pt x="54" y="154"/>
                    <a:pt x="54" y="154"/>
                    <a:pt x="53" y="154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0"/>
                    <a:pt x="51" y="148"/>
                    <a:pt x="51" y="146"/>
                  </a:cubicBezTo>
                  <a:cubicBezTo>
                    <a:pt x="51" y="143"/>
                    <a:pt x="50" y="142"/>
                    <a:pt x="50" y="140"/>
                  </a:cubicBezTo>
                  <a:cubicBezTo>
                    <a:pt x="49" y="139"/>
                    <a:pt x="50" y="139"/>
                    <a:pt x="49" y="138"/>
                  </a:cubicBezTo>
                  <a:cubicBezTo>
                    <a:pt x="48" y="140"/>
                    <a:pt x="49" y="143"/>
                    <a:pt x="49" y="145"/>
                  </a:cubicBezTo>
                  <a:cubicBezTo>
                    <a:pt x="50" y="148"/>
                    <a:pt x="50" y="152"/>
                    <a:pt x="51" y="155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7"/>
                    <a:pt x="52" y="160"/>
                    <a:pt x="53" y="161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71"/>
                    <a:pt x="62" y="176"/>
                    <a:pt x="64" y="178"/>
                  </a:cubicBezTo>
                  <a:cubicBezTo>
                    <a:pt x="64" y="177"/>
                    <a:pt x="64" y="179"/>
                    <a:pt x="64" y="177"/>
                  </a:cubicBezTo>
                  <a:cubicBezTo>
                    <a:pt x="64" y="176"/>
                    <a:pt x="64" y="176"/>
                    <a:pt x="63" y="175"/>
                  </a:cubicBezTo>
                  <a:cubicBezTo>
                    <a:pt x="62" y="174"/>
                    <a:pt x="61" y="173"/>
                    <a:pt x="62" y="172"/>
                  </a:cubicBezTo>
                  <a:cubicBezTo>
                    <a:pt x="63" y="173"/>
                    <a:pt x="67" y="179"/>
                    <a:pt x="67" y="179"/>
                  </a:cubicBezTo>
                  <a:cubicBezTo>
                    <a:pt x="66" y="179"/>
                    <a:pt x="66" y="178"/>
                    <a:pt x="65" y="178"/>
                  </a:cubicBezTo>
                  <a:cubicBezTo>
                    <a:pt x="64" y="178"/>
                    <a:pt x="65" y="178"/>
                    <a:pt x="64" y="178"/>
                  </a:cubicBezTo>
                  <a:cubicBezTo>
                    <a:pt x="64" y="178"/>
                    <a:pt x="63" y="179"/>
                    <a:pt x="63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4" y="181"/>
                    <a:pt x="64" y="179"/>
                    <a:pt x="66" y="181"/>
                  </a:cubicBezTo>
                  <a:cubicBezTo>
                    <a:pt x="67" y="183"/>
                    <a:pt x="67" y="183"/>
                    <a:pt x="69" y="186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4" y="190"/>
                    <a:pt x="74" y="189"/>
                    <a:pt x="74" y="191"/>
                  </a:cubicBezTo>
                  <a:cubicBezTo>
                    <a:pt x="72" y="190"/>
                    <a:pt x="74" y="191"/>
                    <a:pt x="73" y="190"/>
                  </a:cubicBezTo>
                  <a:cubicBezTo>
                    <a:pt x="73" y="190"/>
                    <a:pt x="73" y="190"/>
                    <a:pt x="73" y="190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69" y="186"/>
                    <a:pt x="69" y="186"/>
                  </a:cubicBezTo>
                  <a:cubicBezTo>
                    <a:pt x="68" y="185"/>
                    <a:pt x="65" y="183"/>
                    <a:pt x="65" y="181"/>
                  </a:cubicBezTo>
                  <a:cubicBezTo>
                    <a:pt x="63" y="182"/>
                    <a:pt x="64" y="182"/>
                    <a:pt x="63" y="182"/>
                  </a:cubicBezTo>
                  <a:cubicBezTo>
                    <a:pt x="62" y="181"/>
                    <a:pt x="61" y="181"/>
                    <a:pt x="60" y="179"/>
                  </a:cubicBezTo>
                  <a:cubicBezTo>
                    <a:pt x="59" y="177"/>
                    <a:pt x="60" y="178"/>
                    <a:pt x="58" y="177"/>
                  </a:cubicBezTo>
                  <a:cubicBezTo>
                    <a:pt x="58" y="179"/>
                    <a:pt x="58" y="178"/>
                    <a:pt x="58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60" y="182"/>
                    <a:pt x="65" y="188"/>
                    <a:pt x="67" y="189"/>
                  </a:cubicBezTo>
                  <a:cubicBezTo>
                    <a:pt x="69" y="190"/>
                    <a:pt x="68" y="190"/>
                    <a:pt x="73" y="194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76" y="196"/>
                    <a:pt x="78" y="198"/>
                    <a:pt x="78" y="198"/>
                  </a:cubicBezTo>
                  <a:cubicBezTo>
                    <a:pt x="77" y="199"/>
                    <a:pt x="76" y="198"/>
                    <a:pt x="75" y="197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72" y="195"/>
                    <a:pt x="71" y="195"/>
                    <a:pt x="70" y="195"/>
                  </a:cubicBezTo>
                  <a:cubicBezTo>
                    <a:pt x="70" y="195"/>
                    <a:pt x="70" y="195"/>
                    <a:pt x="69" y="195"/>
                  </a:cubicBezTo>
                  <a:cubicBezTo>
                    <a:pt x="65" y="193"/>
                    <a:pt x="65" y="193"/>
                    <a:pt x="63" y="190"/>
                  </a:cubicBezTo>
                  <a:cubicBezTo>
                    <a:pt x="61" y="190"/>
                    <a:pt x="55" y="180"/>
                    <a:pt x="53" y="178"/>
                  </a:cubicBezTo>
                  <a:cubicBezTo>
                    <a:pt x="53" y="177"/>
                    <a:pt x="53" y="177"/>
                    <a:pt x="52" y="177"/>
                  </a:cubicBezTo>
                  <a:cubicBezTo>
                    <a:pt x="51" y="178"/>
                    <a:pt x="52" y="179"/>
                    <a:pt x="53" y="180"/>
                  </a:cubicBezTo>
                  <a:cubicBezTo>
                    <a:pt x="53" y="181"/>
                    <a:pt x="54" y="181"/>
                    <a:pt x="54" y="182"/>
                  </a:cubicBezTo>
                  <a:cubicBezTo>
                    <a:pt x="52" y="182"/>
                    <a:pt x="54" y="181"/>
                    <a:pt x="52" y="181"/>
                  </a:cubicBezTo>
                  <a:cubicBezTo>
                    <a:pt x="52" y="183"/>
                    <a:pt x="53" y="184"/>
                    <a:pt x="54" y="184"/>
                  </a:cubicBezTo>
                  <a:cubicBezTo>
                    <a:pt x="54" y="185"/>
                    <a:pt x="54" y="185"/>
                    <a:pt x="55" y="186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90"/>
                    <a:pt x="59" y="190"/>
                    <a:pt x="60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59" y="192"/>
                    <a:pt x="59" y="192"/>
                    <a:pt x="58" y="191"/>
                  </a:cubicBezTo>
                  <a:cubicBezTo>
                    <a:pt x="55" y="189"/>
                    <a:pt x="54" y="187"/>
                    <a:pt x="53" y="185"/>
                  </a:cubicBezTo>
                  <a:cubicBezTo>
                    <a:pt x="51" y="183"/>
                    <a:pt x="51" y="182"/>
                    <a:pt x="50" y="180"/>
                  </a:cubicBezTo>
                  <a:cubicBezTo>
                    <a:pt x="49" y="178"/>
                    <a:pt x="48" y="178"/>
                    <a:pt x="46" y="177"/>
                  </a:cubicBezTo>
                  <a:cubicBezTo>
                    <a:pt x="46" y="175"/>
                    <a:pt x="46" y="172"/>
                    <a:pt x="44" y="171"/>
                  </a:cubicBezTo>
                  <a:cubicBezTo>
                    <a:pt x="44" y="173"/>
                    <a:pt x="46" y="179"/>
                    <a:pt x="47" y="181"/>
                  </a:cubicBezTo>
                  <a:cubicBezTo>
                    <a:pt x="47" y="180"/>
                    <a:pt x="47" y="180"/>
                    <a:pt x="47" y="179"/>
                  </a:cubicBezTo>
                  <a:cubicBezTo>
                    <a:pt x="48" y="180"/>
                    <a:pt x="48" y="180"/>
                    <a:pt x="48" y="180"/>
                  </a:cubicBezTo>
                  <a:cubicBezTo>
                    <a:pt x="48" y="180"/>
                    <a:pt x="49" y="180"/>
                    <a:pt x="49" y="180"/>
                  </a:cubicBezTo>
                  <a:cubicBezTo>
                    <a:pt x="47" y="181"/>
                    <a:pt x="47" y="181"/>
                    <a:pt x="47" y="181"/>
                  </a:cubicBezTo>
                  <a:cubicBezTo>
                    <a:pt x="49" y="181"/>
                    <a:pt x="49" y="181"/>
                    <a:pt x="49" y="183"/>
                  </a:cubicBezTo>
                  <a:cubicBezTo>
                    <a:pt x="48" y="182"/>
                    <a:pt x="48" y="182"/>
                    <a:pt x="48" y="182"/>
                  </a:cubicBezTo>
                  <a:cubicBezTo>
                    <a:pt x="47" y="181"/>
                    <a:pt x="47" y="181"/>
                    <a:pt x="46" y="181"/>
                  </a:cubicBezTo>
                  <a:cubicBezTo>
                    <a:pt x="47" y="185"/>
                    <a:pt x="49" y="183"/>
                    <a:pt x="50" y="186"/>
                  </a:cubicBezTo>
                  <a:cubicBezTo>
                    <a:pt x="50" y="188"/>
                    <a:pt x="51" y="190"/>
                    <a:pt x="53" y="191"/>
                  </a:cubicBezTo>
                  <a:cubicBezTo>
                    <a:pt x="53" y="188"/>
                    <a:pt x="52" y="190"/>
                    <a:pt x="52" y="188"/>
                  </a:cubicBezTo>
                  <a:cubicBezTo>
                    <a:pt x="54" y="188"/>
                    <a:pt x="54" y="191"/>
                    <a:pt x="55" y="193"/>
                  </a:cubicBezTo>
                  <a:cubicBezTo>
                    <a:pt x="59" y="200"/>
                    <a:pt x="59" y="200"/>
                    <a:pt x="65" y="205"/>
                  </a:cubicBezTo>
                  <a:cubicBezTo>
                    <a:pt x="66" y="204"/>
                    <a:pt x="64" y="205"/>
                    <a:pt x="66" y="204"/>
                  </a:cubicBezTo>
                  <a:cubicBezTo>
                    <a:pt x="67" y="205"/>
                    <a:pt x="67" y="207"/>
                    <a:pt x="68" y="208"/>
                  </a:cubicBezTo>
                  <a:cubicBezTo>
                    <a:pt x="70" y="208"/>
                    <a:pt x="69" y="208"/>
                    <a:pt x="70" y="208"/>
                  </a:cubicBezTo>
                  <a:cubicBezTo>
                    <a:pt x="71" y="208"/>
                    <a:pt x="71" y="208"/>
                    <a:pt x="72" y="209"/>
                  </a:cubicBezTo>
                  <a:cubicBezTo>
                    <a:pt x="75" y="209"/>
                    <a:pt x="73" y="209"/>
                    <a:pt x="76" y="211"/>
                  </a:cubicBezTo>
                  <a:cubicBezTo>
                    <a:pt x="78" y="212"/>
                    <a:pt x="83" y="216"/>
                    <a:pt x="85" y="215"/>
                  </a:cubicBezTo>
                  <a:cubicBezTo>
                    <a:pt x="85" y="215"/>
                    <a:pt x="85" y="215"/>
                    <a:pt x="84" y="214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3"/>
                    <a:pt x="83" y="213"/>
                    <a:pt x="83" y="213"/>
                  </a:cubicBezTo>
                  <a:cubicBezTo>
                    <a:pt x="81" y="212"/>
                    <a:pt x="81" y="212"/>
                    <a:pt x="81" y="210"/>
                  </a:cubicBezTo>
                  <a:cubicBezTo>
                    <a:pt x="82" y="211"/>
                    <a:pt x="82" y="211"/>
                    <a:pt x="83" y="212"/>
                  </a:cubicBezTo>
                  <a:cubicBezTo>
                    <a:pt x="86" y="214"/>
                    <a:pt x="84" y="211"/>
                    <a:pt x="89" y="215"/>
                  </a:cubicBezTo>
                  <a:cubicBezTo>
                    <a:pt x="90" y="215"/>
                    <a:pt x="90" y="216"/>
                    <a:pt x="91" y="215"/>
                  </a:cubicBezTo>
                  <a:cubicBezTo>
                    <a:pt x="93" y="215"/>
                    <a:pt x="94" y="215"/>
                    <a:pt x="96" y="216"/>
                  </a:cubicBezTo>
                  <a:cubicBezTo>
                    <a:pt x="97" y="217"/>
                    <a:pt x="98" y="217"/>
                    <a:pt x="99" y="217"/>
                  </a:cubicBezTo>
                  <a:cubicBezTo>
                    <a:pt x="99" y="215"/>
                    <a:pt x="98" y="216"/>
                    <a:pt x="97" y="214"/>
                  </a:cubicBezTo>
                  <a:cubicBezTo>
                    <a:pt x="99" y="214"/>
                    <a:pt x="102" y="217"/>
                    <a:pt x="105" y="218"/>
                  </a:cubicBezTo>
                  <a:cubicBezTo>
                    <a:pt x="105" y="216"/>
                    <a:pt x="105" y="217"/>
                    <a:pt x="104" y="216"/>
                  </a:cubicBezTo>
                  <a:cubicBezTo>
                    <a:pt x="106" y="216"/>
                    <a:pt x="106" y="217"/>
                    <a:pt x="108" y="218"/>
                  </a:cubicBezTo>
                  <a:cubicBezTo>
                    <a:pt x="110" y="218"/>
                    <a:pt x="109" y="217"/>
                    <a:pt x="112" y="219"/>
                  </a:cubicBezTo>
                  <a:cubicBezTo>
                    <a:pt x="115" y="221"/>
                    <a:pt x="119" y="224"/>
                    <a:pt x="122" y="228"/>
                  </a:cubicBezTo>
                  <a:cubicBezTo>
                    <a:pt x="124" y="231"/>
                    <a:pt x="126" y="235"/>
                    <a:pt x="126" y="236"/>
                  </a:cubicBezTo>
                  <a:cubicBezTo>
                    <a:pt x="127" y="236"/>
                    <a:pt x="127" y="236"/>
                    <a:pt x="127" y="236"/>
                  </a:cubicBezTo>
                  <a:cubicBezTo>
                    <a:pt x="127" y="235"/>
                    <a:pt x="127" y="235"/>
                    <a:pt x="128" y="235"/>
                  </a:cubicBezTo>
                  <a:cubicBezTo>
                    <a:pt x="128" y="238"/>
                    <a:pt x="128" y="238"/>
                    <a:pt x="128" y="241"/>
                  </a:cubicBezTo>
                  <a:cubicBezTo>
                    <a:pt x="129" y="244"/>
                    <a:pt x="128" y="247"/>
                    <a:pt x="126" y="250"/>
                  </a:cubicBezTo>
                  <a:cubicBezTo>
                    <a:pt x="125" y="252"/>
                    <a:pt x="125" y="252"/>
                    <a:pt x="125" y="252"/>
                  </a:cubicBezTo>
                  <a:cubicBezTo>
                    <a:pt x="124" y="253"/>
                    <a:pt x="123" y="253"/>
                    <a:pt x="123" y="254"/>
                  </a:cubicBezTo>
                  <a:cubicBezTo>
                    <a:pt x="121" y="256"/>
                    <a:pt x="123" y="256"/>
                    <a:pt x="119" y="259"/>
                  </a:cubicBezTo>
                  <a:cubicBezTo>
                    <a:pt x="118" y="260"/>
                    <a:pt x="118" y="260"/>
                    <a:pt x="117" y="260"/>
                  </a:cubicBezTo>
                  <a:cubicBezTo>
                    <a:pt x="115" y="262"/>
                    <a:pt x="117" y="262"/>
                    <a:pt x="113" y="263"/>
                  </a:cubicBezTo>
                  <a:cubicBezTo>
                    <a:pt x="112" y="263"/>
                    <a:pt x="111" y="263"/>
                    <a:pt x="111" y="263"/>
                  </a:cubicBezTo>
                  <a:cubicBezTo>
                    <a:pt x="109" y="263"/>
                    <a:pt x="110" y="264"/>
                    <a:pt x="108" y="264"/>
                  </a:cubicBezTo>
                  <a:cubicBezTo>
                    <a:pt x="108" y="263"/>
                    <a:pt x="108" y="264"/>
                    <a:pt x="108" y="263"/>
                  </a:cubicBezTo>
                  <a:cubicBezTo>
                    <a:pt x="109" y="262"/>
                    <a:pt x="108" y="264"/>
                    <a:pt x="109" y="263"/>
                  </a:cubicBezTo>
                  <a:cubicBezTo>
                    <a:pt x="107" y="263"/>
                    <a:pt x="107" y="263"/>
                    <a:pt x="106" y="263"/>
                  </a:cubicBezTo>
                  <a:cubicBezTo>
                    <a:pt x="105" y="263"/>
                    <a:pt x="105" y="263"/>
                    <a:pt x="104" y="263"/>
                  </a:cubicBezTo>
                  <a:cubicBezTo>
                    <a:pt x="102" y="265"/>
                    <a:pt x="102" y="265"/>
                    <a:pt x="99" y="265"/>
                  </a:cubicBezTo>
                  <a:cubicBezTo>
                    <a:pt x="98" y="265"/>
                    <a:pt x="98" y="266"/>
                    <a:pt x="96" y="266"/>
                  </a:cubicBezTo>
                  <a:cubicBezTo>
                    <a:pt x="95" y="265"/>
                    <a:pt x="95" y="266"/>
                    <a:pt x="93" y="266"/>
                  </a:cubicBezTo>
                  <a:cubicBezTo>
                    <a:pt x="89" y="266"/>
                    <a:pt x="82" y="264"/>
                    <a:pt x="79" y="261"/>
                  </a:cubicBezTo>
                  <a:cubicBezTo>
                    <a:pt x="78" y="261"/>
                    <a:pt x="76" y="259"/>
                    <a:pt x="75" y="259"/>
                  </a:cubicBezTo>
                  <a:cubicBezTo>
                    <a:pt x="73" y="257"/>
                    <a:pt x="70" y="255"/>
                    <a:pt x="68" y="254"/>
                  </a:cubicBezTo>
                  <a:cubicBezTo>
                    <a:pt x="66" y="253"/>
                    <a:pt x="65" y="252"/>
                    <a:pt x="64" y="251"/>
                  </a:cubicBezTo>
                  <a:cubicBezTo>
                    <a:pt x="60" y="248"/>
                    <a:pt x="61" y="250"/>
                    <a:pt x="57" y="246"/>
                  </a:cubicBezTo>
                  <a:cubicBezTo>
                    <a:pt x="56" y="245"/>
                    <a:pt x="56" y="245"/>
                    <a:pt x="55" y="244"/>
                  </a:cubicBezTo>
                  <a:cubicBezTo>
                    <a:pt x="54" y="242"/>
                    <a:pt x="53" y="241"/>
                    <a:pt x="51" y="239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34" y="225"/>
                    <a:pt x="28" y="219"/>
                    <a:pt x="18" y="204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7" y="181"/>
                    <a:pt x="3" y="172"/>
                    <a:pt x="3" y="169"/>
                  </a:cubicBezTo>
                  <a:cubicBezTo>
                    <a:pt x="4" y="170"/>
                    <a:pt x="4" y="170"/>
                    <a:pt x="5" y="170"/>
                  </a:cubicBezTo>
                  <a:cubicBezTo>
                    <a:pt x="5" y="168"/>
                    <a:pt x="4" y="168"/>
                    <a:pt x="3" y="165"/>
                  </a:cubicBezTo>
                  <a:cubicBezTo>
                    <a:pt x="3" y="165"/>
                    <a:pt x="4" y="166"/>
                    <a:pt x="3" y="166"/>
                  </a:cubicBezTo>
                  <a:cubicBezTo>
                    <a:pt x="2" y="165"/>
                    <a:pt x="2" y="165"/>
                    <a:pt x="2" y="165"/>
                  </a:cubicBezTo>
                  <a:cubicBezTo>
                    <a:pt x="2" y="165"/>
                    <a:pt x="1" y="160"/>
                    <a:pt x="1" y="159"/>
                  </a:cubicBezTo>
                  <a:cubicBezTo>
                    <a:pt x="1" y="153"/>
                    <a:pt x="0" y="147"/>
                    <a:pt x="0" y="140"/>
                  </a:cubicBezTo>
                  <a:cubicBezTo>
                    <a:pt x="0" y="139"/>
                    <a:pt x="0" y="132"/>
                    <a:pt x="1" y="132"/>
                  </a:cubicBezTo>
                  <a:cubicBezTo>
                    <a:pt x="2" y="133"/>
                    <a:pt x="1" y="134"/>
                    <a:pt x="1" y="136"/>
                  </a:cubicBezTo>
                  <a:cubicBezTo>
                    <a:pt x="1" y="136"/>
                    <a:pt x="1" y="137"/>
                    <a:pt x="1" y="137"/>
                  </a:cubicBezTo>
                  <a:cubicBezTo>
                    <a:pt x="2" y="138"/>
                    <a:pt x="1" y="137"/>
                    <a:pt x="1" y="139"/>
                  </a:cubicBezTo>
                  <a:cubicBezTo>
                    <a:pt x="1" y="140"/>
                    <a:pt x="2" y="141"/>
                    <a:pt x="2" y="142"/>
                  </a:cubicBezTo>
                  <a:cubicBezTo>
                    <a:pt x="3" y="146"/>
                    <a:pt x="2" y="150"/>
                    <a:pt x="3" y="153"/>
                  </a:cubicBezTo>
                  <a:cubicBezTo>
                    <a:pt x="3" y="155"/>
                    <a:pt x="4" y="158"/>
                    <a:pt x="4" y="160"/>
                  </a:cubicBezTo>
                  <a:cubicBezTo>
                    <a:pt x="5" y="166"/>
                    <a:pt x="6" y="166"/>
                    <a:pt x="6" y="169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8" y="175"/>
                    <a:pt x="9" y="175"/>
                    <a:pt x="10" y="178"/>
                  </a:cubicBezTo>
                  <a:cubicBezTo>
                    <a:pt x="10" y="179"/>
                    <a:pt x="10" y="182"/>
                    <a:pt x="12" y="183"/>
                  </a:cubicBezTo>
                  <a:cubicBezTo>
                    <a:pt x="13" y="182"/>
                    <a:pt x="12" y="182"/>
                    <a:pt x="12" y="181"/>
                  </a:cubicBezTo>
                  <a:cubicBezTo>
                    <a:pt x="10" y="177"/>
                    <a:pt x="9" y="172"/>
                    <a:pt x="8" y="168"/>
                  </a:cubicBezTo>
                  <a:cubicBezTo>
                    <a:pt x="8" y="166"/>
                    <a:pt x="7" y="165"/>
                    <a:pt x="6" y="163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5" y="157"/>
                    <a:pt x="4" y="153"/>
                    <a:pt x="4" y="152"/>
                  </a:cubicBezTo>
                  <a:cubicBezTo>
                    <a:pt x="4" y="149"/>
                    <a:pt x="4" y="146"/>
                    <a:pt x="4" y="143"/>
                  </a:cubicBezTo>
                  <a:cubicBezTo>
                    <a:pt x="4" y="141"/>
                    <a:pt x="3" y="142"/>
                    <a:pt x="4" y="140"/>
                  </a:cubicBezTo>
                  <a:cubicBezTo>
                    <a:pt x="4" y="139"/>
                    <a:pt x="4" y="138"/>
                    <a:pt x="4" y="137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5" y="122"/>
                    <a:pt x="6" y="117"/>
                    <a:pt x="6" y="116"/>
                  </a:cubicBezTo>
                  <a:cubicBezTo>
                    <a:pt x="6" y="112"/>
                    <a:pt x="6" y="113"/>
                    <a:pt x="7" y="111"/>
                  </a:cubicBezTo>
                  <a:cubicBezTo>
                    <a:pt x="8" y="109"/>
                    <a:pt x="8" y="110"/>
                    <a:pt x="8" y="108"/>
                  </a:cubicBezTo>
                  <a:cubicBezTo>
                    <a:pt x="9" y="107"/>
                    <a:pt x="8" y="107"/>
                    <a:pt x="8" y="105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0" y="99"/>
                    <a:pt x="12" y="99"/>
                    <a:pt x="12" y="96"/>
                  </a:cubicBezTo>
                  <a:cubicBezTo>
                    <a:pt x="11" y="96"/>
                    <a:pt x="12" y="96"/>
                    <a:pt x="11" y="96"/>
                  </a:cubicBezTo>
                  <a:cubicBezTo>
                    <a:pt x="11" y="95"/>
                    <a:pt x="12" y="96"/>
                    <a:pt x="12" y="94"/>
                  </a:cubicBezTo>
                  <a:cubicBezTo>
                    <a:pt x="13" y="95"/>
                    <a:pt x="12" y="95"/>
                    <a:pt x="13" y="95"/>
                  </a:cubicBezTo>
                  <a:cubicBezTo>
                    <a:pt x="13" y="93"/>
                    <a:pt x="12" y="94"/>
                    <a:pt x="13" y="9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0"/>
                    <a:pt x="18" y="77"/>
                    <a:pt x="20" y="74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1" y="7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3" y="72"/>
                    <a:pt x="22" y="72"/>
                    <a:pt x="22" y="72"/>
                  </a:cubicBezTo>
                  <a:cubicBezTo>
                    <a:pt x="22" y="73"/>
                    <a:pt x="22" y="72"/>
                    <a:pt x="21" y="7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19" y="78"/>
                    <a:pt x="19" y="79"/>
                  </a:cubicBezTo>
                  <a:cubicBezTo>
                    <a:pt x="19" y="79"/>
                    <a:pt x="19" y="80"/>
                    <a:pt x="18" y="81"/>
                  </a:cubicBezTo>
                  <a:cubicBezTo>
                    <a:pt x="18" y="82"/>
                    <a:pt x="17" y="82"/>
                    <a:pt x="18" y="84"/>
                  </a:cubicBezTo>
                  <a:cubicBezTo>
                    <a:pt x="19" y="83"/>
                    <a:pt x="19" y="81"/>
                    <a:pt x="20" y="80"/>
                  </a:cubicBezTo>
                  <a:cubicBezTo>
                    <a:pt x="21" y="78"/>
                    <a:pt x="21" y="77"/>
                    <a:pt x="21" y="76"/>
                  </a:cubicBezTo>
                  <a:cubicBezTo>
                    <a:pt x="22" y="75"/>
                    <a:pt x="24" y="70"/>
                    <a:pt x="25" y="69"/>
                  </a:cubicBezTo>
                  <a:cubicBezTo>
                    <a:pt x="25" y="72"/>
                    <a:pt x="24" y="76"/>
                    <a:pt x="22" y="79"/>
                  </a:cubicBezTo>
                  <a:cubicBezTo>
                    <a:pt x="22" y="80"/>
                    <a:pt x="22" y="80"/>
                    <a:pt x="21" y="81"/>
                  </a:cubicBezTo>
                  <a:cubicBezTo>
                    <a:pt x="21" y="82"/>
                    <a:pt x="22" y="82"/>
                    <a:pt x="22" y="83"/>
                  </a:cubicBezTo>
                  <a:cubicBezTo>
                    <a:pt x="22" y="85"/>
                    <a:pt x="21" y="85"/>
                    <a:pt x="21" y="87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2" y="87"/>
                    <a:pt x="22" y="87"/>
                    <a:pt x="22" y="86"/>
                  </a:cubicBezTo>
                  <a:cubicBezTo>
                    <a:pt x="22" y="86"/>
                    <a:pt x="22" y="85"/>
                    <a:pt x="23" y="85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79"/>
                    <a:pt x="25" y="77"/>
                    <a:pt x="27" y="77"/>
                  </a:cubicBezTo>
                  <a:cubicBezTo>
                    <a:pt x="27" y="78"/>
                    <a:pt x="26" y="80"/>
                    <a:pt x="26" y="81"/>
                  </a:cubicBezTo>
                  <a:cubicBezTo>
                    <a:pt x="25" y="82"/>
                    <a:pt x="25" y="83"/>
                    <a:pt x="25" y="84"/>
                  </a:cubicBezTo>
                  <a:cubicBezTo>
                    <a:pt x="24" y="86"/>
                    <a:pt x="23" y="87"/>
                    <a:pt x="23" y="89"/>
                  </a:cubicBezTo>
                  <a:cubicBezTo>
                    <a:pt x="23" y="91"/>
                    <a:pt x="23" y="90"/>
                    <a:pt x="23" y="91"/>
                  </a:cubicBezTo>
                  <a:cubicBezTo>
                    <a:pt x="25" y="91"/>
                    <a:pt x="24" y="90"/>
                    <a:pt x="24" y="89"/>
                  </a:cubicBezTo>
                  <a:cubicBezTo>
                    <a:pt x="25" y="88"/>
                    <a:pt x="24" y="89"/>
                    <a:pt x="25" y="88"/>
                  </a:cubicBezTo>
                  <a:cubicBezTo>
                    <a:pt x="25" y="86"/>
                    <a:pt x="27" y="87"/>
                    <a:pt x="25" y="84"/>
                  </a:cubicBezTo>
                  <a:cubicBezTo>
                    <a:pt x="25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3"/>
                    <a:pt x="26" y="82"/>
                    <a:pt x="27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8" y="79"/>
                    <a:pt x="29" y="78"/>
                  </a:cubicBezTo>
                  <a:cubicBezTo>
                    <a:pt x="30" y="78"/>
                    <a:pt x="30" y="78"/>
                    <a:pt x="31" y="78"/>
                  </a:cubicBezTo>
                  <a:cubicBezTo>
                    <a:pt x="31" y="79"/>
                    <a:pt x="30" y="80"/>
                    <a:pt x="30" y="82"/>
                  </a:cubicBezTo>
                  <a:cubicBezTo>
                    <a:pt x="29" y="83"/>
                    <a:pt x="29" y="84"/>
                    <a:pt x="28" y="86"/>
                  </a:cubicBezTo>
                  <a:cubicBezTo>
                    <a:pt x="27" y="88"/>
                    <a:pt x="26" y="90"/>
                    <a:pt x="25" y="94"/>
                  </a:cubicBezTo>
                  <a:cubicBezTo>
                    <a:pt x="24" y="97"/>
                    <a:pt x="23" y="100"/>
                    <a:pt x="22" y="103"/>
                  </a:cubicBezTo>
                  <a:cubicBezTo>
                    <a:pt x="22" y="104"/>
                    <a:pt x="22" y="103"/>
                    <a:pt x="21" y="105"/>
                  </a:cubicBezTo>
                  <a:cubicBezTo>
                    <a:pt x="21" y="106"/>
                    <a:pt x="20" y="112"/>
                    <a:pt x="20" y="112"/>
                  </a:cubicBezTo>
                  <a:cubicBezTo>
                    <a:pt x="22" y="112"/>
                    <a:pt x="22" y="111"/>
                    <a:pt x="22" y="110"/>
                  </a:cubicBezTo>
                  <a:cubicBezTo>
                    <a:pt x="23" y="107"/>
                    <a:pt x="24" y="104"/>
                    <a:pt x="25" y="102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7" y="93"/>
                    <a:pt x="29" y="90"/>
                    <a:pt x="30" y="88"/>
                  </a:cubicBezTo>
                  <a:cubicBezTo>
                    <a:pt x="30" y="86"/>
                    <a:pt x="32" y="84"/>
                    <a:pt x="32" y="83"/>
                  </a:cubicBezTo>
                  <a:cubicBezTo>
                    <a:pt x="33" y="81"/>
                    <a:pt x="35" y="77"/>
                    <a:pt x="36" y="7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8" y="73"/>
                    <a:pt x="38" y="71"/>
                    <a:pt x="39" y="7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3" y="82"/>
                    <a:pt x="32" y="85"/>
                    <a:pt x="30" y="88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3"/>
                  </a:cubicBezTo>
                  <a:cubicBezTo>
                    <a:pt x="30" y="91"/>
                    <a:pt x="30" y="94"/>
                    <a:pt x="30" y="92"/>
                  </a:cubicBezTo>
                  <a:cubicBezTo>
                    <a:pt x="31" y="90"/>
                    <a:pt x="32" y="86"/>
                    <a:pt x="33" y="86"/>
                  </a:cubicBezTo>
                  <a:cubicBezTo>
                    <a:pt x="34" y="90"/>
                    <a:pt x="31" y="91"/>
                    <a:pt x="31" y="95"/>
                  </a:cubicBezTo>
                  <a:cubicBezTo>
                    <a:pt x="30" y="97"/>
                    <a:pt x="31" y="97"/>
                    <a:pt x="30" y="98"/>
                  </a:cubicBezTo>
                  <a:cubicBezTo>
                    <a:pt x="30" y="99"/>
                    <a:pt x="30" y="99"/>
                    <a:pt x="30" y="100"/>
                  </a:cubicBezTo>
                  <a:cubicBezTo>
                    <a:pt x="29" y="102"/>
                    <a:pt x="29" y="101"/>
                    <a:pt x="29" y="103"/>
                  </a:cubicBezTo>
                  <a:cubicBezTo>
                    <a:pt x="28" y="104"/>
                    <a:pt x="29" y="104"/>
                    <a:pt x="29" y="105"/>
                  </a:cubicBezTo>
                  <a:cubicBezTo>
                    <a:pt x="30" y="104"/>
                    <a:pt x="30" y="102"/>
                    <a:pt x="30" y="101"/>
                  </a:cubicBezTo>
                  <a:cubicBezTo>
                    <a:pt x="31" y="99"/>
                    <a:pt x="31" y="98"/>
                    <a:pt x="32" y="97"/>
                  </a:cubicBezTo>
                  <a:cubicBezTo>
                    <a:pt x="32" y="94"/>
                    <a:pt x="33" y="94"/>
                    <a:pt x="34" y="92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5" y="91"/>
                    <a:pt x="34" y="90"/>
                    <a:pt x="35" y="91"/>
                  </a:cubicBezTo>
                  <a:cubicBezTo>
                    <a:pt x="36" y="90"/>
                    <a:pt x="36" y="90"/>
                    <a:pt x="37" y="89"/>
                  </a:cubicBezTo>
                  <a:cubicBezTo>
                    <a:pt x="37" y="87"/>
                    <a:pt x="38" y="87"/>
                    <a:pt x="39" y="86"/>
                  </a:cubicBezTo>
                  <a:cubicBezTo>
                    <a:pt x="40" y="84"/>
                    <a:pt x="40" y="82"/>
                    <a:pt x="42" y="80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8" y="70"/>
                    <a:pt x="48" y="70"/>
                    <a:pt x="49" y="70"/>
                  </a:cubicBezTo>
                  <a:cubicBezTo>
                    <a:pt x="49" y="69"/>
                    <a:pt x="49" y="69"/>
                    <a:pt x="50" y="69"/>
                  </a:cubicBezTo>
                  <a:cubicBezTo>
                    <a:pt x="50" y="67"/>
                    <a:pt x="50" y="69"/>
                    <a:pt x="50" y="68"/>
                  </a:cubicBezTo>
                  <a:cubicBezTo>
                    <a:pt x="50" y="67"/>
                    <a:pt x="50" y="68"/>
                    <a:pt x="50" y="67"/>
                  </a:cubicBezTo>
                  <a:cubicBezTo>
                    <a:pt x="51" y="66"/>
                    <a:pt x="50" y="67"/>
                    <a:pt x="52" y="66"/>
                  </a:cubicBezTo>
                  <a:cubicBezTo>
                    <a:pt x="54" y="65"/>
                    <a:pt x="54" y="64"/>
                    <a:pt x="55" y="62"/>
                  </a:cubicBezTo>
                  <a:cubicBezTo>
                    <a:pt x="56" y="61"/>
                    <a:pt x="56" y="61"/>
                    <a:pt x="57" y="60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60" y="56"/>
                    <a:pt x="61" y="55"/>
                  </a:cubicBezTo>
                  <a:cubicBezTo>
                    <a:pt x="61" y="54"/>
                    <a:pt x="61" y="54"/>
                    <a:pt x="62" y="54"/>
                  </a:cubicBezTo>
                  <a:cubicBezTo>
                    <a:pt x="63" y="54"/>
                    <a:pt x="62" y="53"/>
                    <a:pt x="63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3"/>
                    <a:pt x="66" y="52"/>
                    <a:pt x="67" y="51"/>
                  </a:cubicBezTo>
                  <a:cubicBezTo>
                    <a:pt x="69" y="49"/>
                    <a:pt x="70" y="48"/>
                    <a:pt x="72" y="46"/>
                  </a:cubicBezTo>
                  <a:cubicBezTo>
                    <a:pt x="73" y="46"/>
                    <a:pt x="73" y="45"/>
                    <a:pt x="75" y="44"/>
                  </a:cubicBezTo>
                  <a:cubicBezTo>
                    <a:pt x="81" y="38"/>
                    <a:pt x="78" y="43"/>
                    <a:pt x="83" y="39"/>
                  </a:cubicBezTo>
                  <a:cubicBezTo>
                    <a:pt x="84" y="39"/>
                    <a:pt x="84" y="39"/>
                    <a:pt x="84" y="38"/>
                  </a:cubicBezTo>
                  <a:cubicBezTo>
                    <a:pt x="87" y="37"/>
                    <a:pt x="89" y="36"/>
                    <a:pt x="92" y="35"/>
                  </a:cubicBezTo>
                  <a:cubicBezTo>
                    <a:pt x="94" y="34"/>
                    <a:pt x="95" y="34"/>
                    <a:pt x="99" y="32"/>
                  </a:cubicBezTo>
                  <a:cubicBezTo>
                    <a:pt x="101" y="31"/>
                    <a:pt x="106" y="29"/>
                    <a:pt x="109" y="28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5"/>
                    <a:pt x="117" y="25"/>
                    <a:pt x="118" y="24"/>
                  </a:cubicBezTo>
                  <a:cubicBezTo>
                    <a:pt x="117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3"/>
                    <a:pt x="116" y="24"/>
                    <a:pt x="116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21" y="22"/>
                    <a:pt x="119" y="22"/>
                    <a:pt x="120" y="21"/>
                  </a:cubicBezTo>
                  <a:cubicBezTo>
                    <a:pt x="124" y="19"/>
                    <a:pt x="125" y="19"/>
                    <a:pt x="126" y="20"/>
                  </a:cubicBezTo>
                  <a:cubicBezTo>
                    <a:pt x="128" y="17"/>
                    <a:pt x="131" y="19"/>
                    <a:pt x="134" y="18"/>
                  </a:cubicBezTo>
                  <a:cubicBezTo>
                    <a:pt x="140" y="17"/>
                    <a:pt x="152" y="18"/>
                    <a:pt x="158" y="19"/>
                  </a:cubicBezTo>
                  <a:cubicBezTo>
                    <a:pt x="160" y="20"/>
                    <a:pt x="164" y="20"/>
                    <a:pt x="166" y="21"/>
                  </a:cubicBezTo>
                  <a:cubicBezTo>
                    <a:pt x="167" y="22"/>
                    <a:pt x="170" y="22"/>
                    <a:pt x="171" y="22"/>
                  </a:cubicBezTo>
                  <a:cubicBezTo>
                    <a:pt x="173" y="23"/>
                    <a:pt x="174" y="23"/>
                    <a:pt x="176" y="24"/>
                  </a:cubicBezTo>
                  <a:cubicBezTo>
                    <a:pt x="178" y="25"/>
                    <a:pt x="180" y="24"/>
                    <a:pt x="181" y="25"/>
                  </a:cubicBezTo>
                  <a:cubicBezTo>
                    <a:pt x="183" y="26"/>
                    <a:pt x="185" y="26"/>
                    <a:pt x="186" y="27"/>
                  </a:cubicBezTo>
                  <a:cubicBezTo>
                    <a:pt x="189" y="29"/>
                    <a:pt x="192" y="30"/>
                    <a:pt x="195" y="31"/>
                  </a:cubicBezTo>
                  <a:cubicBezTo>
                    <a:pt x="197" y="32"/>
                    <a:pt x="200" y="34"/>
                    <a:pt x="201" y="35"/>
                  </a:cubicBezTo>
                  <a:cubicBezTo>
                    <a:pt x="202" y="36"/>
                    <a:pt x="206" y="38"/>
                    <a:pt x="209" y="40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3" y="42"/>
                    <a:pt x="214" y="43"/>
                    <a:pt x="214" y="43"/>
                  </a:cubicBezTo>
                  <a:cubicBezTo>
                    <a:pt x="217" y="46"/>
                    <a:pt x="218" y="45"/>
                    <a:pt x="222" y="49"/>
                  </a:cubicBezTo>
                  <a:cubicBezTo>
                    <a:pt x="222" y="50"/>
                    <a:pt x="223" y="51"/>
                    <a:pt x="224" y="51"/>
                  </a:cubicBezTo>
                  <a:cubicBezTo>
                    <a:pt x="224" y="52"/>
                    <a:pt x="225" y="52"/>
                    <a:pt x="225" y="52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30" y="55"/>
                    <a:pt x="227" y="57"/>
                    <a:pt x="229" y="55"/>
                  </a:cubicBezTo>
                  <a:cubicBezTo>
                    <a:pt x="230" y="55"/>
                    <a:pt x="229" y="55"/>
                    <a:pt x="230" y="55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0" y="56"/>
                    <a:pt x="230" y="56"/>
                    <a:pt x="229" y="56"/>
                  </a:cubicBezTo>
                  <a:cubicBezTo>
                    <a:pt x="229" y="57"/>
                    <a:pt x="229" y="57"/>
                    <a:pt x="230" y="57"/>
                  </a:cubicBezTo>
                  <a:cubicBezTo>
                    <a:pt x="230" y="58"/>
                    <a:pt x="230" y="58"/>
                    <a:pt x="230" y="58"/>
                  </a:cubicBezTo>
                  <a:cubicBezTo>
                    <a:pt x="232" y="59"/>
                    <a:pt x="233" y="60"/>
                    <a:pt x="234" y="62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36" y="64"/>
                    <a:pt x="238" y="66"/>
                    <a:pt x="239" y="68"/>
                  </a:cubicBezTo>
                  <a:cubicBezTo>
                    <a:pt x="239" y="68"/>
                    <a:pt x="239" y="69"/>
                    <a:pt x="240" y="69"/>
                  </a:cubicBezTo>
                  <a:cubicBezTo>
                    <a:pt x="241" y="70"/>
                    <a:pt x="240" y="72"/>
                    <a:pt x="242" y="73"/>
                  </a:cubicBezTo>
                  <a:cubicBezTo>
                    <a:pt x="242" y="71"/>
                    <a:pt x="241" y="69"/>
                    <a:pt x="240" y="68"/>
                  </a:cubicBezTo>
                  <a:cubicBezTo>
                    <a:pt x="233" y="56"/>
                    <a:pt x="233" y="56"/>
                    <a:pt x="233" y="56"/>
                  </a:cubicBezTo>
                  <a:cubicBezTo>
                    <a:pt x="231" y="54"/>
                    <a:pt x="231" y="53"/>
                    <a:pt x="230" y="52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4" y="45"/>
                    <a:pt x="221" y="44"/>
                    <a:pt x="220" y="42"/>
                  </a:cubicBezTo>
                  <a:cubicBezTo>
                    <a:pt x="223" y="42"/>
                    <a:pt x="221" y="45"/>
                    <a:pt x="223" y="44"/>
                  </a:cubicBezTo>
                  <a:cubicBezTo>
                    <a:pt x="223" y="41"/>
                    <a:pt x="218" y="40"/>
                    <a:pt x="217" y="38"/>
                  </a:cubicBezTo>
                  <a:cubicBezTo>
                    <a:pt x="216" y="36"/>
                    <a:pt x="213" y="35"/>
                    <a:pt x="211" y="33"/>
                  </a:cubicBezTo>
                  <a:cubicBezTo>
                    <a:pt x="209" y="32"/>
                    <a:pt x="208" y="32"/>
                    <a:pt x="206" y="31"/>
                  </a:cubicBezTo>
                  <a:cubicBezTo>
                    <a:pt x="204" y="30"/>
                    <a:pt x="202" y="29"/>
                    <a:pt x="201" y="27"/>
                  </a:cubicBezTo>
                  <a:cubicBezTo>
                    <a:pt x="201" y="27"/>
                    <a:pt x="201" y="27"/>
                    <a:pt x="200" y="27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0" y="26"/>
                    <a:pt x="199" y="25"/>
                    <a:pt x="197" y="25"/>
                  </a:cubicBezTo>
                  <a:cubicBezTo>
                    <a:pt x="197" y="24"/>
                    <a:pt x="197" y="24"/>
                    <a:pt x="197" y="24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8" y="23"/>
                    <a:pt x="198" y="23"/>
                    <a:pt x="199" y="24"/>
                  </a:cubicBezTo>
                  <a:cubicBezTo>
                    <a:pt x="200" y="25"/>
                    <a:pt x="199" y="24"/>
                    <a:pt x="200" y="25"/>
                  </a:cubicBezTo>
                  <a:cubicBezTo>
                    <a:pt x="203" y="26"/>
                    <a:pt x="201" y="26"/>
                    <a:pt x="203" y="27"/>
                  </a:cubicBezTo>
                  <a:cubicBezTo>
                    <a:pt x="204" y="27"/>
                    <a:pt x="205" y="27"/>
                    <a:pt x="206" y="28"/>
                  </a:cubicBezTo>
                  <a:cubicBezTo>
                    <a:pt x="208" y="29"/>
                    <a:pt x="207" y="29"/>
                    <a:pt x="209" y="29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1" y="29"/>
                    <a:pt x="211" y="29"/>
                    <a:pt x="210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0" y="29"/>
                    <a:pt x="210" y="30"/>
                    <a:pt x="210" y="30"/>
                  </a:cubicBezTo>
                  <a:cubicBezTo>
                    <a:pt x="211" y="30"/>
                    <a:pt x="212" y="31"/>
                    <a:pt x="213" y="32"/>
                  </a:cubicBezTo>
                  <a:cubicBezTo>
                    <a:pt x="214" y="32"/>
                    <a:pt x="214" y="32"/>
                    <a:pt x="215" y="33"/>
                  </a:cubicBezTo>
                  <a:cubicBezTo>
                    <a:pt x="217" y="35"/>
                    <a:pt x="216" y="32"/>
                    <a:pt x="219" y="34"/>
                  </a:cubicBezTo>
                  <a:cubicBezTo>
                    <a:pt x="219" y="35"/>
                    <a:pt x="219" y="35"/>
                    <a:pt x="220" y="35"/>
                  </a:cubicBezTo>
                  <a:cubicBezTo>
                    <a:pt x="221" y="36"/>
                    <a:pt x="221" y="36"/>
                    <a:pt x="222" y="37"/>
                  </a:cubicBezTo>
                  <a:cubicBezTo>
                    <a:pt x="223" y="37"/>
                    <a:pt x="223" y="37"/>
                    <a:pt x="224" y="37"/>
                  </a:cubicBezTo>
                  <a:cubicBezTo>
                    <a:pt x="225" y="37"/>
                    <a:pt x="224" y="37"/>
                    <a:pt x="225" y="37"/>
                  </a:cubicBezTo>
                  <a:cubicBezTo>
                    <a:pt x="227" y="35"/>
                    <a:pt x="223" y="38"/>
                    <a:pt x="225" y="36"/>
                  </a:cubicBezTo>
                  <a:cubicBezTo>
                    <a:pt x="225" y="36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9" y="39"/>
                  </a:cubicBezTo>
                  <a:cubicBezTo>
                    <a:pt x="229" y="39"/>
                    <a:pt x="229" y="39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6" y="35"/>
                    <a:pt x="227" y="36"/>
                    <a:pt x="226" y="35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2"/>
                    <a:pt x="222" y="33"/>
                    <a:pt x="222" y="32"/>
                  </a:cubicBezTo>
                  <a:cubicBezTo>
                    <a:pt x="224" y="32"/>
                    <a:pt x="222" y="31"/>
                    <a:pt x="224" y="33"/>
                  </a:cubicBezTo>
                  <a:cubicBezTo>
                    <a:pt x="225" y="33"/>
                    <a:pt x="223" y="33"/>
                    <a:pt x="226" y="33"/>
                  </a:cubicBezTo>
                  <a:cubicBezTo>
                    <a:pt x="225" y="32"/>
                    <a:pt x="224" y="33"/>
                    <a:pt x="225" y="32"/>
                  </a:cubicBezTo>
                  <a:cubicBezTo>
                    <a:pt x="226" y="32"/>
                    <a:pt x="226" y="32"/>
                    <a:pt x="226" y="33"/>
                  </a:cubicBezTo>
                  <a:cubicBezTo>
                    <a:pt x="226" y="33"/>
                    <a:pt x="226" y="34"/>
                    <a:pt x="226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7" y="35"/>
                    <a:pt x="228" y="36"/>
                    <a:pt x="229" y="37"/>
                  </a:cubicBezTo>
                  <a:cubicBezTo>
                    <a:pt x="230" y="35"/>
                    <a:pt x="232" y="38"/>
                    <a:pt x="233" y="39"/>
                  </a:cubicBezTo>
                  <a:cubicBezTo>
                    <a:pt x="234" y="38"/>
                    <a:pt x="234" y="38"/>
                    <a:pt x="235" y="38"/>
                  </a:cubicBezTo>
                  <a:cubicBezTo>
                    <a:pt x="236" y="39"/>
                    <a:pt x="235" y="40"/>
                    <a:pt x="237" y="42"/>
                  </a:cubicBezTo>
                  <a:cubicBezTo>
                    <a:pt x="239" y="44"/>
                    <a:pt x="241" y="46"/>
                    <a:pt x="241" y="47"/>
                  </a:cubicBezTo>
                  <a:cubicBezTo>
                    <a:pt x="245" y="50"/>
                    <a:pt x="246" y="52"/>
                    <a:pt x="248" y="55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52" y="60"/>
                    <a:pt x="254" y="63"/>
                    <a:pt x="255" y="64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60" y="73"/>
                    <a:pt x="261" y="76"/>
                    <a:pt x="262" y="79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67" y="90"/>
                    <a:pt x="267" y="92"/>
                    <a:pt x="268" y="95"/>
                  </a:cubicBezTo>
                  <a:cubicBezTo>
                    <a:pt x="269" y="96"/>
                    <a:pt x="269" y="98"/>
                    <a:pt x="270" y="99"/>
                  </a:cubicBezTo>
                  <a:cubicBezTo>
                    <a:pt x="270" y="100"/>
                    <a:pt x="270" y="100"/>
                    <a:pt x="270" y="102"/>
                  </a:cubicBezTo>
                  <a:cubicBezTo>
                    <a:pt x="272" y="109"/>
                    <a:pt x="275" y="122"/>
                    <a:pt x="275" y="128"/>
                  </a:cubicBezTo>
                  <a:cubicBezTo>
                    <a:pt x="275" y="130"/>
                    <a:pt x="274" y="133"/>
                    <a:pt x="275" y="134"/>
                  </a:cubicBezTo>
                  <a:cubicBezTo>
                    <a:pt x="276" y="137"/>
                    <a:pt x="276" y="136"/>
                    <a:pt x="276" y="140"/>
                  </a:cubicBezTo>
                  <a:cubicBezTo>
                    <a:pt x="276" y="142"/>
                    <a:pt x="275" y="143"/>
                    <a:pt x="276" y="146"/>
                  </a:cubicBezTo>
                  <a:cubicBezTo>
                    <a:pt x="277" y="148"/>
                    <a:pt x="275" y="154"/>
                    <a:pt x="275" y="157"/>
                  </a:cubicBezTo>
                  <a:cubicBezTo>
                    <a:pt x="274" y="164"/>
                    <a:pt x="271" y="170"/>
                    <a:pt x="270" y="177"/>
                  </a:cubicBezTo>
                  <a:cubicBezTo>
                    <a:pt x="270" y="179"/>
                    <a:pt x="269" y="182"/>
                    <a:pt x="268" y="184"/>
                  </a:cubicBezTo>
                  <a:cubicBezTo>
                    <a:pt x="268" y="186"/>
                    <a:pt x="268" y="186"/>
                    <a:pt x="269" y="186"/>
                  </a:cubicBezTo>
                  <a:cubicBezTo>
                    <a:pt x="269" y="185"/>
                    <a:pt x="269" y="185"/>
                    <a:pt x="269" y="185"/>
                  </a:cubicBezTo>
                  <a:cubicBezTo>
                    <a:pt x="269" y="184"/>
                    <a:pt x="269" y="184"/>
                    <a:pt x="269" y="184"/>
                  </a:cubicBezTo>
                  <a:cubicBezTo>
                    <a:pt x="269" y="184"/>
                    <a:pt x="270" y="184"/>
                    <a:pt x="270" y="184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70" y="183"/>
                    <a:pt x="270" y="182"/>
                    <a:pt x="270" y="181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1" y="183"/>
                    <a:pt x="268" y="190"/>
                    <a:pt x="267" y="191"/>
                  </a:cubicBezTo>
                  <a:cubicBezTo>
                    <a:pt x="267" y="193"/>
                    <a:pt x="267" y="193"/>
                    <a:pt x="266" y="194"/>
                  </a:cubicBezTo>
                  <a:cubicBezTo>
                    <a:pt x="264" y="199"/>
                    <a:pt x="265" y="199"/>
                    <a:pt x="262" y="202"/>
                  </a:cubicBezTo>
                  <a:cubicBezTo>
                    <a:pt x="260" y="204"/>
                    <a:pt x="261" y="204"/>
                    <a:pt x="262" y="205"/>
                  </a:cubicBezTo>
                  <a:cubicBezTo>
                    <a:pt x="261" y="207"/>
                    <a:pt x="262" y="205"/>
                    <a:pt x="261" y="206"/>
                  </a:cubicBezTo>
                  <a:cubicBezTo>
                    <a:pt x="260" y="207"/>
                    <a:pt x="261" y="206"/>
                    <a:pt x="260" y="207"/>
                  </a:cubicBezTo>
                  <a:cubicBezTo>
                    <a:pt x="259" y="210"/>
                    <a:pt x="258" y="211"/>
                    <a:pt x="257" y="214"/>
                  </a:cubicBezTo>
                  <a:cubicBezTo>
                    <a:pt x="256" y="215"/>
                    <a:pt x="255" y="217"/>
                    <a:pt x="254" y="218"/>
                  </a:cubicBezTo>
                  <a:cubicBezTo>
                    <a:pt x="253" y="220"/>
                    <a:pt x="253" y="220"/>
                    <a:pt x="253" y="220"/>
                  </a:cubicBezTo>
                  <a:cubicBezTo>
                    <a:pt x="253" y="220"/>
                    <a:pt x="253" y="220"/>
                    <a:pt x="253" y="220"/>
                  </a:cubicBezTo>
                  <a:cubicBezTo>
                    <a:pt x="251" y="222"/>
                    <a:pt x="251" y="223"/>
                    <a:pt x="248" y="226"/>
                  </a:cubicBezTo>
                  <a:cubicBezTo>
                    <a:pt x="246" y="229"/>
                    <a:pt x="243" y="232"/>
                    <a:pt x="240" y="235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39" y="237"/>
                    <a:pt x="239" y="237"/>
                    <a:pt x="239" y="237"/>
                  </a:cubicBezTo>
                  <a:cubicBezTo>
                    <a:pt x="240" y="238"/>
                    <a:pt x="239" y="237"/>
                    <a:pt x="241" y="237"/>
                  </a:cubicBezTo>
                  <a:cubicBezTo>
                    <a:pt x="240" y="238"/>
                    <a:pt x="239" y="238"/>
                    <a:pt x="238" y="239"/>
                  </a:cubicBezTo>
                  <a:cubicBezTo>
                    <a:pt x="235" y="242"/>
                    <a:pt x="235" y="242"/>
                    <a:pt x="235" y="242"/>
                  </a:cubicBezTo>
                  <a:cubicBezTo>
                    <a:pt x="235" y="242"/>
                    <a:pt x="235" y="242"/>
                    <a:pt x="234" y="242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5"/>
                    <a:pt x="232" y="245"/>
                    <a:pt x="232" y="245"/>
                  </a:cubicBezTo>
                  <a:cubicBezTo>
                    <a:pt x="232" y="245"/>
                    <a:pt x="232" y="245"/>
                    <a:pt x="232" y="245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31" y="246"/>
                    <a:pt x="231" y="246"/>
                    <a:pt x="231" y="246"/>
                  </a:cubicBezTo>
                  <a:cubicBezTo>
                    <a:pt x="229" y="247"/>
                    <a:pt x="229" y="246"/>
                    <a:pt x="226" y="247"/>
                  </a:cubicBezTo>
                  <a:cubicBezTo>
                    <a:pt x="226" y="249"/>
                    <a:pt x="226" y="248"/>
                    <a:pt x="226" y="249"/>
                  </a:cubicBezTo>
                  <a:cubicBezTo>
                    <a:pt x="226" y="250"/>
                    <a:pt x="225" y="250"/>
                    <a:pt x="224" y="251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219" y="254"/>
                    <a:pt x="219" y="254"/>
                    <a:pt x="218" y="254"/>
                  </a:cubicBezTo>
                  <a:cubicBezTo>
                    <a:pt x="216" y="256"/>
                    <a:pt x="215" y="254"/>
                    <a:pt x="215" y="258"/>
                  </a:cubicBezTo>
                  <a:cubicBezTo>
                    <a:pt x="214" y="258"/>
                    <a:pt x="213" y="259"/>
                    <a:pt x="212" y="259"/>
                  </a:cubicBezTo>
                  <a:cubicBezTo>
                    <a:pt x="210" y="260"/>
                    <a:pt x="210" y="260"/>
                    <a:pt x="209" y="262"/>
                  </a:cubicBezTo>
                  <a:cubicBezTo>
                    <a:pt x="209" y="262"/>
                    <a:pt x="209" y="262"/>
                    <a:pt x="209" y="262"/>
                  </a:cubicBezTo>
                  <a:cubicBezTo>
                    <a:pt x="208" y="263"/>
                    <a:pt x="207" y="263"/>
                    <a:pt x="206" y="263"/>
                  </a:cubicBezTo>
                  <a:cubicBezTo>
                    <a:pt x="203" y="263"/>
                    <a:pt x="203" y="263"/>
                    <a:pt x="201" y="264"/>
                  </a:cubicBezTo>
                  <a:cubicBezTo>
                    <a:pt x="199" y="265"/>
                    <a:pt x="200" y="265"/>
                    <a:pt x="199" y="265"/>
                  </a:cubicBezTo>
                  <a:cubicBezTo>
                    <a:pt x="198" y="266"/>
                    <a:pt x="198" y="266"/>
                    <a:pt x="198" y="267"/>
                  </a:cubicBezTo>
                  <a:cubicBezTo>
                    <a:pt x="197" y="267"/>
                    <a:pt x="196" y="267"/>
                    <a:pt x="195" y="267"/>
                  </a:cubicBezTo>
                  <a:cubicBezTo>
                    <a:pt x="194" y="267"/>
                    <a:pt x="195" y="267"/>
                    <a:pt x="194" y="268"/>
                  </a:cubicBezTo>
                  <a:cubicBezTo>
                    <a:pt x="191" y="268"/>
                    <a:pt x="193" y="268"/>
                    <a:pt x="190" y="269"/>
                  </a:cubicBezTo>
                  <a:cubicBezTo>
                    <a:pt x="189" y="270"/>
                    <a:pt x="190" y="269"/>
                    <a:pt x="189" y="269"/>
                  </a:cubicBezTo>
                  <a:cubicBezTo>
                    <a:pt x="187" y="270"/>
                    <a:pt x="189" y="269"/>
                    <a:pt x="187" y="270"/>
                  </a:cubicBezTo>
                  <a:cubicBezTo>
                    <a:pt x="187" y="271"/>
                    <a:pt x="185" y="271"/>
                    <a:pt x="184" y="271"/>
                  </a:cubicBezTo>
                  <a:cubicBezTo>
                    <a:pt x="183" y="272"/>
                    <a:pt x="183" y="271"/>
                    <a:pt x="181" y="272"/>
                  </a:cubicBezTo>
                  <a:cubicBezTo>
                    <a:pt x="179" y="272"/>
                    <a:pt x="174" y="274"/>
                    <a:pt x="171" y="274"/>
                  </a:cubicBezTo>
                  <a:cubicBezTo>
                    <a:pt x="170" y="275"/>
                    <a:pt x="168" y="275"/>
                    <a:pt x="168" y="275"/>
                  </a:cubicBezTo>
                  <a:cubicBezTo>
                    <a:pt x="168" y="273"/>
                    <a:pt x="167" y="274"/>
                    <a:pt x="171" y="273"/>
                  </a:cubicBezTo>
                  <a:cubicBezTo>
                    <a:pt x="172" y="273"/>
                    <a:pt x="173" y="273"/>
                    <a:pt x="174" y="272"/>
                  </a:cubicBezTo>
                  <a:cubicBezTo>
                    <a:pt x="177" y="272"/>
                    <a:pt x="180" y="270"/>
                    <a:pt x="183" y="26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83" y="269"/>
                    <a:pt x="184" y="269"/>
                    <a:pt x="184" y="269"/>
                  </a:cubicBezTo>
                  <a:cubicBezTo>
                    <a:pt x="189" y="267"/>
                    <a:pt x="187" y="269"/>
                    <a:pt x="195" y="265"/>
                  </a:cubicBezTo>
                  <a:cubicBezTo>
                    <a:pt x="200" y="263"/>
                    <a:pt x="200" y="263"/>
                    <a:pt x="200" y="263"/>
                  </a:cubicBezTo>
                  <a:cubicBezTo>
                    <a:pt x="201" y="263"/>
                    <a:pt x="201" y="262"/>
                    <a:pt x="202" y="261"/>
                  </a:cubicBezTo>
                  <a:cubicBezTo>
                    <a:pt x="210" y="257"/>
                    <a:pt x="210" y="257"/>
                    <a:pt x="210" y="257"/>
                  </a:cubicBezTo>
                  <a:cubicBezTo>
                    <a:pt x="210" y="257"/>
                    <a:pt x="211" y="257"/>
                    <a:pt x="211" y="256"/>
                  </a:cubicBezTo>
                  <a:cubicBezTo>
                    <a:pt x="209" y="255"/>
                    <a:pt x="208" y="257"/>
                    <a:pt x="206" y="258"/>
                  </a:cubicBezTo>
                  <a:cubicBezTo>
                    <a:pt x="206" y="257"/>
                    <a:pt x="206" y="257"/>
                    <a:pt x="206" y="257"/>
                  </a:cubicBezTo>
                  <a:cubicBezTo>
                    <a:pt x="206" y="257"/>
                    <a:pt x="206" y="257"/>
                    <a:pt x="207" y="257"/>
                  </a:cubicBezTo>
                  <a:cubicBezTo>
                    <a:pt x="207" y="256"/>
                    <a:pt x="207" y="256"/>
                    <a:pt x="207" y="256"/>
                  </a:cubicBezTo>
                  <a:cubicBezTo>
                    <a:pt x="206" y="256"/>
                    <a:pt x="207" y="256"/>
                    <a:pt x="206" y="256"/>
                  </a:cubicBezTo>
                  <a:cubicBezTo>
                    <a:pt x="205" y="257"/>
                    <a:pt x="205" y="257"/>
                    <a:pt x="205" y="257"/>
                  </a:cubicBezTo>
                  <a:cubicBezTo>
                    <a:pt x="204" y="258"/>
                    <a:pt x="203" y="258"/>
                    <a:pt x="202" y="258"/>
                  </a:cubicBezTo>
                  <a:cubicBezTo>
                    <a:pt x="202" y="259"/>
                    <a:pt x="203" y="258"/>
                    <a:pt x="202" y="259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01" y="261"/>
                    <a:pt x="201" y="259"/>
                    <a:pt x="196" y="262"/>
                  </a:cubicBezTo>
                  <a:cubicBezTo>
                    <a:pt x="196" y="262"/>
                    <a:pt x="196" y="262"/>
                    <a:pt x="195" y="262"/>
                  </a:cubicBezTo>
                  <a:cubicBezTo>
                    <a:pt x="188" y="266"/>
                    <a:pt x="188" y="266"/>
                    <a:pt x="188" y="266"/>
                  </a:cubicBezTo>
                  <a:cubicBezTo>
                    <a:pt x="187" y="266"/>
                    <a:pt x="187" y="266"/>
                    <a:pt x="186" y="267"/>
                  </a:cubicBezTo>
                  <a:cubicBezTo>
                    <a:pt x="185" y="267"/>
                    <a:pt x="184" y="267"/>
                    <a:pt x="183" y="268"/>
                  </a:cubicBezTo>
                  <a:cubicBezTo>
                    <a:pt x="183" y="268"/>
                    <a:pt x="183" y="268"/>
                    <a:pt x="182" y="268"/>
                  </a:cubicBezTo>
                  <a:cubicBezTo>
                    <a:pt x="180" y="268"/>
                    <a:pt x="181" y="268"/>
                    <a:pt x="180" y="268"/>
                  </a:cubicBezTo>
                  <a:cubicBezTo>
                    <a:pt x="183" y="266"/>
                    <a:pt x="183" y="266"/>
                    <a:pt x="183" y="266"/>
                  </a:cubicBezTo>
                  <a:cubicBezTo>
                    <a:pt x="186" y="265"/>
                    <a:pt x="190" y="263"/>
                    <a:pt x="193" y="261"/>
                  </a:cubicBezTo>
                  <a:cubicBezTo>
                    <a:pt x="194" y="261"/>
                    <a:pt x="195" y="260"/>
                    <a:pt x="195" y="260"/>
                  </a:cubicBezTo>
                  <a:cubicBezTo>
                    <a:pt x="195" y="260"/>
                    <a:pt x="196" y="259"/>
                    <a:pt x="196" y="259"/>
                  </a:cubicBezTo>
                  <a:cubicBezTo>
                    <a:pt x="198" y="258"/>
                    <a:pt x="198" y="259"/>
                    <a:pt x="200" y="258"/>
                  </a:cubicBezTo>
                  <a:cubicBezTo>
                    <a:pt x="202" y="256"/>
                    <a:pt x="204" y="254"/>
                    <a:pt x="207" y="253"/>
                  </a:cubicBezTo>
                  <a:cubicBezTo>
                    <a:pt x="207" y="253"/>
                    <a:pt x="208" y="252"/>
                    <a:pt x="208" y="252"/>
                  </a:cubicBezTo>
                  <a:cubicBezTo>
                    <a:pt x="211" y="250"/>
                    <a:pt x="209" y="252"/>
                    <a:pt x="211" y="249"/>
                  </a:cubicBezTo>
                  <a:cubicBezTo>
                    <a:pt x="219" y="244"/>
                    <a:pt x="219" y="244"/>
                    <a:pt x="219" y="244"/>
                  </a:cubicBezTo>
                  <a:cubicBezTo>
                    <a:pt x="220" y="242"/>
                    <a:pt x="220" y="242"/>
                    <a:pt x="220" y="242"/>
                  </a:cubicBezTo>
                  <a:cubicBezTo>
                    <a:pt x="219" y="241"/>
                    <a:pt x="219" y="242"/>
                    <a:pt x="218" y="242"/>
                  </a:cubicBezTo>
                  <a:cubicBezTo>
                    <a:pt x="218" y="243"/>
                    <a:pt x="217" y="243"/>
                    <a:pt x="217" y="244"/>
                  </a:cubicBezTo>
                  <a:cubicBezTo>
                    <a:pt x="215" y="245"/>
                    <a:pt x="214" y="246"/>
                    <a:pt x="213" y="246"/>
                  </a:cubicBezTo>
                  <a:cubicBezTo>
                    <a:pt x="213" y="245"/>
                    <a:pt x="213" y="245"/>
                    <a:pt x="214" y="244"/>
                  </a:cubicBezTo>
                  <a:cubicBezTo>
                    <a:pt x="218" y="242"/>
                    <a:pt x="222" y="238"/>
                    <a:pt x="225" y="236"/>
                  </a:cubicBezTo>
                  <a:cubicBezTo>
                    <a:pt x="226" y="234"/>
                    <a:pt x="227" y="233"/>
                    <a:pt x="228" y="232"/>
                  </a:cubicBezTo>
                  <a:cubicBezTo>
                    <a:pt x="230" y="231"/>
                    <a:pt x="235" y="226"/>
                    <a:pt x="236" y="224"/>
                  </a:cubicBezTo>
                  <a:cubicBezTo>
                    <a:pt x="237" y="223"/>
                    <a:pt x="237" y="222"/>
                    <a:pt x="238" y="222"/>
                  </a:cubicBezTo>
                  <a:cubicBezTo>
                    <a:pt x="239" y="220"/>
                    <a:pt x="242" y="217"/>
                    <a:pt x="242" y="215"/>
                  </a:cubicBezTo>
                  <a:cubicBezTo>
                    <a:pt x="240" y="215"/>
                    <a:pt x="239" y="217"/>
                    <a:pt x="239" y="218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37" y="220"/>
                    <a:pt x="236" y="223"/>
                    <a:pt x="234" y="224"/>
                  </a:cubicBezTo>
                  <a:cubicBezTo>
                    <a:pt x="233" y="226"/>
                    <a:pt x="233" y="226"/>
                    <a:pt x="233" y="226"/>
                  </a:cubicBezTo>
                  <a:cubicBezTo>
                    <a:pt x="230" y="229"/>
                    <a:pt x="228" y="229"/>
                    <a:pt x="226" y="232"/>
                  </a:cubicBezTo>
                  <a:cubicBezTo>
                    <a:pt x="225" y="233"/>
                    <a:pt x="225" y="234"/>
                    <a:pt x="224" y="234"/>
                  </a:cubicBezTo>
                  <a:cubicBezTo>
                    <a:pt x="223" y="234"/>
                    <a:pt x="223" y="234"/>
                    <a:pt x="222" y="235"/>
                  </a:cubicBezTo>
                  <a:cubicBezTo>
                    <a:pt x="221" y="236"/>
                    <a:pt x="222" y="236"/>
                    <a:pt x="220" y="237"/>
                  </a:cubicBezTo>
                  <a:cubicBezTo>
                    <a:pt x="219" y="238"/>
                    <a:pt x="216" y="241"/>
                    <a:pt x="214" y="241"/>
                  </a:cubicBezTo>
                  <a:cubicBezTo>
                    <a:pt x="214" y="240"/>
                    <a:pt x="215" y="240"/>
                    <a:pt x="216" y="239"/>
                  </a:cubicBezTo>
                  <a:cubicBezTo>
                    <a:pt x="216" y="239"/>
                    <a:pt x="216" y="238"/>
                    <a:pt x="217" y="238"/>
                  </a:cubicBezTo>
                  <a:cubicBezTo>
                    <a:pt x="218" y="237"/>
                    <a:pt x="220" y="237"/>
                    <a:pt x="220" y="235"/>
                  </a:cubicBezTo>
                  <a:cubicBezTo>
                    <a:pt x="219" y="235"/>
                    <a:pt x="219" y="235"/>
                    <a:pt x="219" y="235"/>
                  </a:cubicBezTo>
                  <a:cubicBezTo>
                    <a:pt x="217" y="237"/>
                    <a:pt x="217" y="237"/>
                    <a:pt x="217" y="237"/>
                  </a:cubicBezTo>
                  <a:cubicBezTo>
                    <a:pt x="216" y="238"/>
                    <a:pt x="214" y="239"/>
                    <a:pt x="212" y="240"/>
                  </a:cubicBezTo>
                  <a:cubicBezTo>
                    <a:pt x="209" y="243"/>
                    <a:pt x="209" y="243"/>
                    <a:pt x="209" y="243"/>
                  </a:cubicBezTo>
                  <a:cubicBezTo>
                    <a:pt x="208" y="244"/>
                    <a:pt x="208" y="244"/>
                    <a:pt x="207" y="244"/>
                  </a:cubicBezTo>
                  <a:cubicBezTo>
                    <a:pt x="206" y="245"/>
                    <a:pt x="206" y="245"/>
                    <a:pt x="205" y="246"/>
                  </a:cubicBezTo>
                  <a:cubicBezTo>
                    <a:pt x="204" y="247"/>
                    <a:pt x="204" y="246"/>
                    <a:pt x="202" y="248"/>
                  </a:cubicBezTo>
                  <a:cubicBezTo>
                    <a:pt x="201" y="249"/>
                    <a:pt x="201" y="249"/>
                    <a:pt x="201" y="249"/>
                  </a:cubicBezTo>
                  <a:cubicBezTo>
                    <a:pt x="200" y="249"/>
                    <a:pt x="200" y="249"/>
                    <a:pt x="200" y="249"/>
                  </a:cubicBezTo>
                  <a:cubicBezTo>
                    <a:pt x="198" y="250"/>
                    <a:pt x="196" y="251"/>
                    <a:pt x="194" y="253"/>
                  </a:cubicBezTo>
                  <a:cubicBezTo>
                    <a:pt x="188" y="255"/>
                    <a:pt x="188" y="255"/>
                    <a:pt x="188" y="255"/>
                  </a:cubicBezTo>
                  <a:cubicBezTo>
                    <a:pt x="187" y="256"/>
                    <a:pt x="187" y="256"/>
                    <a:pt x="186" y="257"/>
                  </a:cubicBezTo>
                  <a:cubicBezTo>
                    <a:pt x="185" y="257"/>
                    <a:pt x="185" y="257"/>
                    <a:pt x="185" y="257"/>
                  </a:cubicBezTo>
                  <a:cubicBezTo>
                    <a:pt x="183" y="258"/>
                    <a:pt x="183" y="258"/>
                    <a:pt x="183" y="258"/>
                  </a:cubicBezTo>
                  <a:cubicBezTo>
                    <a:pt x="182" y="258"/>
                    <a:pt x="182" y="259"/>
                    <a:pt x="181" y="259"/>
                  </a:cubicBezTo>
                  <a:cubicBezTo>
                    <a:pt x="180" y="260"/>
                    <a:pt x="178" y="261"/>
                    <a:pt x="177" y="260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8" y="259"/>
                    <a:pt x="179" y="259"/>
                    <a:pt x="180" y="258"/>
                  </a:cubicBezTo>
                  <a:cubicBezTo>
                    <a:pt x="182" y="258"/>
                    <a:pt x="182" y="258"/>
                    <a:pt x="183" y="257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6" y="256"/>
                    <a:pt x="187" y="255"/>
                    <a:pt x="187" y="255"/>
                  </a:cubicBezTo>
                  <a:cubicBezTo>
                    <a:pt x="188" y="254"/>
                    <a:pt x="190" y="254"/>
                    <a:pt x="191" y="253"/>
                  </a:cubicBezTo>
                  <a:cubicBezTo>
                    <a:pt x="193" y="252"/>
                    <a:pt x="195" y="251"/>
                    <a:pt x="197" y="249"/>
                  </a:cubicBezTo>
                  <a:cubicBezTo>
                    <a:pt x="199" y="248"/>
                    <a:pt x="202" y="247"/>
                    <a:pt x="203" y="244"/>
                  </a:cubicBezTo>
                  <a:cubicBezTo>
                    <a:pt x="201" y="244"/>
                    <a:pt x="202" y="244"/>
                    <a:pt x="201" y="245"/>
                  </a:cubicBezTo>
                  <a:cubicBezTo>
                    <a:pt x="198" y="247"/>
                    <a:pt x="195" y="248"/>
                    <a:pt x="192" y="250"/>
                  </a:cubicBezTo>
                  <a:cubicBezTo>
                    <a:pt x="188" y="253"/>
                    <a:pt x="184" y="254"/>
                    <a:pt x="180" y="256"/>
                  </a:cubicBezTo>
                  <a:cubicBezTo>
                    <a:pt x="179" y="256"/>
                    <a:pt x="176" y="258"/>
                    <a:pt x="175" y="258"/>
                  </a:cubicBezTo>
                  <a:cubicBezTo>
                    <a:pt x="175" y="258"/>
                    <a:pt x="175" y="257"/>
                    <a:pt x="175" y="257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5" y="257"/>
                    <a:pt x="176" y="257"/>
                    <a:pt x="176" y="257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7" y="256"/>
                    <a:pt x="177" y="256"/>
                    <a:pt x="178" y="256"/>
                  </a:cubicBezTo>
                  <a:cubicBezTo>
                    <a:pt x="178" y="255"/>
                    <a:pt x="179" y="255"/>
                    <a:pt x="180" y="254"/>
                  </a:cubicBezTo>
                  <a:cubicBezTo>
                    <a:pt x="182" y="253"/>
                    <a:pt x="185" y="253"/>
                    <a:pt x="186" y="251"/>
                  </a:cubicBezTo>
                  <a:cubicBezTo>
                    <a:pt x="184" y="251"/>
                    <a:pt x="182" y="252"/>
                    <a:pt x="180" y="253"/>
                  </a:cubicBezTo>
                  <a:cubicBezTo>
                    <a:pt x="179" y="254"/>
                    <a:pt x="178" y="254"/>
                    <a:pt x="177" y="254"/>
                  </a:cubicBezTo>
                  <a:cubicBezTo>
                    <a:pt x="175" y="256"/>
                    <a:pt x="173" y="256"/>
                    <a:pt x="169" y="258"/>
                  </a:cubicBezTo>
                  <a:cubicBezTo>
                    <a:pt x="169" y="258"/>
                    <a:pt x="168" y="258"/>
                    <a:pt x="168" y="258"/>
                  </a:cubicBezTo>
                  <a:cubicBezTo>
                    <a:pt x="167" y="259"/>
                    <a:pt x="166" y="259"/>
                    <a:pt x="165" y="259"/>
                  </a:cubicBezTo>
                  <a:cubicBezTo>
                    <a:pt x="165" y="260"/>
                    <a:pt x="164" y="260"/>
                    <a:pt x="164" y="259"/>
                  </a:cubicBezTo>
                  <a:cubicBezTo>
                    <a:pt x="164" y="259"/>
                    <a:pt x="164" y="259"/>
                    <a:pt x="163" y="259"/>
                  </a:cubicBezTo>
                  <a:cubicBezTo>
                    <a:pt x="164" y="259"/>
                    <a:pt x="163" y="259"/>
                    <a:pt x="165" y="258"/>
                  </a:cubicBezTo>
                  <a:cubicBezTo>
                    <a:pt x="165" y="258"/>
                    <a:pt x="165" y="258"/>
                    <a:pt x="166" y="258"/>
                  </a:cubicBezTo>
                  <a:cubicBezTo>
                    <a:pt x="167" y="258"/>
                    <a:pt x="168" y="257"/>
                    <a:pt x="169" y="257"/>
                  </a:cubicBezTo>
                  <a:cubicBezTo>
                    <a:pt x="171" y="255"/>
                    <a:pt x="171" y="255"/>
                    <a:pt x="171" y="255"/>
                  </a:cubicBezTo>
                  <a:cubicBezTo>
                    <a:pt x="172" y="255"/>
                    <a:pt x="172" y="255"/>
                    <a:pt x="174" y="254"/>
                  </a:cubicBezTo>
                  <a:cubicBezTo>
                    <a:pt x="173" y="254"/>
                    <a:pt x="173" y="254"/>
                    <a:pt x="173" y="253"/>
                  </a:cubicBezTo>
                  <a:cubicBezTo>
                    <a:pt x="175" y="253"/>
                    <a:pt x="175" y="251"/>
                    <a:pt x="176" y="250"/>
                  </a:cubicBezTo>
                  <a:cubicBezTo>
                    <a:pt x="178" y="249"/>
                    <a:pt x="179" y="249"/>
                    <a:pt x="181" y="24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91" y="242"/>
                    <a:pt x="192" y="240"/>
                    <a:pt x="194" y="239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6"/>
                    <a:pt x="199" y="236"/>
                    <a:pt x="201" y="235"/>
                  </a:cubicBezTo>
                  <a:cubicBezTo>
                    <a:pt x="202" y="234"/>
                    <a:pt x="203" y="233"/>
                    <a:pt x="204" y="231"/>
                  </a:cubicBezTo>
                  <a:cubicBezTo>
                    <a:pt x="202" y="231"/>
                    <a:pt x="202" y="232"/>
                    <a:pt x="200" y="233"/>
                  </a:cubicBezTo>
                  <a:cubicBezTo>
                    <a:pt x="199" y="234"/>
                    <a:pt x="198" y="234"/>
                    <a:pt x="197" y="235"/>
                  </a:cubicBezTo>
                  <a:cubicBezTo>
                    <a:pt x="196" y="237"/>
                    <a:pt x="196" y="237"/>
                    <a:pt x="194" y="238"/>
                  </a:cubicBezTo>
                  <a:cubicBezTo>
                    <a:pt x="192" y="239"/>
                    <a:pt x="191" y="239"/>
                    <a:pt x="188" y="241"/>
                  </a:cubicBezTo>
                  <a:cubicBezTo>
                    <a:pt x="186" y="243"/>
                    <a:pt x="186" y="242"/>
                    <a:pt x="184" y="243"/>
                  </a:cubicBezTo>
                  <a:cubicBezTo>
                    <a:pt x="181" y="243"/>
                    <a:pt x="179" y="245"/>
                    <a:pt x="177" y="245"/>
                  </a:cubicBezTo>
                  <a:cubicBezTo>
                    <a:pt x="177" y="244"/>
                    <a:pt x="177" y="247"/>
                    <a:pt x="177" y="244"/>
                  </a:cubicBezTo>
                  <a:cubicBezTo>
                    <a:pt x="176" y="245"/>
                    <a:pt x="176" y="245"/>
                    <a:pt x="174" y="245"/>
                  </a:cubicBezTo>
                  <a:cubicBezTo>
                    <a:pt x="174" y="245"/>
                    <a:pt x="172" y="246"/>
                    <a:pt x="172" y="246"/>
                  </a:cubicBezTo>
                  <a:cubicBezTo>
                    <a:pt x="172" y="245"/>
                    <a:pt x="172" y="246"/>
                    <a:pt x="172" y="245"/>
                  </a:cubicBezTo>
                  <a:cubicBezTo>
                    <a:pt x="173" y="244"/>
                    <a:pt x="174" y="244"/>
                    <a:pt x="175" y="243"/>
                  </a:cubicBezTo>
                  <a:cubicBezTo>
                    <a:pt x="178" y="242"/>
                    <a:pt x="183" y="239"/>
                    <a:pt x="185" y="237"/>
                  </a:cubicBezTo>
                  <a:cubicBezTo>
                    <a:pt x="186" y="237"/>
                    <a:pt x="187" y="236"/>
                    <a:pt x="187" y="236"/>
                  </a:cubicBezTo>
                  <a:cubicBezTo>
                    <a:pt x="188" y="234"/>
                    <a:pt x="189" y="234"/>
                    <a:pt x="191" y="233"/>
                  </a:cubicBezTo>
                  <a:cubicBezTo>
                    <a:pt x="193" y="232"/>
                    <a:pt x="195" y="230"/>
                    <a:pt x="197" y="229"/>
                  </a:cubicBezTo>
                  <a:cubicBezTo>
                    <a:pt x="198" y="228"/>
                    <a:pt x="198" y="228"/>
                    <a:pt x="199" y="228"/>
                  </a:cubicBezTo>
                  <a:cubicBezTo>
                    <a:pt x="200" y="227"/>
                    <a:pt x="200" y="227"/>
                    <a:pt x="200" y="226"/>
                  </a:cubicBezTo>
                  <a:cubicBezTo>
                    <a:pt x="202" y="225"/>
                    <a:pt x="204" y="223"/>
                    <a:pt x="206" y="222"/>
                  </a:cubicBezTo>
                  <a:cubicBezTo>
                    <a:pt x="208" y="220"/>
                    <a:pt x="207" y="221"/>
                    <a:pt x="209" y="219"/>
                  </a:cubicBezTo>
                  <a:cubicBezTo>
                    <a:pt x="210" y="218"/>
                    <a:pt x="211" y="216"/>
                    <a:pt x="213" y="215"/>
                  </a:cubicBezTo>
                  <a:cubicBezTo>
                    <a:pt x="214" y="214"/>
                    <a:pt x="219" y="210"/>
                    <a:pt x="219" y="208"/>
                  </a:cubicBezTo>
                  <a:cubicBezTo>
                    <a:pt x="217" y="208"/>
                    <a:pt x="217" y="210"/>
                    <a:pt x="216" y="211"/>
                  </a:cubicBezTo>
                  <a:cubicBezTo>
                    <a:pt x="213" y="215"/>
                    <a:pt x="206" y="220"/>
                    <a:pt x="202" y="224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98" y="227"/>
                    <a:pt x="197" y="228"/>
                    <a:pt x="196" y="228"/>
                  </a:cubicBezTo>
                  <a:cubicBezTo>
                    <a:pt x="194" y="229"/>
                    <a:pt x="189" y="232"/>
                    <a:pt x="187" y="233"/>
                  </a:cubicBezTo>
                  <a:cubicBezTo>
                    <a:pt x="184" y="236"/>
                    <a:pt x="184" y="235"/>
                    <a:pt x="182" y="236"/>
                  </a:cubicBezTo>
                  <a:cubicBezTo>
                    <a:pt x="182" y="236"/>
                    <a:pt x="180" y="237"/>
                    <a:pt x="179" y="238"/>
                  </a:cubicBezTo>
                  <a:cubicBezTo>
                    <a:pt x="177" y="239"/>
                    <a:pt x="177" y="239"/>
                    <a:pt x="177" y="239"/>
                  </a:cubicBezTo>
                  <a:cubicBezTo>
                    <a:pt x="177" y="239"/>
                    <a:pt x="177" y="239"/>
                    <a:pt x="177" y="240"/>
                  </a:cubicBezTo>
                  <a:cubicBezTo>
                    <a:pt x="175" y="240"/>
                    <a:pt x="171" y="243"/>
                    <a:pt x="169" y="243"/>
                  </a:cubicBezTo>
                  <a:cubicBezTo>
                    <a:pt x="169" y="242"/>
                    <a:pt x="170" y="242"/>
                    <a:pt x="171" y="241"/>
                  </a:cubicBezTo>
                  <a:cubicBezTo>
                    <a:pt x="173" y="240"/>
                    <a:pt x="172" y="240"/>
                    <a:pt x="173" y="239"/>
                  </a:cubicBezTo>
                  <a:cubicBezTo>
                    <a:pt x="174" y="238"/>
                    <a:pt x="175" y="239"/>
                    <a:pt x="176" y="238"/>
                  </a:cubicBezTo>
                  <a:cubicBezTo>
                    <a:pt x="177" y="237"/>
                    <a:pt x="176" y="237"/>
                    <a:pt x="177" y="236"/>
                  </a:cubicBezTo>
                  <a:cubicBezTo>
                    <a:pt x="179" y="235"/>
                    <a:pt x="180" y="235"/>
                    <a:pt x="182" y="234"/>
                  </a:cubicBezTo>
                  <a:cubicBezTo>
                    <a:pt x="183" y="233"/>
                    <a:pt x="185" y="232"/>
                    <a:pt x="187" y="230"/>
                  </a:cubicBezTo>
                  <a:cubicBezTo>
                    <a:pt x="187" y="230"/>
                    <a:pt x="187" y="230"/>
                    <a:pt x="188" y="230"/>
                  </a:cubicBezTo>
                  <a:cubicBezTo>
                    <a:pt x="193" y="227"/>
                    <a:pt x="192" y="226"/>
                    <a:pt x="193" y="225"/>
                  </a:cubicBezTo>
                  <a:cubicBezTo>
                    <a:pt x="196" y="222"/>
                    <a:pt x="197" y="221"/>
                    <a:pt x="200" y="218"/>
                  </a:cubicBezTo>
                  <a:cubicBezTo>
                    <a:pt x="201" y="217"/>
                    <a:pt x="203" y="216"/>
                    <a:pt x="203" y="215"/>
                  </a:cubicBezTo>
                  <a:cubicBezTo>
                    <a:pt x="201" y="214"/>
                    <a:pt x="202" y="215"/>
                    <a:pt x="200" y="216"/>
                  </a:cubicBezTo>
                  <a:cubicBezTo>
                    <a:pt x="200" y="216"/>
                    <a:pt x="199" y="217"/>
                    <a:pt x="198" y="218"/>
                  </a:cubicBezTo>
                  <a:cubicBezTo>
                    <a:pt x="197" y="219"/>
                    <a:pt x="197" y="220"/>
                    <a:pt x="195" y="222"/>
                  </a:cubicBezTo>
                  <a:cubicBezTo>
                    <a:pt x="193" y="224"/>
                    <a:pt x="191" y="226"/>
                    <a:pt x="189" y="227"/>
                  </a:cubicBezTo>
                  <a:cubicBezTo>
                    <a:pt x="188" y="228"/>
                    <a:pt x="189" y="228"/>
                    <a:pt x="188" y="228"/>
                  </a:cubicBezTo>
                  <a:cubicBezTo>
                    <a:pt x="185" y="230"/>
                    <a:pt x="185" y="229"/>
                    <a:pt x="183" y="230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1" y="231"/>
                    <a:pt x="181" y="231"/>
                    <a:pt x="181" y="231"/>
                  </a:cubicBezTo>
                  <a:cubicBezTo>
                    <a:pt x="180" y="231"/>
                    <a:pt x="179" y="231"/>
                    <a:pt x="178" y="232"/>
                  </a:cubicBezTo>
                  <a:cubicBezTo>
                    <a:pt x="178" y="232"/>
                    <a:pt x="177" y="233"/>
                    <a:pt x="176" y="233"/>
                  </a:cubicBezTo>
                  <a:cubicBezTo>
                    <a:pt x="174" y="235"/>
                    <a:pt x="174" y="235"/>
                    <a:pt x="174" y="235"/>
                  </a:cubicBezTo>
                  <a:cubicBezTo>
                    <a:pt x="174" y="236"/>
                    <a:pt x="173" y="236"/>
                    <a:pt x="172" y="237"/>
                  </a:cubicBezTo>
                  <a:cubicBezTo>
                    <a:pt x="171" y="238"/>
                    <a:pt x="172" y="238"/>
                    <a:pt x="170" y="238"/>
                  </a:cubicBezTo>
                  <a:cubicBezTo>
                    <a:pt x="171" y="237"/>
                    <a:pt x="172" y="236"/>
                    <a:pt x="173" y="235"/>
                  </a:cubicBezTo>
                  <a:cubicBezTo>
                    <a:pt x="172" y="235"/>
                    <a:pt x="173" y="235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1" y="236"/>
                    <a:pt x="167" y="239"/>
                    <a:pt x="165" y="237"/>
                  </a:cubicBezTo>
                  <a:cubicBezTo>
                    <a:pt x="167" y="237"/>
                    <a:pt x="174" y="233"/>
                    <a:pt x="176" y="232"/>
                  </a:cubicBezTo>
                  <a:cubicBezTo>
                    <a:pt x="177" y="231"/>
                    <a:pt x="177" y="230"/>
                    <a:pt x="179" y="230"/>
                  </a:cubicBezTo>
                  <a:cubicBezTo>
                    <a:pt x="182" y="228"/>
                    <a:pt x="182" y="226"/>
                    <a:pt x="184" y="225"/>
                  </a:cubicBezTo>
                  <a:cubicBezTo>
                    <a:pt x="186" y="224"/>
                    <a:pt x="185" y="225"/>
                    <a:pt x="186" y="224"/>
                  </a:cubicBezTo>
                  <a:cubicBezTo>
                    <a:pt x="189" y="222"/>
                    <a:pt x="189" y="222"/>
                    <a:pt x="189" y="222"/>
                  </a:cubicBezTo>
                  <a:cubicBezTo>
                    <a:pt x="189" y="221"/>
                    <a:pt x="190" y="221"/>
                    <a:pt x="190" y="221"/>
                  </a:cubicBezTo>
                  <a:cubicBezTo>
                    <a:pt x="191" y="220"/>
                    <a:pt x="190" y="221"/>
                    <a:pt x="190" y="220"/>
                  </a:cubicBezTo>
                  <a:cubicBezTo>
                    <a:pt x="189" y="220"/>
                    <a:pt x="187" y="222"/>
                    <a:pt x="185" y="223"/>
                  </a:cubicBezTo>
                  <a:cubicBezTo>
                    <a:pt x="185" y="223"/>
                    <a:pt x="185" y="223"/>
                    <a:pt x="184" y="223"/>
                  </a:cubicBezTo>
                  <a:cubicBezTo>
                    <a:pt x="184" y="223"/>
                    <a:pt x="185" y="222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7" y="221"/>
                    <a:pt x="188" y="220"/>
                    <a:pt x="188" y="220"/>
                  </a:cubicBezTo>
                  <a:cubicBezTo>
                    <a:pt x="190" y="219"/>
                    <a:pt x="190" y="219"/>
                    <a:pt x="191" y="218"/>
                  </a:cubicBezTo>
                  <a:cubicBezTo>
                    <a:pt x="192" y="217"/>
                    <a:pt x="192" y="217"/>
                    <a:pt x="192" y="217"/>
                  </a:cubicBezTo>
                  <a:cubicBezTo>
                    <a:pt x="192" y="217"/>
                    <a:pt x="192" y="217"/>
                    <a:pt x="193" y="216"/>
                  </a:cubicBezTo>
                  <a:cubicBezTo>
                    <a:pt x="195" y="215"/>
                    <a:pt x="197" y="213"/>
                    <a:pt x="199" y="211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7" y="201"/>
                    <a:pt x="209" y="200"/>
                    <a:pt x="210" y="199"/>
                  </a:cubicBezTo>
                  <a:cubicBezTo>
                    <a:pt x="213" y="194"/>
                    <a:pt x="213" y="194"/>
                    <a:pt x="213" y="194"/>
                  </a:cubicBezTo>
                  <a:cubicBezTo>
                    <a:pt x="214" y="192"/>
                    <a:pt x="215" y="191"/>
                    <a:pt x="216" y="189"/>
                  </a:cubicBezTo>
                  <a:cubicBezTo>
                    <a:pt x="217" y="188"/>
                    <a:pt x="217" y="188"/>
                    <a:pt x="218" y="187"/>
                  </a:cubicBezTo>
                  <a:cubicBezTo>
                    <a:pt x="219" y="185"/>
                    <a:pt x="220" y="184"/>
                    <a:pt x="221" y="182"/>
                  </a:cubicBezTo>
                  <a:cubicBezTo>
                    <a:pt x="221" y="180"/>
                    <a:pt x="222" y="178"/>
                    <a:pt x="223" y="177"/>
                  </a:cubicBezTo>
                  <a:cubicBezTo>
                    <a:pt x="224" y="175"/>
                    <a:pt x="224" y="173"/>
                    <a:pt x="225" y="171"/>
                  </a:cubicBezTo>
                  <a:cubicBezTo>
                    <a:pt x="226" y="169"/>
                    <a:pt x="226" y="170"/>
                    <a:pt x="226" y="168"/>
                  </a:cubicBezTo>
                  <a:cubicBezTo>
                    <a:pt x="227" y="165"/>
                    <a:pt x="228" y="162"/>
                    <a:pt x="228" y="159"/>
                  </a:cubicBezTo>
                  <a:cubicBezTo>
                    <a:pt x="228" y="156"/>
                    <a:pt x="229" y="155"/>
                    <a:pt x="230" y="152"/>
                  </a:cubicBezTo>
                  <a:cubicBezTo>
                    <a:pt x="230" y="147"/>
                    <a:pt x="231" y="128"/>
                    <a:pt x="230" y="124"/>
                  </a:cubicBezTo>
                  <a:cubicBezTo>
                    <a:pt x="229" y="120"/>
                    <a:pt x="229" y="117"/>
                    <a:pt x="228" y="114"/>
                  </a:cubicBezTo>
                  <a:cubicBezTo>
                    <a:pt x="227" y="112"/>
                    <a:pt x="228" y="112"/>
                    <a:pt x="227" y="111"/>
                  </a:cubicBezTo>
                  <a:cubicBezTo>
                    <a:pt x="226" y="107"/>
                    <a:pt x="225" y="103"/>
                    <a:pt x="224" y="99"/>
                  </a:cubicBezTo>
                  <a:cubicBezTo>
                    <a:pt x="223" y="96"/>
                    <a:pt x="223" y="96"/>
                    <a:pt x="223" y="96"/>
                  </a:cubicBezTo>
                  <a:cubicBezTo>
                    <a:pt x="221" y="92"/>
                    <a:pt x="220" y="88"/>
                    <a:pt x="218" y="85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6" y="81"/>
                    <a:pt x="216" y="81"/>
                    <a:pt x="216" y="80"/>
                  </a:cubicBezTo>
                  <a:cubicBezTo>
                    <a:pt x="215" y="78"/>
                    <a:pt x="213" y="76"/>
                    <a:pt x="212" y="75"/>
                  </a:cubicBezTo>
                  <a:cubicBezTo>
                    <a:pt x="211" y="74"/>
                    <a:pt x="211" y="73"/>
                    <a:pt x="210" y="72"/>
                  </a:cubicBezTo>
                  <a:cubicBezTo>
                    <a:pt x="209" y="71"/>
                    <a:pt x="210" y="71"/>
                    <a:pt x="209" y="71"/>
                  </a:cubicBezTo>
                  <a:cubicBezTo>
                    <a:pt x="206" y="68"/>
                    <a:pt x="207" y="67"/>
                    <a:pt x="205" y="65"/>
                  </a:cubicBezTo>
                  <a:cubicBezTo>
                    <a:pt x="203" y="64"/>
                    <a:pt x="202" y="62"/>
                    <a:pt x="200" y="61"/>
                  </a:cubicBezTo>
                  <a:cubicBezTo>
                    <a:pt x="199" y="60"/>
                    <a:pt x="196" y="58"/>
                    <a:pt x="196" y="58"/>
                  </a:cubicBezTo>
                  <a:cubicBezTo>
                    <a:pt x="195" y="59"/>
                    <a:pt x="196" y="58"/>
                    <a:pt x="196" y="58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2"/>
                    <a:pt x="199" y="62"/>
                    <a:pt x="200" y="63"/>
                  </a:cubicBezTo>
                  <a:cubicBezTo>
                    <a:pt x="198" y="62"/>
                    <a:pt x="196" y="60"/>
                    <a:pt x="195" y="58"/>
                  </a:cubicBezTo>
                  <a:cubicBezTo>
                    <a:pt x="195" y="58"/>
                    <a:pt x="195" y="58"/>
                    <a:pt x="194" y="57"/>
                  </a:cubicBezTo>
                  <a:cubicBezTo>
                    <a:pt x="193" y="57"/>
                    <a:pt x="193" y="57"/>
                    <a:pt x="193" y="56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7" y="52"/>
                    <a:pt x="186" y="52"/>
                    <a:pt x="185" y="51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67" y="45"/>
                    <a:pt x="156" y="43"/>
                    <a:pt x="151" y="43"/>
                  </a:cubicBezTo>
                  <a:cubicBezTo>
                    <a:pt x="149" y="43"/>
                    <a:pt x="148" y="43"/>
                    <a:pt x="146" y="43"/>
                  </a:cubicBezTo>
                  <a:cubicBezTo>
                    <a:pt x="145" y="43"/>
                    <a:pt x="144" y="43"/>
                    <a:pt x="142" y="43"/>
                  </a:cubicBezTo>
                  <a:cubicBezTo>
                    <a:pt x="139" y="43"/>
                    <a:pt x="127" y="45"/>
                    <a:pt x="123" y="47"/>
                  </a:cubicBezTo>
                  <a:cubicBezTo>
                    <a:pt x="122" y="47"/>
                    <a:pt x="123" y="47"/>
                    <a:pt x="123" y="47"/>
                  </a:cubicBezTo>
                  <a:cubicBezTo>
                    <a:pt x="121" y="48"/>
                    <a:pt x="119" y="48"/>
                    <a:pt x="118" y="49"/>
                  </a:cubicBezTo>
                  <a:cubicBezTo>
                    <a:pt x="117" y="50"/>
                    <a:pt x="116" y="50"/>
                    <a:pt x="115" y="51"/>
                  </a:cubicBezTo>
                  <a:cubicBezTo>
                    <a:pt x="112" y="51"/>
                    <a:pt x="109" y="53"/>
                    <a:pt x="106" y="54"/>
                  </a:cubicBezTo>
                  <a:cubicBezTo>
                    <a:pt x="104" y="55"/>
                    <a:pt x="102" y="56"/>
                    <a:pt x="101" y="57"/>
                  </a:cubicBezTo>
                  <a:cubicBezTo>
                    <a:pt x="98" y="59"/>
                    <a:pt x="100" y="57"/>
                    <a:pt x="98" y="58"/>
                  </a:cubicBezTo>
                  <a:cubicBezTo>
                    <a:pt x="97" y="59"/>
                    <a:pt x="98" y="59"/>
                    <a:pt x="95" y="60"/>
                  </a:cubicBezTo>
                  <a:cubicBezTo>
                    <a:pt x="94" y="61"/>
                    <a:pt x="94" y="62"/>
                    <a:pt x="92" y="62"/>
                  </a:cubicBezTo>
                  <a:cubicBezTo>
                    <a:pt x="92" y="63"/>
                    <a:pt x="93" y="63"/>
                    <a:pt x="91" y="63"/>
                  </a:cubicBezTo>
                  <a:cubicBezTo>
                    <a:pt x="91" y="61"/>
                    <a:pt x="92" y="62"/>
                    <a:pt x="90" y="61"/>
                  </a:cubicBezTo>
                  <a:cubicBezTo>
                    <a:pt x="90" y="63"/>
                    <a:pt x="90" y="63"/>
                    <a:pt x="89" y="64"/>
                  </a:cubicBezTo>
                  <a:cubicBezTo>
                    <a:pt x="88" y="66"/>
                    <a:pt x="88" y="65"/>
                    <a:pt x="87" y="66"/>
                  </a:cubicBezTo>
                  <a:cubicBezTo>
                    <a:pt x="84" y="68"/>
                    <a:pt x="85" y="69"/>
                    <a:pt x="82" y="71"/>
                  </a:cubicBezTo>
                  <a:cubicBezTo>
                    <a:pt x="79" y="72"/>
                    <a:pt x="80" y="73"/>
                    <a:pt x="78" y="74"/>
                  </a:cubicBezTo>
                  <a:cubicBezTo>
                    <a:pt x="78" y="75"/>
                    <a:pt x="77" y="75"/>
                    <a:pt x="77" y="75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6" y="76"/>
                    <a:pt x="76" y="76"/>
                    <a:pt x="76" y="77"/>
                  </a:cubicBezTo>
                  <a:cubicBezTo>
                    <a:pt x="75" y="78"/>
                    <a:pt x="74" y="79"/>
                    <a:pt x="73" y="81"/>
                  </a:cubicBezTo>
                  <a:cubicBezTo>
                    <a:pt x="72" y="80"/>
                    <a:pt x="73" y="80"/>
                    <a:pt x="72" y="79"/>
                  </a:cubicBezTo>
                  <a:cubicBezTo>
                    <a:pt x="71" y="80"/>
                    <a:pt x="71" y="81"/>
                    <a:pt x="71" y="82"/>
                  </a:cubicBezTo>
                  <a:cubicBezTo>
                    <a:pt x="71" y="82"/>
                    <a:pt x="70" y="84"/>
                    <a:pt x="70" y="84"/>
                  </a:cubicBezTo>
                  <a:cubicBezTo>
                    <a:pt x="69" y="86"/>
                    <a:pt x="69" y="84"/>
                    <a:pt x="67" y="87"/>
                  </a:cubicBezTo>
                  <a:cubicBezTo>
                    <a:pt x="67" y="88"/>
                    <a:pt x="67" y="87"/>
                    <a:pt x="67" y="88"/>
                  </a:cubicBezTo>
                  <a:cubicBezTo>
                    <a:pt x="69" y="88"/>
                    <a:pt x="68" y="88"/>
                    <a:pt x="69" y="86"/>
                  </a:cubicBezTo>
                  <a:cubicBezTo>
                    <a:pt x="70" y="87"/>
                    <a:pt x="69" y="86"/>
                    <a:pt x="69" y="88"/>
                  </a:cubicBezTo>
                  <a:cubicBezTo>
                    <a:pt x="67" y="89"/>
                    <a:pt x="69" y="88"/>
                    <a:pt x="66" y="88"/>
                  </a:cubicBezTo>
                  <a:cubicBezTo>
                    <a:pt x="66" y="90"/>
                    <a:pt x="66" y="90"/>
                    <a:pt x="66" y="91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3" y="97"/>
                    <a:pt x="64" y="97"/>
                    <a:pt x="64" y="98"/>
                  </a:cubicBezTo>
                  <a:cubicBezTo>
                    <a:pt x="63" y="99"/>
                    <a:pt x="63" y="100"/>
                    <a:pt x="63" y="100"/>
                  </a:cubicBezTo>
                  <a:cubicBezTo>
                    <a:pt x="62" y="101"/>
                    <a:pt x="63" y="101"/>
                    <a:pt x="62" y="102"/>
                  </a:cubicBezTo>
                  <a:cubicBezTo>
                    <a:pt x="62" y="102"/>
                    <a:pt x="61" y="102"/>
                    <a:pt x="60" y="104"/>
                  </a:cubicBezTo>
                  <a:cubicBezTo>
                    <a:pt x="60" y="105"/>
                    <a:pt x="60" y="105"/>
                    <a:pt x="60" y="106"/>
                  </a:cubicBezTo>
                  <a:cubicBezTo>
                    <a:pt x="60" y="108"/>
                    <a:pt x="60" y="107"/>
                    <a:pt x="59" y="108"/>
                  </a:cubicBezTo>
                  <a:cubicBezTo>
                    <a:pt x="59" y="110"/>
                    <a:pt x="60" y="109"/>
                    <a:pt x="58" y="112"/>
                  </a:cubicBezTo>
                  <a:cubicBezTo>
                    <a:pt x="57" y="113"/>
                    <a:pt x="57" y="113"/>
                    <a:pt x="57" y="115"/>
                  </a:cubicBezTo>
                  <a:cubicBezTo>
                    <a:pt x="57" y="114"/>
                    <a:pt x="57" y="115"/>
                    <a:pt x="57" y="114"/>
                  </a:cubicBezTo>
                  <a:cubicBezTo>
                    <a:pt x="56" y="114"/>
                    <a:pt x="57" y="115"/>
                    <a:pt x="56" y="114"/>
                  </a:cubicBezTo>
                  <a:cubicBezTo>
                    <a:pt x="56" y="113"/>
                    <a:pt x="56" y="113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1"/>
                    <a:pt x="57" y="112"/>
                    <a:pt x="57" y="111"/>
                  </a:cubicBezTo>
                  <a:cubicBezTo>
                    <a:pt x="59" y="109"/>
                    <a:pt x="58" y="103"/>
                    <a:pt x="60" y="10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7"/>
                    <a:pt x="61" y="95"/>
                    <a:pt x="65" y="88"/>
                  </a:cubicBezTo>
                  <a:cubicBezTo>
                    <a:pt x="67" y="85"/>
                    <a:pt x="66" y="86"/>
                    <a:pt x="68" y="8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5"/>
                    <a:pt x="74" y="74"/>
                    <a:pt x="76" y="73"/>
                  </a:cubicBezTo>
                  <a:cubicBezTo>
                    <a:pt x="76" y="72"/>
                    <a:pt x="78" y="71"/>
                    <a:pt x="79" y="70"/>
                  </a:cubicBezTo>
                  <a:cubicBezTo>
                    <a:pt x="83" y="66"/>
                    <a:pt x="87" y="62"/>
                    <a:pt x="91" y="59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8"/>
                    <a:pt x="93" y="58"/>
                    <a:pt x="93" y="58"/>
                  </a:cubicBezTo>
                  <a:cubicBezTo>
                    <a:pt x="95" y="57"/>
                    <a:pt x="100" y="53"/>
                    <a:pt x="101" y="54"/>
                  </a:cubicBezTo>
                  <a:cubicBezTo>
                    <a:pt x="100" y="54"/>
                    <a:pt x="98" y="55"/>
                    <a:pt x="97" y="57"/>
                  </a:cubicBezTo>
                  <a:cubicBezTo>
                    <a:pt x="99" y="57"/>
                    <a:pt x="99" y="56"/>
                    <a:pt x="100" y="56"/>
                  </a:cubicBezTo>
                  <a:cubicBezTo>
                    <a:pt x="102" y="54"/>
                    <a:pt x="104" y="54"/>
                    <a:pt x="106" y="52"/>
                  </a:cubicBezTo>
                  <a:cubicBezTo>
                    <a:pt x="107" y="52"/>
                    <a:pt x="106" y="52"/>
                    <a:pt x="107" y="52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3" y="49"/>
                    <a:pt x="114" y="48"/>
                    <a:pt x="114" y="47"/>
                  </a:cubicBezTo>
                  <a:cubicBezTo>
                    <a:pt x="116" y="47"/>
                    <a:pt x="116" y="48"/>
                    <a:pt x="117" y="47"/>
                  </a:cubicBezTo>
                  <a:cubicBezTo>
                    <a:pt x="119" y="45"/>
                    <a:pt x="117" y="46"/>
                    <a:pt x="119" y="45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7" y="41"/>
                    <a:pt x="131" y="41"/>
                    <a:pt x="134" y="40"/>
                  </a:cubicBezTo>
                  <a:cubicBezTo>
                    <a:pt x="135" y="40"/>
                    <a:pt x="135" y="40"/>
                    <a:pt x="137" y="40"/>
                  </a:cubicBezTo>
                  <a:cubicBezTo>
                    <a:pt x="138" y="39"/>
                    <a:pt x="139" y="40"/>
                    <a:pt x="139" y="38"/>
                  </a:cubicBezTo>
                  <a:cubicBezTo>
                    <a:pt x="137" y="38"/>
                    <a:pt x="137" y="38"/>
                    <a:pt x="136" y="39"/>
                  </a:cubicBezTo>
                  <a:cubicBezTo>
                    <a:pt x="134" y="39"/>
                    <a:pt x="134" y="39"/>
                    <a:pt x="133" y="39"/>
                  </a:cubicBezTo>
                  <a:cubicBezTo>
                    <a:pt x="130" y="39"/>
                    <a:pt x="129" y="40"/>
                    <a:pt x="127" y="40"/>
                  </a:cubicBezTo>
                  <a:cubicBezTo>
                    <a:pt x="126" y="40"/>
                    <a:pt x="125" y="41"/>
                    <a:pt x="124" y="41"/>
                  </a:cubicBezTo>
                  <a:cubicBezTo>
                    <a:pt x="122" y="42"/>
                    <a:pt x="123" y="40"/>
                    <a:pt x="121" y="41"/>
                  </a:cubicBezTo>
                  <a:cubicBezTo>
                    <a:pt x="120" y="42"/>
                    <a:pt x="121" y="43"/>
                    <a:pt x="119" y="43"/>
                  </a:cubicBezTo>
                  <a:cubicBezTo>
                    <a:pt x="118" y="43"/>
                    <a:pt x="118" y="41"/>
                    <a:pt x="117" y="43"/>
                  </a:cubicBezTo>
                  <a:cubicBezTo>
                    <a:pt x="115" y="43"/>
                    <a:pt x="117" y="43"/>
                    <a:pt x="115" y="43"/>
                  </a:cubicBezTo>
                  <a:cubicBezTo>
                    <a:pt x="115" y="43"/>
                    <a:pt x="114" y="43"/>
                    <a:pt x="113" y="43"/>
                  </a:cubicBezTo>
                  <a:cubicBezTo>
                    <a:pt x="113" y="42"/>
                    <a:pt x="113" y="41"/>
                    <a:pt x="115" y="41"/>
                  </a:cubicBezTo>
                  <a:cubicBezTo>
                    <a:pt x="114" y="39"/>
                    <a:pt x="114" y="41"/>
                    <a:pt x="115" y="40"/>
                  </a:cubicBezTo>
                  <a:cubicBezTo>
                    <a:pt x="115" y="39"/>
                    <a:pt x="116" y="40"/>
                    <a:pt x="115" y="38"/>
                  </a:cubicBezTo>
                  <a:cubicBezTo>
                    <a:pt x="115" y="38"/>
                    <a:pt x="113" y="39"/>
                    <a:pt x="113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0" y="40"/>
                    <a:pt x="108" y="41"/>
                    <a:pt x="106" y="41"/>
                  </a:cubicBezTo>
                  <a:cubicBezTo>
                    <a:pt x="104" y="42"/>
                    <a:pt x="105" y="41"/>
                    <a:pt x="103" y="42"/>
                  </a:cubicBezTo>
                  <a:cubicBezTo>
                    <a:pt x="101" y="44"/>
                    <a:pt x="100" y="45"/>
                    <a:pt x="98" y="46"/>
                  </a:cubicBezTo>
                  <a:cubicBezTo>
                    <a:pt x="98" y="44"/>
                    <a:pt x="99" y="44"/>
                    <a:pt x="100" y="43"/>
                  </a:cubicBezTo>
                  <a:cubicBezTo>
                    <a:pt x="101" y="42"/>
                    <a:pt x="102" y="42"/>
                    <a:pt x="103" y="41"/>
                  </a:cubicBezTo>
                  <a:cubicBezTo>
                    <a:pt x="105" y="40"/>
                    <a:pt x="105" y="41"/>
                    <a:pt x="106" y="40"/>
                  </a:cubicBezTo>
                  <a:cubicBezTo>
                    <a:pt x="108" y="39"/>
                    <a:pt x="107" y="39"/>
                    <a:pt x="109" y="38"/>
                  </a:cubicBezTo>
                  <a:cubicBezTo>
                    <a:pt x="111" y="37"/>
                    <a:pt x="120" y="35"/>
                    <a:pt x="121" y="33"/>
                  </a:cubicBezTo>
                  <a:cubicBezTo>
                    <a:pt x="120" y="32"/>
                    <a:pt x="118" y="33"/>
                    <a:pt x="117" y="34"/>
                  </a:cubicBezTo>
                  <a:cubicBezTo>
                    <a:pt x="115" y="35"/>
                    <a:pt x="114" y="35"/>
                    <a:pt x="113" y="35"/>
                  </a:cubicBezTo>
                  <a:cubicBezTo>
                    <a:pt x="114" y="34"/>
                    <a:pt x="114" y="34"/>
                    <a:pt x="115" y="34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2"/>
                    <a:pt x="114" y="34"/>
                    <a:pt x="112" y="33"/>
                  </a:cubicBezTo>
                  <a:cubicBezTo>
                    <a:pt x="113" y="32"/>
                    <a:pt x="114" y="32"/>
                    <a:pt x="115" y="31"/>
                  </a:cubicBezTo>
                  <a:cubicBezTo>
                    <a:pt x="117" y="30"/>
                    <a:pt x="118" y="31"/>
                    <a:pt x="119" y="29"/>
                  </a:cubicBezTo>
                  <a:cubicBezTo>
                    <a:pt x="117" y="29"/>
                    <a:pt x="115" y="30"/>
                    <a:pt x="114" y="30"/>
                  </a:cubicBezTo>
                  <a:cubicBezTo>
                    <a:pt x="110" y="32"/>
                    <a:pt x="110" y="31"/>
                    <a:pt x="109" y="32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3" y="35"/>
                    <a:pt x="103" y="35"/>
                    <a:pt x="102" y="35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1" y="42"/>
                    <a:pt x="87" y="42"/>
                    <a:pt x="84" y="46"/>
                  </a:cubicBezTo>
                  <a:cubicBezTo>
                    <a:pt x="81" y="48"/>
                    <a:pt x="80" y="51"/>
                    <a:pt x="77" y="53"/>
                  </a:cubicBezTo>
                  <a:cubicBezTo>
                    <a:pt x="74" y="56"/>
                    <a:pt x="70" y="59"/>
                    <a:pt x="68" y="63"/>
                  </a:cubicBezTo>
                  <a:cubicBezTo>
                    <a:pt x="67" y="64"/>
                    <a:pt x="66" y="65"/>
                    <a:pt x="65" y="66"/>
                  </a:cubicBezTo>
                  <a:cubicBezTo>
                    <a:pt x="63" y="68"/>
                    <a:pt x="62" y="70"/>
                    <a:pt x="60" y="72"/>
                  </a:cubicBezTo>
                  <a:cubicBezTo>
                    <a:pt x="59" y="72"/>
                    <a:pt x="59" y="73"/>
                    <a:pt x="59" y="73"/>
                  </a:cubicBezTo>
                  <a:cubicBezTo>
                    <a:pt x="58" y="75"/>
                    <a:pt x="58" y="75"/>
                    <a:pt x="58" y="75"/>
                  </a:cubicBezTo>
                  <a:close/>
                  <a:moveTo>
                    <a:pt x="59" y="74"/>
                  </a:moveTo>
                  <a:cubicBezTo>
                    <a:pt x="59" y="74"/>
                    <a:pt x="59" y="74"/>
                    <a:pt x="59" y="73"/>
                  </a:cubicBezTo>
                  <a:cubicBezTo>
                    <a:pt x="59" y="74"/>
                    <a:pt x="59" y="74"/>
                    <a:pt x="59" y="74"/>
                  </a:cubicBezTo>
                  <a:close/>
                  <a:moveTo>
                    <a:pt x="138" y="8"/>
                  </a:moveTo>
                  <a:cubicBezTo>
                    <a:pt x="139" y="10"/>
                    <a:pt x="140" y="8"/>
                    <a:pt x="141" y="9"/>
                  </a:cubicBezTo>
                  <a:cubicBezTo>
                    <a:pt x="141" y="10"/>
                    <a:pt x="140" y="9"/>
                    <a:pt x="140" y="10"/>
                  </a:cubicBezTo>
                  <a:cubicBezTo>
                    <a:pt x="142" y="10"/>
                    <a:pt x="141" y="10"/>
                    <a:pt x="143" y="9"/>
                  </a:cubicBezTo>
                  <a:cubicBezTo>
                    <a:pt x="147" y="9"/>
                    <a:pt x="149" y="10"/>
                    <a:pt x="153" y="8"/>
                  </a:cubicBezTo>
                  <a:cubicBezTo>
                    <a:pt x="149" y="6"/>
                    <a:pt x="147" y="7"/>
                    <a:pt x="142" y="8"/>
                  </a:cubicBezTo>
                  <a:cubicBezTo>
                    <a:pt x="140" y="8"/>
                    <a:pt x="139" y="7"/>
                    <a:pt x="138" y="8"/>
                  </a:cubicBezTo>
                  <a:close/>
                  <a:moveTo>
                    <a:pt x="47" y="41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6" y="39"/>
                    <a:pt x="45" y="41"/>
                  </a:cubicBezTo>
                  <a:cubicBezTo>
                    <a:pt x="44" y="41"/>
                    <a:pt x="45" y="41"/>
                    <a:pt x="44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3" y="45"/>
                    <a:pt x="42" y="44"/>
                    <a:pt x="42" y="45"/>
                  </a:cubicBezTo>
                  <a:cubicBezTo>
                    <a:pt x="43" y="45"/>
                    <a:pt x="42" y="44"/>
                    <a:pt x="44" y="44"/>
                  </a:cubicBezTo>
                  <a:cubicBezTo>
                    <a:pt x="45" y="45"/>
                    <a:pt x="44" y="46"/>
                    <a:pt x="45" y="47"/>
                  </a:cubicBezTo>
                  <a:cubicBezTo>
                    <a:pt x="45" y="46"/>
                    <a:pt x="46" y="45"/>
                    <a:pt x="48" y="44"/>
                  </a:cubicBezTo>
                  <a:cubicBezTo>
                    <a:pt x="51" y="41"/>
                    <a:pt x="49" y="40"/>
                    <a:pt x="52" y="37"/>
                  </a:cubicBezTo>
                  <a:cubicBezTo>
                    <a:pt x="52" y="36"/>
                    <a:pt x="54" y="36"/>
                    <a:pt x="54" y="34"/>
                  </a:cubicBezTo>
                  <a:cubicBezTo>
                    <a:pt x="53" y="35"/>
                    <a:pt x="53" y="35"/>
                    <a:pt x="51" y="37"/>
                  </a:cubicBezTo>
                  <a:cubicBezTo>
                    <a:pt x="47" y="39"/>
                    <a:pt x="50" y="40"/>
                    <a:pt x="47" y="41"/>
                  </a:cubicBezTo>
                  <a:close/>
                  <a:moveTo>
                    <a:pt x="45" y="55"/>
                  </a:moveTo>
                  <a:cubicBezTo>
                    <a:pt x="46" y="54"/>
                    <a:pt x="46" y="54"/>
                    <a:pt x="47" y="53"/>
                  </a:cubicBezTo>
                  <a:cubicBezTo>
                    <a:pt x="48" y="53"/>
                    <a:pt x="46" y="52"/>
                    <a:pt x="48" y="54"/>
                  </a:cubicBezTo>
                  <a:cubicBezTo>
                    <a:pt x="48" y="53"/>
                    <a:pt x="47" y="54"/>
                    <a:pt x="48" y="53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51"/>
                    <a:pt x="49" y="50"/>
                    <a:pt x="49" y="52"/>
                  </a:cubicBezTo>
                  <a:cubicBezTo>
                    <a:pt x="51" y="51"/>
                    <a:pt x="52" y="48"/>
                    <a:pt x="54" y="46"/>
                  </a:cubicBezTo>
                  <a:cubicBezTo>
                    <a:pt x="55" y="45"/>
                    <a:pt x="56" y="45"/>
                    <a:pt x="56" y="44"/>
                  </a:cubicBezTo>
                  <a:cubicBezTo>
                    <a:pt x="58" y="42"/>
                    <a:pt x="59" y="41"/>
                    <a:pt x="60" y="40"/>
                  </a:cubicBezTo>
                  <a:cubicBezTo>
                    <a:pt x="61" y="40"/>
                    <a:pt x="62" y="39"/>
                    <a:pt x="62" y="39"/>
                  </a:cubicBezTo>
                  <a:cubicBezTo>
                    <a:pt x="67" y="35"/>
                    <a:pt x="66" y="34"/>
                    <a:pt x="68" y="33"/>
                  </a:cubicBezTo>
                  <a:cubicBezTo>
                    <a:pt x="69" y="32"/>
                    <a:pt x="76" y="27"/>
                    <a:pt x="77" y="27"/>
                  </a:cubicBezTo>
                  <a:cubicBezTo>
                    <a:pt x="78" y="26"/>
                    <a:pt x="79" y="26"/>
                    <a:pt x="80" y="25"/>
                  </a:cubicBezTo>
                  <a:cubicBezTo>
                    <a:pt x="80" y="25"/>
                    <a:pt x="82" y="24"/>
                    <a:pt x="82" y="23"/>
                  </a:cubicBezTo>
                  <a:cubicBezTo>
                    <a:pt x="80" y="22"/>
                    <a:pt x="80" y="24"/>
                    <a:pt x="76" y="26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69" y="31"/>
                    <a:pt x="66" y="31"/>
                    <a:pt x="64" y="34"/>
                  </a:cubicBezTo>
                  <a:cubicBezTo>
                    <a:pt x="62" y="37"/>
                    <a:pt x="61" y="36"/>
                    <a:pt x="59" y="39"/>
                  </a:cubicBezTo>
                  <a:cubicBezTo>
                    <a:pt x="58" y="39"/>
                    <a:pt x="59" y="39"/>
                    <a:pt x="58" y="40"/>
                  </a:cubicBezTo>
                  <a:cubicBezTo>
                    <a:pt x="57" y="41"/>
                    <a:pt x="56" y="42"/>
                    <a:pt x="55" y="43"/>
                  </a:cubicBezTo>
                  <a:cubicBezTo>
                    <a:pt x="53" y="45"/>
                    <a:pt x="50" y="47"/>
                    <a:pt x="48" y="49"/>
                  </a:cubicBezTo>
                  <a:cubicBezTo>
                    <a:pt x="48" y="49"/>
                    <a:pt x="48" y="50"/>
                    <a:pt x="48" y="50"/>
                  </a:cubicBezTo>
                  <a:cubicBezTo>
                    <a:pt x="47" y="50"/>
                    <a:pt x="45" y="52"/>
                    <a:pt x="45" y="55"/>
                  </a:cubicBezTo>
                  <a:close/>
                  <a:moveTo>
                    <a:pt x="132" y="6"/>
                  </a:moveTo>
                  <a:cubicBezTo>
                    <a:pt x="133" y="4"/>
                    <a:pt x="134" y="4"/>
                    <a:pt x="136" y="3"/>
                  </a:cubicBezTo>
                  <a:cubicBezTo>
                    <a:pt x="138" y="3"/>
                    <a:pt x="136" y="3"/>
                    <a:pt x="138" y="2"/>
                  </a:cubicBezTo>
                  <a:cubicBezTo>
                    <a:pt x="140" y="1"/>
                    <a:pt x="143" y="1"/>
                    <a:pt x="145" y="1"/>
                  </a:cubicBezTo>
                  <a:cubicBezTo>
                    <a:pt x="146" y="0"/>
                    <a:pt x="145" y="0"/>
                    <a:pt x="146" y="0"/>
                  </a:cubicBezTo>
                  <a:cubicBezTo>
                    <a:pt x="148" y="0"/>
                    <a:pt x="154" y="0"/>
                    <a:pt x="156" y="1"/>
                  </a:cubicBezTo>
                  <a:cubicBezTo>
                    <a:pt x="156" y="1"/>
                    <a:pt x="157" y="1"/>
                    <a:pt x="156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5" y="3"/>
                    <a:pt x="156" y="3"/>
                    <a:pt x="157" y="3"/>
                  </a:cubicBezTo>
                  <a:cubicBezTo>
                    <a:pt x="158" y="4"/>
                    <a:pt x="158" y="3"/>
                    <a:pt x="158" y="4"/>
                  </a:cubicBezTo>
                  <a:cubicBezTo>
                    <a:pt x="157" y="5"/>
                    <a:pt x="147" y="4"/>
                    <a:pt x="144" y="4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4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2" y="6"/>
                    <a:pt x="142" y="5"/>
                    <a:pt x="142" y="5"/>
                  </a:cubicBezTo>
                  <a:cubicBezTo>
                    <a:pt x="140" y="5"/>
                    <a:pt x="141" y="4"/>
                    <a:pt x="137" y="5"/>
                  </a:cubicBezTo>
                  <a:cubicBezTo>
                    <a:pt x="136" y="5"/>
                    <a:pt x="136" y="5"/>
                    <a:pt x="135" y="5"/>
                  </a:cubicBezTo>
                  <a:cubicBezTo>
                    <a:pt x="133" y="5"/>
                    <a:pt x="134" y="5"/>
                    <a:pt x="132" y="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62235" y="5232731"/>
            <a:ext cx="1629765" cy="1625269"/>
            <a:chOff x="1776601" y="4199797"/>
            <a:chExt cx="1629765" cy="162526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76601" y="4199797"/>
              <a:ext cx="1629765" cy="162526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88959" y="4371564"/>
              <a:ext cx="444796" cy="9127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200949" y="0"/>
            <a:ext cx="5062875" cy="3307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研究方法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sp>
        <p:nvSpPr>
          <p:cNvPr id="14" name="空心弧 13"/>
          <p:cNvSpPr/>
          <p:nvPr/>
        </p:nvSpPr>
        <p:spPr>
          <a:xfrm rot="21045095">
            <a:off x="8647350" y="1934679"/>
            <a:ext cx="1900796" cy="1900796"/>
          </a:xfrm>
          <a:prstGeom prst="blockArc">
            <a:avLst>
              <a:gd name="adj1" fmla="val 20215186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62235" y="5232731"/>
            <a:ext cx="1629765" cy="1625269"/>
            <a:chOff x="1776601" y="4199797"/>
            <a:chExt cx="1629765" cy="162526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776601" y="4199797"/>
              <a:ext cx="1629765" cy="162526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88959" y="4371564"/>
              <a:ext cx="444796" cy="91275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22" y="1420831"/>
            <a:ext cx="121920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5336" y="1305560"/>
            <a:ext cx="1219200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7725" y="1372191"/>
            <a:ext cx="1219200" cy="1219200"/>
          </a:xfrm>
          <a:prstGeom prst="rect">
            <a:avLst/>
          </a:prstGeom>
        </p:spPr>
      </p:pic>
      <p:sp>
        <p:nvSpPr>
          <p:cNvPr id="82" name="文本框 81"/>
          <p:cNvSpPr txBox="1"/>
          <p:nvPr/>
        </p:nvSpPr>
        <p:spPr>
          <a:xfrm>
            <a:off x="1138336" y="2794942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694464" y="3281943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986126" y="2794942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3531283" y="3281943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813596" y="282027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7" name="矩形 86"/>
          <p:cNvSpPr/>
          <p:nvPr/>
        </p:nvSpPr>
        <p:spPr>
          <a:xfrm>
            <a:off x="6368102" y="3307279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9620747" y="282027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9" name="矩形 88"/>
          <p:cNvSpPr/>
          <p:nvPr/>
        </p:nvSpPr>
        <p:spPr>
          <a:xfrm>
            <a:off x="9204920" y="3307279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603651" y="999942"/>
            <a:ext cx="1841972" cy="1827500"/>
            <a:chOff x="6603651" y="1087494"/>
            <a:chExt cx="1841972" cy="1827500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 rot="20700000">
              <a:off x="6603651" y="1087494"/>
              <a:ext cx="1827501" cy="1827500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6781889" y="1196975"/>
              <a:ext cx="1663734" cy="166373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52420" y="1159164"/>
            <a:ext cx="4848301" cy="3249038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00000">
            <a:off x="5687935" y="2954233"/>
            <a:ext cx="696399" cy="696399"/>
          </a:xfrm>
          <a:prstGeom prst="rect">
            <a:avLst/>
          </a:prstGeom>
        </p:spPr>
      </p:pic>
      <p:pic>
        <p:nvPicPr>
          <p:cNvPr id="25" name="图片 15" descr="07.png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7529209" y="0"/>
            <a:ext cx="4734615" cy="322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研究方法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sp>
        <p:nvSpPr>
          <p:cNvPr id="14" name="空心弧 13"/>
          <p:cNvSpPr/>
          <p:nvPr/>
        </p:nvSpPr>
        <p:spPr>
          <a:xfrm rot="21045095">
            <a:off x="8647350" y="1934679"/>
            <a:ext cx="1900796" cy="1900796"/>
          </a:xfrm>
          <a:prstGeom prst="blockArc">
            <a:avLst>
              <a:gd name="adj1" fmla="val 20215186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62235" y="5232731"/>
            <a:ext cx="1629765" cy="1625269"/>
            <a:chOff x="1776601" y="4199797"/>
            <a:chExt cx="1629765" cy="162526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776601" y="4199797"/>
              <a:ext cx="1629765" cy="1625269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588959" y="4371564"/>
              <a:ext cx="444796" cy="912759"/>
            </a:xfrm>
            <a:prstGeom prst="rect">
              <a:avLst/>
            </a:prstGeom>
          </p:spPr>
        </p:pic>
      </p:grpSp>
      <p:pic>
        <p:nvPicPr>
          <p:cNvPr id="818" name="图片 8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00000">
            <a:off x="5685249" y="4616510"/>
            <a:ext cx="696399" cy="696399"/>
          </a:xfrm>
          <a:prstGeom prst="rect">
            <a:avLst/>
          </a:prstGeom>
        </p:spPr>
      </p:pic>
      <p:pic>
        <p:nvPicPr>
          <p:cNvPr id="819" name="图片 8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700000">
            <a:off x="5687934" y="1291957"/>
            <a:ext cx="696399" cy="696399"/>
          </a:xfrm>
          <a:prstGeom prst="rect">
            <a:avLst/>
          </a:prstGeom>
        </p:spPr>
      </p:pic>
      <p:sp>
        <p:nvSpPr>
          <p:cNvPr id="823" name="文本框 822"/>
          <p:cNvSpPr txBox="1"/>
          <p:nvPr/>
        </p:nvSpPr>
        <p:spPr>
          <a:xfrm>
            <a:off x="6320147" y="1404244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24" name="矩形 823"/>
          <p:cNvSpPr/>
          <p:nvPr/>
        </p:nvSpPr>
        <p:spPr>
          <a:xfrm>
            <a:off x="6316233" y="1891245"/>
            <a:ext cx="231457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</a:t>
            </a:r>
          </a:p>
        </p:txBody>
      </p:sp>
      <p:sp>
        <p:nvSpPr>
          <p:cNvPr id="825" name="文本框 824"/>
          <p:cNvSpPr txBox="1"/>
          <p:nvPr/>
        </p:nvSpPr>
        <p:spPr>
          <a:xfrm>
            <a:off x="6325295" y="3074886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26" name="矩形 825"/>
          <p:cNvSpPr/>
          <p:nvPr/>
        </p:nvSpPr>
        <p:spPr>
          <a:xfrm>
            <a:off x="6321381" y="3561887"/>
            <a:ext cx="231457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</a:t>
            </a:r>
          </a:p>
        </p:txBody>
      </p:sp>
      <p:sp>
        <p:nvSpPr>
          <p:cNvPr id="827" name="文本框 826"/>
          <p:cNvSpPr txBox="1"/>
          <p:nvPr/>
        </p:nvSpPr>
        <p:spPr>
          <a:xfrm>
            <a:off x="6325295" y="4715296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828" name="矩形 827"/>
          <p:cNvSpPr/>
          <p:nvPr/>
        </p:nvSpPr>
        <p:spPr>
          <a:xfrm>
            <a:off x="6321381" y="5202297"/>
            <a:ext cx="231457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</a:t>
            </a:r>
          </a:p>
        </p:txBody>
      </p:sp>
      <p:sp>
        <p:nvSpPr>
          <p:cNvPr id="24" name="Freeform 259"/>
          <p:cNvSpPr>
            <a:spLocks noEditPoints="1"/>
          </p:cNvSpPr>
          <p:nvPr/>
        </p:nvSpPr>
        <p:spPr bwMode="auto">
          <a:xfrm rot="8395363" flipV="1">
            <a:off x="3777290" y="2495372"/>
            <a:ext cx="2341693" cy="61121"/>
          </a:xfrm>
          <a:custGeom>
            <a:avLst/>
            <a:gdLst>
              <a:gd name="T0" fmla="*/ 466 w 517"/>
              <a:gd name="T1" fmla="*/ 30 h 56"/>
              <a:gd name="T2" fmla="*/ 464 w 517"/>
              <a:gd name="T3" fmla="*/ 27 h 56"/>
              <a:gd name="T4" fmla="*/ 465 w 517"/>
              <a:gd name="T5" fmla="*/ 27 h 56"/>
              <a:gd name="T6" fmla="*/ 465 w 517"/>
              <a:gd name="T7" fmla="*/ 27 h 56"/>
              <a:gd name="T8" fmla="*/ 467 w 517"/>
              <a:gd name="T9" fmla="*/ 22 h 56"/>
              <a:gd name="T10" fmla="*/ 470 w 517"/>
              <a:gd name="T11" fmla="*/ 25 h 56"/>
              <a:gd name="T12" fmla="*/ 470 w 517"/>
              <a:gd name="T13" fmla="*/ 22 h 56"/>
              <a:gd name="T14" fmla="*/ 465 w 517"/>
              <a:gd name="T15" fmla="*/ 20 h 56"/>
              <a:gd name="T16" fmla="*/ 461 w 517"/>
              <a:gd name="T17" fmla="*/ 22 h 56"/>
              <a:gd name="T18" fmla="*/ 459 w 517"/>
              <a:gd name="T19" fmla="*/ 20 h 56"/>
              <a:gd name="T20" fmla="*/ 452 w 517"/>
              <a:gd name="T21" fmla="*/ 20 h 56"/>
              <a:gd name="T22" fmla="*/ 454 w 517"/>
              <a:gd name="T23" fmla="*/ 16 h 56"/>
              <a:gd name="T24" fmla="*/ 455 w 517"/>
              <a:gd name="T25" fmla="*/ 18 h 56"/>
              <a:gd name="T26" fmla="*/ 458 w 517"/>
              <a:gd name="T27" fmla="*/ 14 h 56"/>
              <a:gd name="T28" fmla="*/ 462 w 517"/>
              <a:gd name="T29" fmla="*/ 15 h 56"/>
              <a:gd name="T30" fmla="*/ 461 w 517"/>
              <a:gd name="T31" fmla="*/ 18 h 56"/>
              <a:gd name="T32" fmla="*/ 465 w 517"/>
              <a:gd name="T33" fmla="*/ 15 h 56"/>
              <a:gd name="T34" fmla="*/ 468 w 517"/>
              <a:gd name="T35" fmla="*/ 15 h 56"/>
              <a:gd name="T36" fmla="*/ 467 w 517"/>
              <a:gd name="T37" fmla="*/ 16 h 56"/>
              <a:gd name="T38" fmla="*/ 468 w 517"/>
              <a:gd name="T39" fmla="*/ 16 h 56"/>
              <a:gd name="T40" fmla="*/ 474 w 517"/>
              <a:gd name="T41" fmla="*/ 15 h 56"/>
              <a:gd name="T42" fmla="*/ 484 w 517"/>
              <a:gd name="T43" fmla="*/ 14 h 56"/>
              <a:gd name="T44" fmla="*/ 481 w 517"/>
              <a:gd name="T45" fmla="*/ 13 h 56"/>
              <a:gd name="T46" fmla="*/ 382 w 517"/>
              <a:gd name="T47" fmla="*/ 4 h 56"/>
              <a:gd name="T48" fmla="*/ 296 w 517"/>
              <a:gd name="T49" fmla="*/ 0 h 56"/>
              <a:gd name="T50" fmla="*/ 188 w 517"/>
              <a:gd name="T51" fmla="*/ 1 h 56"/>
              <a:gd name="T52" fmla="*/ 110 w 517"/>
              <a:gd name="T53" fmla="*/ 6 h 56"/>
              <a:gd name="T54" fmla="*/ 22 w 517"/>
              <a:gd name="T55" fmla="*/ 13 h 56"/>
              <a:gd name="T56" fmla="*/ 0 w 517"/>
              <a:gd name="T57" fmla="*/ 31 h 56"/>
              <a:gd name="T58" fmla="*/ 0 w 517"/>
              <a:gd name="T59" fmla="*/ 34 h 56"/>
              <a:gd name="T60" fmla="*/ 12 w 517"/>
              <a:gd name="T61" fmla="*/ 43 h 56"/>
              <a:gd name="T62" fmla="*/ 79 w 517"/>
              <a:gd name="T63" fmla="*/ 52 h 56"/>
              <a:gd name="T64" fmla="*/ 264 w 517"/>
              <a:gd name="T65" fmla="*/ 52 h 56"/>
              <a:gd name="T66" fmla="*/ 277 w 517"/>
              <a:gd name="T67" fmla="*/ 52 h 56"/>
              <a:gd name="T68" fmla="*/ 428 w 517"/>
              <a:gd name="T69" fmla="*/ 45 h 56"/>
              <a:gd name="T70" fmla="*/ 433 w 517"/>
              <a:gd name="T71" fmla="*/ 44 h 56"/>
              <a:gd name="T72" fmla="*/ 458 w 517"/>
              <a:gd name="T73" fmla="*/ 40 h 56"/>
              <a:gd name="T74" fmla="*/ 480 w 517"/>
              <a:gd name="T75" fmla="*/ 38 h 56"/>
              <a:gd name="T76" fmla="*/ 517 w 517"/>
              <a:gd name="T77" fmla="*/ 32 h 56"/>
              <a:gd name="T78" fmla="*/ 466 w 517"/>
              <a:gd name="T79" fmla="*/ 30 h 56"/>
              <a:gd name="T80" fmla="*/ 451 w 517"/>
              <a:gd name="T81" fmla="*/ 29 h 56"/>
              <a:gd name="T82" fmla="*/ 448 w 517"/>
              <a:gd name="T83" fmla="*/ 28 h 56"/>
              <a:gd name="T84" fmla="*/ 451 w 517"/>
              <a:gd name="T85" fmla="*/ 27 h 56"/>
              <a:gd name="T86" fmla="*/ 451 w 517"/>
              <a:gd name="T87" fmla="*/ 29 h 56"/>
              <a:gd name="T88" fmla="*/ 463 w 517"/>
              <a:gd name="T89" fmla="*/ 29 h 56"/>
              <a:gd name="T90" fmla="*/ 462 w 517"/>
              <a:gd name="T91" fmla="*/ 29 h 56"/>
              <a:gd name="T92" fmla="*/ 461 w 517"/>
              <a:gd name="T93" fmla="*/ 27 h 56"/>
              <a:gd name="T94" fmla="*/ 460 w 517"/>
              <a:gd name="T95" fmla="*/ 29 h 56"/>
              <a:gd name="T96" fmla="*/ 456 w 517"/>
              <a:gd name="T97" fmla="*/ 28 h 56"/>
              <a:gd name="T98" fmla="*/ 457 w 517"/>
              <a:gd name="T99" fmla="*/ 26 h 56"/>
              <a:gd name="T100" fmla="*/ 459 w 517"/>
              <a:gd name="T101" fmla="*/ 27 h 56"/>
              <a:gd name="T102" fmla="*/ 462 w 517"/>
              <a:gd name="T103" fmla="*/ 23 h 56"/>
              <a:gd name="T104" fmla="*/ 463 w 517"/>
              <a:gd name="T105" fmla="*/ 2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" h="56">
                <a:moveTo>
                  <a:pt x="466" y="30"/>
                </a:moveTo>
                <a:cubicBezTo>
                  <a:pt x="465" y="30"/>
                  <a:pt x="463" y="28"/>
                  <a:pt x="464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4" y="25"/>
                  <a:pt x="466" y="24"/>
                  <a:pt x="467" y="22"/>
                </a:cubicBezTo>
                <a:cubicBezTo>
                  <a:pt x="468" y="22"/>
                  <a:pt x="469" y="24"/>
                  <a:pt x="470" y="25"/>
                </a:cubicBezTo>
                <a:cubicBezTo>
                  <a:pt x="470" y="22"/>
                  <a:pt x="470" y="22"/>
                  <a:pt x="470" y="22"/>
                </a:cubicBezTo>
                <a:cubicBezTo>
                  <a:pt x="468" y="20"/>
                  <a:pt x="466" y="23"/>
                  <a:pt x="465" y="20"/>
                </a:cubicBezTo>
                <a:cubicBezTo>
                  <a:pt x="463" y="20"/>
                  <a:pt x="462" y="20"/>
                  <a:pt x="461" y="22"/>
                </a:cubicBezTo>
                <a:cubicBezTo>
                  <a:pt x="459" y="20"/>
                  <a:pt x="459" y="20"/>
                  <a:pt x="459" y="20"/>
                </a:cubicBezTo>
                <a:cubicBezTo>
                  <a:pt x="457" y="22"/>
                  <a:pt x="455" y="19"/>
                  <a:pt x="452" y="20"/>
                </a:cubicBezTo>
                <a:cubicBezTo>
                  <a:pt x="454" y="16"/>
                  <a:pt x="454" y="16"/>
                  <a:pt x="454" y="16"/>
                </a:cubicBezTo>
                <a:cubicBezTo>
                  <a:pt x="455" y="16"/>
                  <a:pt x="455" y="17"/>
                  <a:pt x="455" y="18"/>
                </a:cubicBezTo>
                <a:cubicBezTo>
                  <a:pt x="457" y="18"/>
                  <a:pt x="458" y="17"/>
                  <a:pt x="458" y="14"/>
                </a:cubicBezTo>
                <a:cubicBezTo>
                  <a:pt x="459" y="14"/>
                  <a:pt x="461" y="13"/>
                  <a:pt x="462" y="15"/>
                </a:cubicBezTo>
                <a:cubicBezTo>
                  <a:pt x="462" y="16"/>
                  <a:pt x="461" y="17"/>
                  <a:pt x="461" y="18"/>
                </a:cubicBezTo>
                <a:cubicBezTo>
                  <a:pt x="462" y="19"/>
                  <a:pt x="465" y="17"/>
                  <a:pt x="465" y="15"/>
                </a:cubicBezTo>
                <a:cubicBezTo>
                  <a:pt x="466" y="15"/>
                  <a:pt x="467" y="14"/>
                  <a:pt x="468" y="15"/>
                </a:cubicBezTo>
                <a:cubicBezTo>
                  <a:pt x="467" y="16"/>
                  <a:pt x="467" y="16"/>
                  <a:pt x="467" y="16"/>
                </a:cubicBezTo>
                <a:cubicBezTo>
                  <a:pt x="468" y="16"/>
                  <a:pt x="468" y="16"/>
                  <a:pt x="468" y="16"/>
                </a:cubicBezTo>
                <a:cubicBezTo>
                  <a:pt x="468" y="14"/>
                  <a:pt x="472" y="14"/>
                  <a:pt x="474" y="15"/>
                </a:cubicBezTo>
                <a:cubicBezTo>
                  <a:pt x="484" y="14"/>
                  <a:pt x="484" y="14"/>
                  <a:pt x="484" y="14"/>
                </a:cubicBezTo>
                <a:cubicBezTo>
                  <a:pt x="483" y="13"/>
                  <a:pt x="482" y="14"/>
                  <a:pt x="481" y="13"/>
                </a:cubicBezTo>
                <a:cubicBezTo>
                  <a:pt x="382" y="4"/>
                  <a:pt x="382" y="4"/>
                  <a:pt x="382" y="4"/>
                </a:cubicBezTo>
                <a:cubicBezTo>
                  <a:pt x="353" y="2"/>
                  <a:pt x="323" y="0"/>
                  <a:pt x="296" y="0"/>
                </a:cubicBezTo>
                <a:cubicBezTo>
                  <a:pt x="188" y="1"/>
                  <a:pt x="188" y="1"/>
                  <a:pt x="188" y="1"/>
                </a:cubicBezTo>
                <a:cubicBezTo>
                  <a:pt x="110" y="6"/>
                  <a:pt x="110" y="6"/>
                  <a:pt x="110" y="6"/>
                </a:cubicBezTo>
                <a:cubicBezTo>
                  <a:pt x="22" y="13"/>
                  <a:pt x="22" y="13"/>
                  <a:pt x="22" y="13"/>
                </a:cubicBezTo>
                <a:cubicBezTo>
                  <a:pt x="13" y="16"/>
                  <a:pt x="8" y="24"/>
                  <a:pt x="0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39"/>
                  <a:pt x="7" y="41"/>
                  <a:pt x="12" y="43"/>
                </a:cubicBezTo>
                <a:cubicBezTo>
                  <a:pt x="34" y="47"/>
                  <a:pt x="55" y="52"/>
                  <a:pt x="79" y="52"/>
                </a:cubicBezTo>
                <a:cubicBezTo>
                  <a:pt x="141" y="52"/>
                  <a:pt x="203" y="51"/>
                  <a:pt x="264" y="52"/>
                </a:cubicBezTo>
                <a:cubicBezTo>
                  <a:pt x="267" y="49"/>
                  <a:pt x="273" y="53"/>
                  <a:pt x="277" y="52"/>
                </a:cubicBezTo>
                <a:cubicBezTo>
                  <a:pt x="326" y="48"/>
                  <a:pt x="379" y="56"/>
                  <a:pt x="428" y="45"/>
                </a:cubicBezTo>
                <a:cubicBezTo>
                  <a:pt x="430" y="45"/>
                  <a:pt x="431" y="41"/>
                  <a:pt x="433" y="44"/>
                </a:cubicBezTo>
                <a:cubicBezTo>
                  <a:pt x="440" y="42"/>
                  <a:pt x="450" y="40"/>
                  <a:pt x="458" y="40"/>
                </a:cubicBezTo>
                <a:cubicBezTo>
                  <a:pt x="466" y="40"/>
                  <a:pt x="472" y="35"/>
                  <a:pt x="480" y="38"/>
                </a:cubicBezTo>
                <a:cubicBezTo>
                  <a:pt x="491" y="34"/>
                  <a:pt x="504" y="34"/>
                  <a:pt x="517" y="32"/>
                </a:cubicBezTo>
                <a:cubicBezTo>
                  <a:pt x="502" y="31"/>
                  <a:pt x="483" y="28"/>
                  <a:pt x="466" y="30"/>
                </a:cubicBezTo>
                <a:close/>
                <a:moveTo>
                  <a:pt x="451" y="29"/>
                </a:moveTo>
                <a:cubicBezTo>
                  <a:pt x="448" y="28"/>
                  <a:pt x="448" y="28"/>
                  <a:pt x="448" y="28"/>
                </a:cubicBezTo>
                <a:cubicBezTo>
                  <a:pt x="449" y="25"/>
                  <a:pt x="450" y="28"/>
                  <a:pt x="451" y="27"/>
                </a:cubicBezTo>
                <a:lnTo>
                  <a:pt x="451" y="29"/>
                </a:lnTo>
                <a:close/>
                <a:moveTo>
                  <a:pt x="463" y="29"/>
                </a:moveTo>
                <a:cubicBezTo>
                  <a:pt x="462" y="29"/>
                  <a:pt x="462" y="29"/>
                  <a:pt x="462" y="29"/>
                </a:cubicBezTo>
                <a:cubicBezTo>
                  <a:pt x="462" y="28"/>
                  <a:pt x="462" y="28"/>
                  <a:pt x="461" y="27"/>
                </a:cubicBezTo>
                <a:cubicBezTo>
                  <a:pt x="460" y="27"/>
                  <a:pt x="461" y="28"/>
                  <a:pt x="460" y="2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27"/>
                  <a:pt x="457" y="27"/>
                  <a:pt x="457" y="26"/>
                </a:cubicBezTo>
                <a:cubicBezTo>
                  <a:pt x="458" y="26"/>
                  <a:pt x="458" y="26"/>
                  <a:pt x="459" y="27"/>
                </a:cubicBezTo>
                <a:cubicBezTo>
                  <a:pt x="460" y="26"/>
                  <a:pt x="461" y="23"/>
                  <a:pt x="462" y="23"/>
                </a:cubicBezTo>
                <a:cubicBezTo>
                  <a:pt x="462" y="25"/>
                  <a:pt x="463" y="27"/>
                  <a:pt x="463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59"/>
          <p:cNvSpPr>
            <a:spLocks noEditPoints="1"/>
          </p:cNvSpPr>
          <p:nvPr/>
        </p:nvSpPr>
        <p:spPr bwMode="auto">
          <a:xfrm rot="10800000" flipV="1">
            <a:off x="3919128" y="3222289"/>
            <a:ext cx="1914902" cy="61121"/>
          </a:xfrm>
          <a:custGeom>
            <a:avLst/>
            <a:gdLst>
              <a:gd name="T0" fmla="*/ 466 w 517"/>
              <a:gd name="T1" fmla="*/ 30 h 56"/>
              <a:gd name="T2" fmla="*/ 464 w 517"/>
              <a:gd name="T3" fmla="*/ 27 h 56"/>
              <a:gd name="T4" fmla="*/ 465 w 517"/>
              <a:gd name="T5" fmla="*/ 27 h 56"/>
              <a:gd name="T6" fmla="*/ 465 w 517"/>
              <a:gd name="T7" fmla="*/ 27 h 56"/>
              <a:gd name="T8" fmla="*/ 467 w 517"/>
              <a:gd name="T9" fmla="*/ 22 h 56"/>
              <a:gd name="T10" fmla="*/ 470 w 517"/>
              <a:gd name="T11" fmla="*/ 25 h 56"/>
              <a:gd name="T12" fmla="*/ 470 w 517"/>
              <a:gd name="T13" fmla="*/ 22 h 56"/>
              <a:gd name="T14" fmla="*/ 465 w 517"/>
              <a:gd name="T15" fmla="*/ 20 h 56"/>
              <a:gd name="T16" fmla="*/ 461 w 517"/>
              <a:gd name="T17" fmla="*/ 22 h 56"/>
              <a:gd name="T18" fmla="*/ 459 w 517"/>
              <a:gd name="T19" fmla="*/ 20 h 56"/>
              <a:gd name="T20" fmla="*/ 452 w 517"/>
              <a:gd name="T21" fmla="*/ 20 h 56"/>
              <a:gd name="T22" fmla="*/ 454 w 517"/>
              <a:gd name="T23" fmla="*/ 16 h 56"/>
              <a:gd name="T24" fmla="*/ 455 w 517"/>
              <a:gd name="T25" fmla="*/ 18 h 56"/>
              <a:gd name="T26" fmla="*/ 458 w 517"/>
              <a:gd name="T27" fmla="*/ 14 h 56"/>
              <a:gd name="T28" fmla="*/ 462 w 517"/>
              <a:gd name="T29" fmla="*/ 15 h 56"/>
              <a:gd name="T30" fmla="*/ 461 w 517"/>
              <a:gd name="T31" fmla="*/ 18 h 56"/>
              <a:gd name="T32" fmla="*/ 465 w 517"/>
              <a:gd name="T33" fmla="*/ 15 h 56"/>
              <a:gd name="T34" fmla="*/ 468 w 517"/>
              <a:gd name="T35" fmla="*/ 15 h 56"/>
              <a:gd name="T36" fmla="*/ 467 w 517"/>
              <a:gd name="T37" fmla="*/ 16 h 56"/>
              <a:gd name="T38" fmla="*/ 468 w 517"/>
              <a:gd name="T39" fmla="*/ 16 h 56"/>
              <a:gd name="T40" fmla="*/ 474 w 517"/>
              <a:gd name="T41" fmla="*/ 15 h 56"/>
              <a:gd name="T42" fmla="*/ 484 w 517"/>
              <a:gd name="T43" fmla="*/ 14 h 56"/>
              <a:gd name="T44" fmla="*/ 481 w 517"/>
              <a:gd name="T45" fmla="*/ 13 h 56"/>
              <a:gd name="T46" fmla="*/ 382 w 517"/>
              <a:gd name="T47" fmla="*/ 4 h 56"/>
              <a:gd name="T48" fmla="*/ 296 w 517"/>
              <a:gd name="T49" fmla="*/ 0 h 56"/>
              <a:gd name="T50" fmla="*/ 188 w 517"/>
              <a:gd name="T51" fmla="*/ 1 h 56"/>
              <a:gd name="T52" fmla="*/ 110 w 517"/>
              <a:gd name="T53" fmla="*/ 6 h 56"/>
              <a:gd name="T54" fmla="*/ 22 w 517"/>
              <a:gd name="T55" fmla="*/ 13 h 56"/>
              <a:gd name="T56" fmla="*/ 0 w 517"/>
              <a:gd name="T57" fmla="*/ 31 h 56"/>
              <a:gd name="T58" fmla="*/ 0 w 517"/>
              <a:gd name="T59" fmla="*/ 34 h 56"/>
              <a:gd name="T60" fmla="*/ 12 w 517"/>
              <a:gd name="T61" fmla="*/ 43 h 56"/>
              <a:gd name="T62" fmla="*/ 79 w 517"/>
              <a:gd name="T63" fmla="*/ 52 h 56"/>
              <a:gd name="T64" fmla="*/ 264 w 517"/>
              <a:gd name="T65" fmla="*/ 52 h 56"/>
              <a:gd name="T66" fmla="*/ 277 w 517"/>
              <a:gd name="T67" fmla="*/ 52 h 56"/>
              <a:gd name="T68" fmla="*/ 428 w 517"/>
              <a:gd name="T69" fmla="*/ 45 h 56"/>
              <a:gd name="T70" fmla="*/ 433 w 517"/>
              <a:gd name="T71" fmla="*/ 44 h 56"/>
              <a:gd name="T72" fmla="*/ 458 w 517"/>
              <a:gd name="T73" fmla="*/ 40 h 56"/>
              <a:gd name="T74" fmla="*/ 480 w 517"/>
              <a:gd name="T75" fmla="*/ 38 h 56"/>
              <a:gd name="T76" fmla="*/ 517 w 517"/>
              <a:gd name="T77" fmla="*/ 32 h 56"/>
              <a:gd name="T78" fmla="*/ 466 w 517"/>
              <a:gd name="T79" fmla="*/ 30 h 56"/>
              <a:gd name="T80" fmla="*/ 451 w 517"/>
              <a:gd name="T81" fmla="*/ 29 h 56"/>
              <a:gd name="T82" fmla="*/ 448 w 517"/>
              <a:gd name="T83" fmla="*/ 28 h 56"/>
              <a:gd name="T84" fmla="*/ 451 w 517"/>
              <a:gd name="T85" fmla="*/ 27 h 56"/>
              <a:gd name="T86" fmla="*/ 451 w 517"/>
              <a:gd name="T87" fmla="*/ 29 h 56"/>
              <a:gd name="T88" fmla="*/ 463 w 517"/>
              <a:gd name="T89" fmla="*/ 29 h 56"/>
              <a:gd name="T90" fmla="*/ 462 w 517"/>
              <a:gd name="T91" fmla="*/ 29 h 56"/>
              <a:gd name="T92" fmla="*/ 461 w 517"/>
              <a:gd name="T93" fmla="*/ 27 h 56"/>
              <a:gd name="T94" fmla="*/ 460 w 517"/>
              <a:gd name="T95" fmla="*/ 29 h 56"/>
              <a:gd name="T96" fmla="*/ 456 w 517"/>
              <a:gd name="T97" fmla="*/ 28 h 56"/>
              <a:gd name="T98" fmla="*/ 457 w 517"/>
              <a:gd name="T99" fmla="*/ 26 h 56"/>
              <a:gd name="T100" fmla="*/ 459 w 517"/>
              <a:gd name="T101" fmla="*/ 27 h 56"/>
              <a:gd name="T102" fmla="*/ 462 w 517"/>
              <a:gd name="T103" fmla="*/ 23 h 56"/>
              <a:gd name="T104" fmla="*/ 463 w 517"/>
              <a:gd name="T105" fmla="*/ 2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" h="56">
                <a:moveTo>
                  <a:pt x="466" y="30"/>
                </a:moveTo>
                <a:cubicBezTo>
                  <a:pt x="465" y="30"/>
                  <a:pt x="463" y="28"/>
                  <a:pt x="464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4" y="25"/>
                  <a:pt x="466" y="24"/>
                  <a:pt x="467" y="22"/>
                </a:cubicBezTo>
                <a:cubicBezTo>
                  <a:pt x="468" y="22"/>
                  <a:pt x="469" y="24"/>
                  <a:pt x="470" y="25"/>
                </a:cubicBezTo>
                <a:cubicBezTo>
                  <a:pt x="470" y="22"/>
                  <a:pt x="470" y="22"/>
                  <a:pt x="470" y="22"/>
                </a:cubicBezTo>
                <a:cubicBezTo>
                  <a:pt x="468" y="20"/>
                  <a:pt x="466" y="23"/>
                  <a:pt x="465" y="20"/>
                </a:cubicBezTo>
                <a:cubicBezTo>
                  <a:pt x="463" y="20"/>
                  <a:pt x="462" y="20"/>
                  <a:pt x="461" y="22"/>
                </a:cubicBezTo>
                <a:cubicBezTo>
                  <a:pt x="459" y="20"/>
                  <a:pt x="459" y="20"/>
                  <a:pt x="459" y="20"/>
                </a:cubicBezTo>
                <a:cubicBezTo>
                  <a:pt x="457" y="22"/>
                  <a:pt x="455" y="19"/>
                  <a:pt x="452" y="20"/>
                </a:cubicBezTo>
                <a:cubicBezTo>
                  <a:pt x="454" y="16"/>
                  <a:pt x="454" y="16"/>
                  <a:pt x="454" y="16"/>
                </a:cubicBezTo>
                <a:cubicBezTo>
                  <a:pt x="455" y="16"/>
                  <a:pt x="455" y="17"/>
                  <a:pt x="455" y="18"/>
                </a:cubicBezTo>
                <a:cubicBezTo>
                  <a:pt x="457" y="18"/>
                  <a:pt x="458" y="17"/>
                  <a:pt x="458" y="14"/>
                </a:cubicBezTo>
                <a:cubicBezTo>
                  <a:pt x="459" y="14"/>
                  <a:pt x="461" y="13"/>
                  <a:pt x="462" y="15"/>
                </a:cubicBezTo>
                <a:cubicBezTo>
                  <a:pt x="462" y="16"/>
                  <a:pt x="461" y="17"/>
                  <a:pt x="461" y="18"/>
                </a:cubicBezTo>
                <a:cubicBezTo>
                  <a:pt x="462" y="19"/>
                  <a:pt x="465" y="17"/>
                  <a:pt x="465" y="15"/>
                </a:cubicBezTo>
                <a:cubicBezTo>
                  <a:pt x="466" y="15"/>
                  <a:pt x="467" y="14"/>
                  <a:pt x="468" y="15"/>
                </a:cubicBezTo>
                <a:cubicBezTo>
                  <a:pt x="467" y="16"/>
                  <a:pt x="467" y="16"/>
                  <a:pt x="467" y="16"/>
                </a:cubicBezTo>
                <a:cubicBezTo>
                  <a:pt x="468" y="16"/>
                  <a:pt x="468" y="16"/>
                  <a:pt x="468" y="16"/>
                </a:cubicBezTo>
                <a:cubicBezTo>
                  <a:pt x="468" y="14"/>
                  <a:pt x="472" y="14"/>
                  <a:pt x="474" y="15"/>
                </a:cubicBezTo>
                <a:cubicBezTo>
                  <a:pt x="484" y="14"/>
                  <a:pt x="484" y="14"/>
                  <a:pt x="484" y="14"/>
                </a:cubicBezTo>
                <a:cubicBezTo>
                  <a:pt x="483" y="13"/>
                  <a:pt x="482" y="14"/>
                  <a:pt x="481" y="13"/>
                </a:cubicBezTo>
                <a:cubicBezTo>
                  <a:pt x="382" y="4"/>
                  <a:pt x="382" y="4"/>
                  <a:pt x="382" y="4"/>
                </a:cubicBezTo>
                <a:cubicBezTo>
                  <a:pt x="353" y="2"/>
                  <a:pt x="323" y="0"/>
                  <a:pt x="296" y="0"/>
                </a:cubicBezTo>
                <a:cubicBezTo>
                  <a:pt x="188" y="1"/>
                  <a:pt x="188" y="1"/>
                  <a:pt x="188" y="1"/>
                </a:cubicBezTo>
                <a:cubicBezTo>
                  <a:pt x="110" y="6"/>
                  <a:pt x="110" y="6"/>
                  <a:pt x="110" y="6"/>
                </a:cubicBezTo>
                <a:cubicBezTo>
                  <a:pt x="22" y="13"/>
                  <a:pt x="22" y="13"/>
                  <a:pt x="22" y="13"/>
                </a:cubicBezTo>
                <a:cubicBezTo>
                  <a:pt x="13" y="16"/>
                  <a:pt x="8" y="24"/>
                  <a:pt x="0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39"/>
                  <a:pt x="7" y="41"/>
                  <a:pt x="12" y="43"/>
                </a:cubicBezTo>
                <a:cubicBezTo>
                  <a:pt x="34" y="47"/>
                  <a:pt x="55" y="52"/>
                  <a:pt x="79" y="52"/>
                </a:cubicBezTo>
                <a:cubicBezTo>
                  <a:pt x="141" y="52"/>
                  <a:pt x="203" y="51"/>
                  <a:pt x="264" y="52"/>
                </a:cubicBezTo>
                <a:cubicBezTo>
                  <a:pt x="267" y="49"/>
                  <a:pt x="273" y="53"/>
                  <a:pt x="277" y="52"/>
                </a:cubicBezTo>
                <a:cubicBezTo>
                  <a:pt x="326" y="48"/>
                  <a:pt x="379" y="56"/>
                  <a:pt x="428" y="45"/>
                </a:cubicBezTo>
                <a:cubicBezTo>
                  <a:pt x="430" y="45"/>
                  <a:pt x="431" y="41"/>
                  <a:pt x="433" y="44"/>
                </a:cubicBezTo>
                <a:cubicBezTo>
                  <a:pt x="440" y="42"/>
                  <a:pt x="450" y="40"/>
                  <a:pt x="458" y="40"/>
                </a:cubicBezTo>
                <a:cubicBezTo>
                  <a:pt x="466" y="40"/>
                  <a:pt x="472" y="35"/>
                  <a:pt x="480" y="38"/>
                </a:cubicBezTo>
                <a:cubicBezTo>
                  <a:pt x="491" y="34"/>
                  <a:pt x="504" y="34"/>
                  <a:pt x="517" y="32"/>
                </a:cubicBezTo>
                <a:cubicBezTo>
                  <a:pt x="502" y="31"/>
                  <a:pt x="483" y="28"/>
                  <a:pt x="466" y="30"/>
                </a:cubicBezTo>
                <a:close/>
                <a:moveTo>
                  <a:pt x="451" y="29"/>
                </a:moveTo>
                <a:cubicBezTo>
                  <a:pt x="448" y="28"/>
                  <a:pt x="448" y="28"/>
                  <a:pt x="448" y="28"/>
                </a:cubicBezTo>
                <a:cubicBezTo>
                  <a:pt x="449" y="25"/>
                  <a:pt x="450" y="28"/>
                  <a:pt x="451" y="27"/>
                </a:cubicBezTo>
                <a:lnTo>
                  <a:pt x="451" y="29"/>
                </a:lnTo>
                <a:close/>
                <a:moveTo>
                  <a:pt x="463" y="29"/>
                </a:moveTo>
                <a:cubicBezTo>
                  <a:pt x="462" y="29"/>
                  <a:pt x="462" y="29"/>
                  <a:pt x="462" y="29"/>
                </a:cubicBezTo>
                <a:cubicBezTo>
                  <a:pt x="462" y="28"/>
                  <a:pt x="462" y="28"/>
                  <a:pt x="461" y="27"/>
                </a:cubicBezTo>
                <a:cubicBezTo>
                  <a:pt x="460" y="27"/>
                  <a:pt x="461" y="28"/>
                  <a:pt x="460" y="2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27"/>
                  <a:pt x="457" y="27"/>
                  <a:pt x="457" y="26"/>
                </a:cubicBezTo>
                <a:cubicBezTo>
                  <a:pt x="458" y="26"/>
                  <a:pt x="458" y="26"/>
                  <a:pt x="459" y="27"/>
                </a:cubicBezTo>
                <a:cubicBezTo>
                  <a:pt x="460" y="26"/>
                  <a:pt x="461" y="23"/>
                  <a:pt x="462" y="23"/>
                </a:cubicBezTo>
                <a:cubicBezTo>
                  <a:pt x="462" y="25"/>
                  <a:pt x="463" y="27"/>
                  <a:pt x="463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59"/>
          <p:cNvSpPr>
            <a:spLocks noEditPoints="1"/>
          </p:cNvSpPr>
          <p:nvPr/>
        </p:nvSpPr>
        <p:spPr bwMode="auto">
          <a:xfrm rot="13335988" flipV="1">
            <a:off x="3683685" y="4016452"/>
            <a:ext cx="2460610" cy="61121"/>
          </a:xfrm>
          <a:custGeom>
            <a:avLst/>
            <a:gdLst>
              <a:gd name="T0" fmla="*/ 466 w 517"/>
              <a:gd name="T1" fmla="*/ 30 h 56"/>
              <a:gd name="T2" fmla="*/ 464 w 517"/>
              <a:gd name="T3" fmla="*/ 27 h 56"/>
              <a:gd name="T4" fmla="*/ 465 w 517"/>
              <a:gd name="T5" fmla="*/ 27 h 56"/>
              <a:gd name="T6" fmla="*/ 465 w 517"/>
              <a:gd name="T7" fmla="*/ 27 h 56"/>
              <a:gd name="T8" fmla="*/ 467 w 517"/>
              <a:gd name="T9" fmla="*/ 22 h 56"/>
              <a:gd name="T10" fmla="*/ 470 w 517"/>
              <a:gd name="T11" fmla="*/ 25 h 56"/>
              <a:gd name="T12" fmla="*/ 470 w 517"/>
              <a:gd name="T13" fmla="*/ 22 h 56"/>
              <a:gd name="T14" fmla="*/ 465 w 517"/>
              <a:gd name="T15" fmla="*/ 20 h 56"/>
              <a:gd name="T16" fmla="*/ 461 w 517"/>
              <a:gd name="T17" fmla="*/ 22 h 56"/>
              <a:gd name="T18" fmla="*/ 459 w 517"/>
              <a:gd name="T19" fmla="*/ 20 h 56"/>
              <a:gd name="T20" fmla="*/ 452 w 517"/>
              <a:gd name="T21" fmla="*/ 20 h 56"/>
              <a:gd name="T22" fmla="*/ 454 w 517"/>
              <a:gd name="T23" fmla="*/ 16 h 56"/>
              <a:gd name="T24" fmla="*/ 455 w 517"/>
              <a:gd name="T25" fmla="*/ 18 h 56"/>
              <a:gd name="T26" fmla="*/ 458 w 517"/>
              <a:gd name="T27" fmla="*/ 14 h 56"/>
              <a:gd name="T28" fmla="*/ 462 w 517"/>
              <a:gd name="T29" fmla="*/ 15 h 56"/>
              <a:gd name="T30" fmla="*/ 461 w 517"/>
              <a:gd name="T31" fmla="*/ 18 h 56"/>
              <a:gd name="T32" fmla="*/ 465 w 517"/>
              <a:gd name="T33" fmla="*/ 15 h 56"/>
              <a:gd name="T34" fmla="*/ 468 w 517"/>
              <a:gd name="T35" fmla="*/ 15 h 56"/>
              <a:gd name="T36" fmla="*/ 467 w 517"/>
              <a:gd name="T37" fmla="*/ 16 h 56"/>
              <a:gd name="T38" fmla="*/ 468 w 517"/>
              <a:gd name="T39" fmla="*/ 16 h 56"/>
              <a:gd name="T40" fmla="*/ 474 w 517"/>
              <a:gd name="T41" fmla="*/ 15 h 56"/>
              <a:gd name="T42" fmla="*/ 484 w 517"/>
              <a:gd name="T43" fmla="*/ 14 h 56"/>
              <a:gd name="T44" fmla="*/ 481 w 517"/>
              <a:gd name="T45" fmla="*/ 13 h 56"/>
              <a:gd name="T46" fmla="*/ 382 w 517"/>
              <a:gd name="T47" fmla="*/ 4 h 56"/>
              <a:gd name="T48" fmla="*/ 296 w 517"/>
              <a:gd name="T49" fmla="*/ 0 h 56"/>
              <a:gd name="T50" fmla="*/ 188 w 517"/>
              <a:gd name="T51" fmla="*/ 1 h 56"/>
              <a:gd name="T52" fmla="*/ 110 w 517"/>
              <a:gd name="T53" fmla="*/ 6 h 56"/>
              <a:gd name="T54" fmla="*/ 22 w 517"/>
              <a:gd name="T55" fmla="*/ 13 h 56"/>
              <a:gd name="T56" fmla="*/ 0 w 517"/>
              <a:gd name="T57" fmla="*/ 31 h 56"/>
              <a:gd name="T58" fmla="*/ 0 w 517"/>
              <a:gd name="T59" fmla="*/ 34 h 56"/>
              <a:gd name="T60" fmla="*/ 12 w 517"/>
              <a:gd name="T61" fmla="*/ 43 h 56"/>
              <a:gd name="T62" fmla="*/ 79 w 517"/>
              <a:gd name="T63" fmla="*/ 52 h 56"/>
              <a:gd name="T64" fmla="*/ 264 w 517"/>
              <a:gd name="T65" fmla="*/ 52 h 56"/>
              <a:gd name="T66" fmla="*/ 277 w 517"/>
              <a:gd name="T67" fmla="*/ 52 h 56"/>
              <a:gd name="T68" fmla="*/ 428 w 517"/>
              <a:gd name="T69" fmla="*/ 45 h 56"/>
              <a:gd name="T70" fmla="*/ 433 w 517"/>
              <a:gd name="T71" fmla="*/ 44 h 56"/>
              <a:gd name="T72" fmla="*/ 458 w 517"/>
              <a:gd name="T73" fmla="*/ 40 h 56"/>
              <a:gd name="T74" fmla="*/ 480 w 517"/>
              <a:gd name="T75" fmla="*/ 38 h 56"/>
              <a:gd name="T76" fmla="*/ 517 w 517"/>
              <a:gd name="T77" fmla="*/ 32 h 56"/>
              <a:gd name="T78" fmla="*/ 466 w 517"/>
              <a:gd name="T79" fmla="*/ 30 h 56"/>
              <a:gd name="T80" fmla="*/ 451 w 517"/>
              <a:gd name="T81" fmla="*/ 29 h 56"/>
              <a:gd name="T82" fmla="*/ 448 w 517"/>
              <a:gd name="T83" fmla="*/ 28 h 56"/>
              <a:gd name="T84" fmla="*/ 451 w 517"/>
              <a:gd name="T85" fmla="*/ 27 h 56"/>
              <a:gd name="T86" fmla="*/ 451 w 517"/>
              <a:gd name="T87" fmla="*/ 29 h 56"/>
              <a:gd name="T88" fmla="*/ 463 w 517"/>
              <a:gd name="T89" fmla="*/ 29 h 56"/>
              <a:gd name="T90" fmla="*/ 462 w 517"/>
              <a:gd name="T91" fmla="*/ 29 h 56"/>
              <a:gd name="T92" fmla="*/ 461 w 517"/>
              <a:gd name="T93" fmla="*/ 27 h 56"/>
              <a:gd name="T94" fmla="*/ 460 w 517"/>
              <a:gd name="T95" fmla="*/ 29 h 56"/>
              <a:gd name="T96" fmla="*/ 456 w 517"/>
              <a:gd name="T97" fmla="*/ 28 h 56"/>
              <a:gd name="T98" fmla="*/ 457 w 517"/>
              <a:gd name="T99" fmla="*/ 26 h 56"/>
              <a:gd name="T100" fmla="*/ 459 w 517"/>
              <a:gd name="T101" fmla="*/ 27 h 56"/>
              <a:gd name="T102" fmla="*/ 462 w 517"/>
              <a:gd name="T103" fmla="*/ 23 h 56"/>
              <a:gd name="T104" fmla="*/ 463 w 517"/>
              <a:gd name="T105" fmla="*/ 29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" h="56">
                <a:moveTo>
                  <a:pt x="466" y="30"/>
                </a:moveTo>
                <a:cubicBezTo>
                  <a:pt x="465" y="30"/>
                  <a:pt x="463" y="28"/>
                  <a:pt x="464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5" y="27"/>
                  <a:pt x="465" y="27"/>
                  <a:pt x="465" y="27"/>
                </a:cubicBezTo>
                <a:cubicBezTo>
                  <a:pt x="464" y="25"/>
                  <a:pt x="466" y="24"/>
                  <a:pt x="467" y="22"/>
                </a:cubicBezTo>
                <a:cubicBezTo>
                  <a:pt x="468" y="22"/>
                  <a:pt x="469" y="24"/>
                  <a:pt x="470" y="25"/>
                </a:cubicBezTo>
                <a:cubicBezTo>
                  <a:pt x="470" y="22"/>
                  <a:pt x="470" y="22"/>
                  <a:pt x="470" y="22"/>
                </a:cubicBezTo>
                <a:cubicBezTo>
                  <a:pt x="468" y="20"/>
                  <a:pt x="466" y="23"/>
                  <a:pt x="465" y="20"/>
                </a:cubicBezTo>
                <a:cubicBezTo>
                  <a:pt x="463" y="20"/>
                  <a:pt x="462" y="20"/>
                  <a:pt x="461" y="22"/>
                </a:cubicBezTo>
                <a:cubicBezTo>
                  <a:pt x="459" y="20"/>
                  <a:pt x="459" y="20"/>
                  <a:pt x="459" y="20"/>
                </a:cubicBezTo>
                <a:cubicBezTo>
                  <a:pt x="457" y="22"/>
                  <a:pt x="455" y="19"/>
                  <a:pt x="452" y="20"/>
                </a:cubicBezTo>
                <a:cubicBezTo>
                  <a:pt x="454" y="16"/>
                  <a:pt x="454" y="16"/>
                  <a:pt x="454" y="16"/>
                </a:cubicBezTo>
                <a:cubicBezTo>
                  <a:pt x="455" y="16"/>
                  <a:pt x="455" y="17"/>
                  <a:pt x="455" y="18"/>
                </a:cubicBezTo>
                <a:cubicBezTo>
                  <a:pt x="457" y="18"/>
                  <a:pt x="458" y="17"/>
                  <a:pt x="458" y="14"/>
                </a:cubicBezTo>
                <a:cubicBezTo>
                  <a:pt x="459" y="14"/>
                  <a:pt x="461" y="13"/>
                  <a:pt x="462" y="15"/>
                </a:cubicBezTo>
                <a:cubicBezTo>
                  <a:pt x="462" y="16"/>
                  <a:pt x="461" y="17"/>
                  <a:pt x="461" y="18"/>
                </a:cubicBezTo>
                <a:cubicBezTo>
                  <a:pt x="462" y="19"/>
                  <a:pt x="465" y="17"/>
                  <a:pt x="465" y="15"/>
                </a:cubicBezTo>
                <a:cubicBezTo>
                  <a:pt x="466" y="15"/>
                  <a:pt x="467" y="14"/>
                  <a:pt x="468" y="15"/>
                </a:cubicBezTo>
                <a:cubicBezTo>
                  <a:pt x="467" y="16"/>
                  <a:pt x="467" y="16"/>
                  <a:pt x="467" y="16"/>
                </a:cubicBezTo>
                <a:cubicBezTo>
                  <a:pt x="468" y="16"/>
                  <a:pt x="468" y="16"/>
                  <a:pt x="468" y="16"/>
                </a:cubicBezTo>
                <a:cubicBezTo>
                  <a:pt x="468" y="14"/>
                  <a:pt x="472" y="14"/>
                  <a:pt x="474" y="15"/>
                </a:cubicBezTo>
                <a:cubicBezTo>
                  <a:pt x="484" y="14"/>
                  <a:pt x="484" y="14"/>
                  <a:pt x="484" y="14"/>
                </a:cubicBezTo>
                <a:cubicBezTo>
                  <a:pt x="483" y="13"/>
                  <a:pt x="482" y="14"/>
                  <a:pt x="481" y="13"/>
                </a:cubicBezTo>
                <a:cubicBezTo>
                  <a:pt x="382" y="4"/>
                  <a:pt x="382" y="4"/>
                  <a:pt x="382" y="4"/>
                </a:cubicBezTo>
                <a:cubicBezTo>
                  <a:pt x="353" y="2"/>
                  <a:pt x="323" y="0"/>
                  <a:pt x="296" y="0"/>
                </a:cubicBezTo>
                <a:cubicBezTo>
                  <a:pt x="188" y="1"/>
                  <a:pt x="188" y="1"/>
                  <a:pt x="188" y="1"/>
                </a:cubicBezTo>
                <a:cubicBezTo>
                  <a:pt x="110" y="6"/>
                  <a:pt x="110" y="6"/>
                  <a:pt x="110" y="6"/>
                </a:cubicBezTo>
                <a:cubicBezTo>
                  <a:pt x="22" y="13"/>
                  <a:pt x="22" y="13"/>
                  <a:pt x="22" y="13"/>
                </a:cubicBezTo>
                <a:cubicBezTo>
                  <a:pt x="13" y="16"/>
                  <a:pt x="8" y="24"/>
                  <a:pt x="0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39"/>
                  <a:pt x="7" y="41"/>
                  <a:pt x="12" y="43"/>
                </a:cubicBezTo>
                <a:cubicBezTo>
                  <a:pt x="34" y="47"/>
                  <a:pt x="55" y="52"/>
                  <a:pt x="79" y="52"/>
                </a:cubicBezTo>
                <a:cubicBezTo>
                  <a:pt x="141" y="52"/>
                  <a:pt x="203" y="51"/>
                  <a:pt x="264" y="52"/>
                </a:cubicBezTo>
                <a:cubicBezTo>
                  <a:pt x="267" y="49"/>
                  <a:pt x="273" y="53"/>
                  <a:pt x="277" y="52"/>
                </a:cubicBezTo>
                <a:cubicBezTo>
                  <a:pt x="326" y="48"/>
                  <a:pt x="379" y="56"/>
                  <a:pt x="428" y="45"/>
                </a:cubicBezTo>
                <a:cubicBezTo>
                  <a:pt x="430" y="45"/>
                  <a:pt x="431" y="41"/>
                  <a:pt x="433" y="44"/>
                </a:cubicBezTo>
                <a:cubicBezTo>
                  <a:pt x="440" y="42"/>
                  <a:pt x="450" y="40"/>
                  <a:pt x="458" y="40"/>
                </a:cubicBezTo>
                <a:cubicBezTo>
                  <a:pt x="466" y="40"/>
                  <a:pt x="472" y="35"/>
                  <a:pt x="480" y="38"/>
                </a:cubicBezTo>
                <a:cubicBezTo>
                  <a:pt x="491" y="34"/>
                  <a:pt x="504" y="34"/>
                  <a:pt x="517" y="32"/>
                </a:cubicBezTo>
                <a:cubicBezTo>
                  <a:pt x="502" y="31"/>
                  <a:pt x="483" y="28"/>
                  <a:pt x="466" y="30"/>
                </a:cubicBezTo>
                <a:close/>
                <a:moveTo>
                  <a:pt x="451" y="29"/>
                </a:moveTo>
                <a:cubicBezTo>
                  <a:pt x="448" y="28"/>
                  <a:pt x="448" y="28"/>
                  <a:pt x="448" y="28"/>
                </a:cubicBezTo>
                <a:cubicBezTo>
                  <a:pt x="449" y="25"/>
                  <a:pt x="450" y="28"/>
                  <a:pt x="451" y="27"/>
                </a:cubicBezTo>
                <a:lnTo>
                  <a:pt x="451" y="29"/>
                </a:lnTo>
                <a:close/>
                <a:moveTo>
                  <a:pt x="463" y="29"/>
                </a:moveTo>
                <a:cubicBezTo>
                  <a:pt x="462" y="29"/>
                  <a:pt x="462" y="29"/>
                  <a:pt x="462" y="29"/>
                </a:cubicBezTo>
                <a:cubicBezTo>
                  <a:pt x="462" y="28"/>
                  <a:pt x="462" y="28"/>
                  <a:pt x="461" y="27"/>
                </a:cubicBezTo>
                <a:cubicBezTo>
                  <a:pt x="460" y="27"/>
                  <a:pt x="461" y="28"/>
                  <a:pt x="460" y="2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27"/>
                  <a:pt x="457" y="27"/>
                  <a:pt x="457" y="26"/>
                </a:cubicBezTo>
                <a:cubicBezTo>
                  <a:pt x="458" y="26"/>
                  <a:pt x="458" y="26"/>
                  <a:pt x="459" y="27"/>
                </a:cubicBezTo>
                <a:cubicBezTo>
                  <a:pt x="460" y="26"/>
                  <a:pt x="461" y="23"/>
                  <a:pt x="462" y="23"/>
                </a:cubicBezTo>
                <a:cubicBezTo>
                  <a:pt x="462" y="25"/>
                  <a:pt x="463" y="27"/>
                  <a:pt x="463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60582" y="2089193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研究结果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0515016" y="4328603"/>
            <a:ext cx="1676983" cy="2529397"/>
          </a:xfrm>
          <a:prstGeom prst="rect">
            <a:avLst/>
          </a:prstGeom>
        </p:spPr>
      </p:pic>
      <p:sp>
        <p:nvSpPr>
          <p:cNvPr id="13" name="空心弧 12"/>
          <p:cNvSpPr/>
          <p:nvPr/>
        </p:nvSpPr>
        <p:spPr>
          <a:xfrm rot="18385940">
            <a:off x="5319950" y="1934679"/>
            <a:ext cx="1900796" cy="1900796"/>
          </a:xfrm>
          <a:prstGeom prst="blockArc">
            <a:avLst>
              <a:gd name="adj1" fmla="val 3127242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21045095">
            <a:off x="8647350" y="1934679"/>
            <a:ext cx="1900796" cy="1900796"/>
          </a:xfrm>
          <a:prstGeom prst="blockArc">
            <a:avLst>
              <a:gd name="adj1" fmla="val 20215186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70130" y="2598066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36025" y="2598066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8216" y="494006"/>
            <a:ext cx="3568375" cy="3568374"/>
          </a:xfrm>
          <a:prstGeom prst="rect">
            <a:avLst/>
          </a:prstGeom>
        </p:spPr>
      </p:pic>
      <p:sp>
        <p:nvSpPr>
          <p:cNvPr id="20" name="空心弧 19"/>
          <p:cNvSpPr/>
          <p:nvPr/>
        </p:nvSpPr>
        <p:spPr>
          <a:xfrm rot="21147797">
            <a:off x="1078270" y="1329772"/>
            <a:ext cx="1900796" cy="1900796"/>
          </a:xfrm>
          <a:prstGeom prst="blockArc">
            <a:avLst>
              <a:gd name="adj1" fmla="val 69444"/>
              <a:gd name="adj2" fmla="val 16602474"/>
              <a:gd name="adj3" fmla="val 8795"/>
            </a:avLst>
          </a:prstGeom>
          <a:solidFill>
            <a:srgbClr val="8B001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3661" y="513157"/>
            <a:ext cx="3570424" cy="3570423"/>
          </a:xfrm>
          <a:prstGeom prst="rect">
            <a:avLst/>
          </a:prstGeom>
        </p:spPr>
      </p:pic>
      <p:sp>
        <p:nvSpPr>
          <p:cNvPr id="24" name="空心弧 23"/>
          <p:cNvSpPr/>
          <p:nvPr/>
        </p:nvSpPr>
        <p:spPr>
          <a:xfrm rot="21147797">
            <a:off x="8497775" y="1347970"/>
            <a:ext cx="1900796" cy="1900796"/>
          </a:xfrm>
          <a:prstGeom prst="blockArc">
            <a:avLst>
              <a:gd name="adj1" fmla="val 69444"/>
              <a:gd name="adj2" fmla="val 16602474"/>
              <a:gd name="adj3" fmla="val 8795"/>
            </a:avLst>
          </a:prstGeom>
          <a:solidFill>
            <a:srgbClr val="8B001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24048" y="497961"/>
            <a:ext cx="3587941" cy="3587940"/>
          </a:xfrm>
          <a:prstGeom prst="rect">
            <a:avLst/>
          </a:prstGeom>
        </p:spPr>
      </p:pic>
      <p:sp>
        <p:nvSpPr>
          <p:cNvPr id="27" name="空心弧 26"/>
          <p:cNvSpPr/>
          <p:nvPr/>
        </p:nvSpPr>
        <p:spPr>
          <a:xfrm rot="21147797">
            <a:off x="4828260" y="1329772"/>
            <a:ext cx="1900796" cy="1900796"/>
          </a:xfrm>
          <a:prstGeom prst="blockArc">
            <a:avLst>
              <a:gd name="adj1" fmla="val 69444"/>
              <a:gd name="adj2" fmla="val 16602474"/>
              <a:gd name="adj3" fmla="val 8795"/>
            </a:avLst>
          </a:prstGeom>
          <a:solidFill>
            <a:srgbClr val="8B001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0949" y="2046765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4204" y="2043571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26741" y="2001157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46369" y="3863879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00112" y="4350880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051376" y="3863879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4609147" y="4350880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759950" y="3863879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290885" y="4350880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研究结果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9784560" y="3226853"/>
            <a:ext cx="2407440" cy="363114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43323" y="1264579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575282" y="1751580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75282" y="329485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607241" y="3781859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919754" y="1387612"/>
          <a:ext cx="5296412" cy="3530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研究结果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233498" y="3903987"/>
            <a:ext cx="1958502" cy="295401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70130" y="2598066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0949" y="2036417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4204" y="2141505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05059" y="2093719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1" name="图片 15" descr="0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4486" y="2094400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9862" y="360391"/>
            <a:ext cx="32949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目录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775" y="2207037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7081377" y="-204522"/>
            <a:ext cx="5100323" cy="4452843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5276316" y="1445197"/>
            <a:ext cx="1795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论文绪论</a:t>
            </a:r>
            <a:endParaRPr lang="zh-HK" altLang="en-US" sz="2800" spc="300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276316" y="2254372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研究背景</a:t>
            </a:r>
            <a:endParaRPr lang="zh-HK" altLang="en-US" sz="2800" spc="300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76316" y="3063547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HK" altLang="en-US" sz="2800" spc="3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276315" y="3872722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研究结果</a:t>
            </a:r>
            <a:endParaRPr lang="zh-HK" altLang="en-US" sz="2800" spc="3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276316" y="4681897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问题讨论</a:t>
            </a:r>
            <a:endParaRPr lang="zh-HK" altLang="en-US" sz="2800" spc="300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276315" y="5491072"/>
            <a:ext cx="179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HK" altLang="en-US" sz="2800" spc="300" dirty="0">
              <a:solidFill>
                <a:srgbClr val="6666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248633" y="1226753"/>
            <a:ext cx="1274067" cy="880851"/>
            <a:chOff x="4409051" y="1372592"/>
            <a:chExt cx="1274067" cy="880851"/>
          </a:xfrm>
        </p:grpSpPr>
        <p:sp>
          <p:nvSpPr>
            <p:cNvPr id="67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62604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一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238699" y="2017075"/>
            <a:ext cx="1289307" cy="880851"/>
            <a:chOff x="4409051" y="1372592"/>
            <a:chExt cx="1289307" cy="880851"/>
          </a:xfrm>
        </p:grpSpPr>
        <p:sp>
          <p:nvSpPr>
            <p:cNvPr id="70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64128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二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228367" y="3634441"/>
            <a:ext cx="1296927" cy="880851"/>
            <a:chOff x="4409051" y="1372592"/>
            <a:chExt cx="1296927" cy="880851"/>
          </a:xfrm>
        </p:grpSpPr>
        <p:sp>
          <p:nvSpPr>
            <p:cNvPr id="73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64890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四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235987" y="4442347"/>
            <a:ext cx="1281687" cy="880851"/>
            <a:chOff x="4409051" y="1372592"/>
            <a:chExt cx="1281687" cy="880851"/>
          </a:xfrm>
        </p:grpSpPr>
        <p:sp>
          <p:nvSpPr>
            <p:cNvPr id="76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63366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五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228367" y="5273216"/>
            <a:ext cx="1281687" cy="880851"/>
            <a:chOff x="4409051" y="1372592"/>
            <a:chExt cx="1281687" cy="880851"/>
          </a:xfrm>
        </p:grpSpPr>
        <p:sp>
          <p:nvSpPr>
            <p:cNvPr id="79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63366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六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234213" y="2824981"/>
            <a:ext cx="1281687" cy="880851"/>
            <a:chOff x="4409051" y="1372592"/>
            <a:chExt cx="1281687" cy="880851"/>
          </a:xfrm>
        </p:grpSpPr>
        <p:sp>
          <p:nvSpPr>
            <p:cNvPr id="82" name="Freeform 297"/>
            <p:cNvSpPr/>
            <p:nvPr/>
          </p:nvSpPr>
          <p:spPr bwMode="auto">
            <a:xfrm>
              <a:off x="4409051" y="1372592"/>
              <a:ext cx="853324" cy="880851"/>
            </a:xfrm>
            <a:custGeom>
              <a:avLst/>
              <a:gdLst>
                <a:gd name="T0" fmla="*/ 23 w 26"/>
                <a:gd name="T1" fmla="*/ 8 h 27"/>
                <a:gd name="T2" fmla="*/ 15 w 26"/>
                <a:gd name="T3" fmla="*/ 4 h 27"/>
                <a:gd name="T4" fmla="*/ 6 w 26"/>
                <a:gd name="T5" fmla="*/ 17 h 27"/>
                <a:gd name="T6" fmla="*/ 11 w 26"/>
                <a:gd name="T7" fmla="*/ 23 h 27"/>
                <a:gd name="T8" fmla="*/ 24 w 26"/>
                <a:gd name="T9" fmla="*/ 23 h 27"/>
                <a:gd name="T10" fmla="*/ 26 w 26"/>
                <a:gd name="T1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23" y="8"/>
                  </a:moveTo>
                  <a:cubicBezTo>
                    <a:pt x="23" y="7"/>
                    <a:pt x="16" y="0"/>
                    <a:pt x="15" y="4"/>
                  </a:cubicBezTo>
                  <a:cubicBezTo>
                    <a:pt x="13" y="4"/>
                    <a:pt x="0" y="9"/>
                    <a:pt x="6" y="17"/>
                  </a:cubicBezTo>
                  <a:cubicBezTo>
                    <a:pt x="6" y="19"/>
                    <a:pt x="9" y="26"/>
                    <a:pt x="11" y="23"/>
                  </a:cubicBezTo>
                  <a:cubicBezTo>
                    <a:pt x="19" y="27"/>
                    <a:pt x="18" y="22"/>
                    <a:pt x="24" y="23"/>
                  </a:cubicBezTo>
                  <a:cubicBezTo>
                    <a:pt x="25" y="19"/>
                    <a:pt x="25" y="15"/>
                    <a:pt x="26" y="1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633666" y="1506628"/>
              <a:ext cx="10570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李旭科书法" pitchFamily="2" charset="-122"/>
                  <a:ea typeface="李旭科书法" pitchFamily="2" charset="-122"/>
                </a:rPr>
                <a:t>三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问题讨论</a:t>
            </a:r>
          </a:p>
        </p:txBody>
      </p:sp>
      <p:sp>
        <p:nvSpPr>
          <p:cNvPr id="13" name="空心弧 12"/>
          <p:cNvSpPr/>
          <p:nvPr/>
        </p:nvSpPr>
        <p:spPr>
          <a:xfrm rot="18385940">
            <a:off x="5319950" y="1934679"/>
            <a:ext cx="1900796" cy="1900796"/>
          </a:xfrm>
          <a:prstGeom prst="blockArc">
            <a:avLst>
              <a:gd name="adj1" fmla="val 3127242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21045095">
            <a:off x="8647350" y="1934679"/>
            <a:ext cx="1900796" cy="1900796"/>
          </a:xfrm>
          <a:prstGeom prst="blockArc">
            <a:avLst>
              <a:gd name="adj1" fmla="val 20215186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70130" y="2598066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00949" y="2036417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75%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24204" y="2141505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05059" y="2093719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35576" y="1851286"/>
            <a:ext cx="3128458" cy="30355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409246" y="4532744"/>
            <a:ext cx="3789363" cy="231587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600133" y="2469151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616134" y="2494487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632092" y="2956152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31" name="矩形 30"/>
          <p:cNvSpPr/>
          <p:nvPr/>
        </p:nvSpPr>
        <p:spPr>
          <a:xfrm>
            <a:off x="8642350" y="2956152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052172" y="711199"/>
            <a:ext cx="4848301" cy="5613218"/>
          </a:xfrm>
          <a:prstGeom prst="rect">
            <a:avLst/>
          </a:prstGeom>
        </p:spPr>
      </p:pic>
      <p:pic>
        <p:nvPicPr>
          <p:cNvPr id="25" name="图片 15" descr="07.png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179208" y="62986"/>
            <a:ext cx="5012792" cy="2993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问题讨论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409246" y="4532744"/>
            <a:ext cx="3789363" cy="231587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949969" y="3025775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941240" y="4989589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981928" y="3512776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967456" y="5451254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47958" y="1065274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2779917" y="1552275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pic>
        <p:nvPicPr>
          <p:cNvPr id="60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14136" y="1065274"/>
            <a:ext cx="665780" cy="61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05811" y="4953786"/>
            <a:ext cx="665780" cy="61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23855" y="2987829"/>
            <a:ext cx="665780" cy="61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4834647" y="1507787"/>
            <a:ext cx="2072484" cy="4338536"/>
          </a:xfrm>
          <a:custGeom>
            <a:avLst/>
            <a:gdLst>
              <a:gd name="connsiteX0" fmla="*/ 836579 w 2070922"/>
              <a:gd name="connsiteY0" fmla="*/ 0 h 4338536"/>
              <a:gd name="connsiteX1" fmla="*/ 2052536 w 2070922"/>
              <a:gd name="connsiteY1" fmla="*/ 1838528 h 4338536"/>
              <a:gd name="connsiteX2" fmla="*/ 0 w 2070922"/>
              <a:gd name="connsiteY2" fmla="*/ 4338536 h 433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70922" h="4338536">
                <a:moveTo>
                  <a:pt x="836579" y="0"/>
                </a:moveTo>
                <a:cubicBezTo>
                  <a:pt x="1514272" y="557719"/>
                  <a:pt x="2191966" y="1115439"/>
                  <a:pt x="2052536" y="1838528"/>
                </a:cubicBezTo>
                <a:cubicBezTo>
                  <a:pt x="1913106" y="2561617"/>
                  <a:pt x="956553" y="3450076"/>
                  <a:pt x="0" y="4338536"/>
                </a:cubicBezTo>
              </a:path>
            </a:pathLst>
          </a:cu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4975" y="2096178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6527800" y="62986"/>
            <a:ext cx="5664200" cy="330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论文总结</a:t>
            </a:r>
          </a:p>
        </p:txBody>
      </p:sp>
      <p:sp>
        <p:nvSpPr>
          <p:cNvPr id="14" name="空心弧 13"/>
          <p:cNvSpPr/>
          <p:nvPr/>
        </p:nvSpPr>
        <p:spPr>
          <a:xfrm rot="21045095">
            <a:off x="8647350" y="1934679"/>
            <a:ext cx="1900796" cy="1900796"/>
          </a:xfrm>
          <a:prstGeom prst="blockArc">
            <a:avLst>
              <a:gd name="adj1" fmla="val 20215186"/>
              <a:gd name="adj2" fmla="val 16602474"/>
              <a:gd name="adj3" fmla="val 8795"/>
            </a:avLst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05059" y="2093719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34855" y="2141505"/>
            <a:ext cx="1187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26215" y="1283294"/>
            <a:ext cx="2082476" cy="2082476"/>
          </a:xfrm>
          <a:custGeom>
            <a:avLst/>
            <a:gdLst>
              <a:gd name="connsiteX0" fmla="*/ 1402296 w 2804592"/>
              <a:gd name="connsiteY0" fmla="*/ 0 h 2804592"/>
              <a:gd name="connsiteX1" fmla="*/ 2804592 w 2804592"/>
              <a:gd name="connsiteY1" fmla="*/ 1402296 h 2804592"/>
              <a:gd name="connsiteX2" fmla="*/ 1402296 w 2804592"/>
              <a:gd name="connsiteY2" fmla="*/ 2804592 h 2804592"/>
              <a:gd name="connsiteX3" fmla="*/ 0 w 2804592"/>
              <a:gd name="connsiteY3" fmla="*/ 1402296 h 2804592"/>
              <a:gd name="connsiteX4" fmla="*/ 1402296 w 2804592"/>
              <a:gd name="connsiteY4" fmla="*/ 0 h 280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4592" h="2804592">
                <a:moveTo>
                  <a:pt x="1402296" y="0"/>
                </a:moveTo>
                <a:cubicBezTo>
                  <a:pt x="2176763" y="0"/>
                  <a:pt x="2804592" y="627829"/>
                  <a:pt x="2804592" y="1402296"/>
                </a:cubicBezTo>
                <a:cubicBezTo>
                  <a:pt x="2804592" y="2176763"/>
                  <a:pt x="2176763" y="2804592"/>
                  <a:pt x="1402296" y="2804592"/>
                </a:cubicBezTo>
                <a:cubicBezTo>
                  <a:pt x="627829" y="2804592"/>
                  <a:pt x="0" y="2176763"/>
                  <a:pt x="0" y="1402296"/>
                </a:cubicBezTo>
                <a:cubicBezTo>
                  <a:pt x="0" y="627829"/>
                  <a:pt x="627829" y="0"/>
                  <a:pt x="1402296" y="0"/>
                </a:cubicBez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66587" y="1283294"/>
            <a:ext cx="2082476" cy="2082476"/>
          </a:xfrm>
          <a:custGeom>
            <a:avLst/>
            <a:gdLst>
              <a:gd name="connsiteX0" fmla="*/ 1402296 w 2804592"/>
              <a:gd name="connsiteY0" fmla="*/ 0 h 2804592"/>
              <a:gd name="connsiteX1" fmla="*/ 2804592 w 2804592"/>
              <a:gd name="connsiteY1" fmla="*/ 1402296 h 2804592"/>
              <a:gd name="connsiteX2" fmla="*/ 1402296 w 2804592"/>
              <a:gd name="connsiteY2" fmla="*/ 2804592 h 2804592"/>
              <a:gd name="connsiteX3" fmla="*/ 0 w 2804592"/>
              <a:gd name="connsiteY3" fmla="*/ 1402296 h 2804592"/>
              <a:gd name="connsiteX4" fmla="*/ 1402296 w 2804592"/>
              <a:gd name="connsiteY4" fmla="*/ 0 h 280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4592" h="2804592">
                <a:moveTo>
                  <a:pt x="1402296" y="0"/>
                </a:moveTo>
                <a:cubicBezTo>
                  <a:pt x="2176763" y="0"/>
                  <a:pt x="2804592" y="627829"/>
                  <a:pt x="2804592" y="1402296"/>
                </a:cubicBezTo>
                <a:cubicBezTo>
                  <a:pt x="2804592" y="2176763"/>
                  <a:pt x="2176763" y="2804592"/>
                  <a:pt x="1402296" y="2804592"/>
                </a:cubicBezTo>
                <a:cubicBezTo>
                  <a:pt x="627829" y="2804592"/>
                  <a:pt x="0" y="2176763"/>
                  <a:pt x="0" y="1402296"/>
                </a:cubicBezTo>
                <a:cubicBezTo>
                  <a:pt x="0" y="627829"/>
                  <a:pt x="627829" y="0"/>
                  <a:pt x="1402296" y="0"/>
                </a:cubicBezTo>
                <a:close/>
              </a:path>
            </a:pathLst>
          </a:cu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8506960" y="1283294"/>
            <a:ext cx="2082476" cy="2082476"/>
          </a:xfrm>
          <a:custGeom>
            <a:avLst/>
            <a:gdLst>
              <a:gd name="connsiteX0" fmla="*/ 1402296 w 2804592"/>
              <a:gd name="connsiteY0" fmla="*/ 0 h 2804592"/>
              <a:gd name="connsiteX1" fmla="*/ 2804592 w 2804592"/>
              <a:gd name="connsiteY1" fmla="*/ 1402296 h 2804592"/>
              <a:gd name="connsiteX2" fmla="*/ 1402296 w 2804592"/>
              <a:gd name="connsiteY2" fmla="*/ 2804592 h 2804592"/>
              <a:gd name="connsiteX3" fmla="*/ 0 w 2804592"/>
              <a:gd name="connsiteY3" fmla="*/ 1402296 h 2804592"/>
              <a:gd name="connsiteX4" fmla="*/ 1402296 w 2804592"/>
              <a:gd name="connsiteY4" fmla="*/ 0 h 280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4592" h="2804592">
                <a:moveTo>
                  <a:pt x="1402296" y="0"/>
                </a:moveTo>
                <a:cubicBezTo>
                  <a:pt x="2176763" y="0"/>
                  <a:pt x="2804592" y="627829"/>
                  <a:pt x="2804592" y="1402296"/>
                </a:cubicBezTo>
                <a:cubicBezTo>
                  <a:pt x="2804592" y="2176763"/>
                  <a:pt x="2176763" y="2804592"/>
                  <a:pt x="1402296" y="2804592"/>
                </a:cubicBezTo>
                <a:cubicBezTo>
                  <a:pt x="627829" y="2804592"/>
                  <a:pt x="0" y="2176763"/>
                  <a:pt x="0" y="1402296"/>
                </a:cubicBezTo>
                <a:cubicBezTo>
                  <a:pt x="0" y="627829"/>
                  <a:pt x="627829" y="0"/>
                  <a:pt x="1402296" y="0"/>
                </a:cubicBezTo>
                <a:close/>
              </a:path>
            </a:pathLst>
          </a:custGeom>
        </p:spPr>
      </p:pic>
      <p:sp>
        <p:nvSpPr>
          <p:cNvPr id="50" name="文本框 49"/>
          <p:cNvSpPr txBox="1"/>
          <p:nvPr/>
        </p:nvSpPr>
        <p:spPr>
          <a:xfrm>
            <a:off x="1950059" y="376054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1498918" y="4286903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99577" y="376054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942917" y="4286903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849096" y="3760548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8389675" y="4286903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email"/>
          <a:srcRect l="-2599"/>
          <a:stretch>
            <a:fillRect/>
          </a:stretch>
        </p:blipFill>
        <p:spPr>
          <a:xfrm rot="16200000" flipH="1">
            <a:off x="9718571" y="370849"/>
            <a:ext cx="2973857" cy="2089922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80183" y="1208550"/>
            <a:ext cx="471805" cy="1817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xxxxxx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65639" y="669533"/>
            <a:ext cx="1286367" cy="535884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50586" y="936666"/>
            <a:ext cx="10041372" cy="4410459"/>
            <a:chOff x="813146" y="1466466"/>
            <a:chExt cx="10041372" cy="4410459"/>
          </a:xfrm>
        </p:grpSpPr>
        <p:grpSp>
          <p:nvGrpSpPr>
            <p:cNvPr id="24" name="组合 23"/>
            <p:cNvGrpSpPr/>
            <p:nvPr/>
          </p:nvGrpSpPr>
          <p:grpSpPr>
            <a:xfrm>
              <a:off x="813146" y="1466466"/>
              <a:ext cx="8553765" cy="1103592"/>
              <a:chOff x="813146" y="660156"/>
              <a:chExt cx="8553765" cy="110359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13146" y="660156"/>
                <a:ext cx="1771650" cy="461665"/>
                <a:chOff x="1563772" y="3594425"/>
                <a:chExt cx="1771650" cy="461665"/>
              </a:xfrm>
            </p:grpSpPr>
            <p:sp>
              <p:nvSpPr>
                <p:cNvPr id="6" name="Freeform 139"/>
                <p:cNvSpPr>
                  <a:spLocks noEditPoints="1"/>
                </p:cNvSpPr>
                <p:nvPr/>
              </p:nvSpPr>
              <p:spPr bwMode="auto">
                <a:xfrm>
                  <a:off x="1674987" y="3630965"/>
                  <a:ext cx="1491484" cy="425125"/>
                </a:xfrm>
                <a:custGeom>
                  <a:avLst/>
                  <a:gdLst>
                    <a:gd name="T0" fmla="*/ 427 w 429"/>
                    <a:gd name="T1" fmla="*/ 41 h 100"/>
                    <a:gd name="T2" fmla="*/ 428 w 429"/>
                    <a:gd name="T3" fmla="*/ 35 h 100"/>
                    <a:gd name="T4" fmla="*/ 425 w 429"/>
                    <a:gd name="T5" fmla="*/ 29 h 100"/>
                    <a:gd name="T6" fmla="*/ 417 w 429"/>
                    <a:gd name="T7" fmla="*/ 27 h 100"/>
                    <a:gd name="T8" fmla="*/ 418 w 429"/>
                    <a:gd name="T9" fmla="*/ 24 h 100"/>
                    <a:gd name="T10" fmla="*/ 420 w 429"/>
                    <a:gd name="T11" fmla="*/ 22 h 100"/>
                    <a:gd name="T12" fmla="*/ 415 w 429"/>
                    <a:gd name="T13" fmla="*/ 19 h 100"/>
                    <a:gd name="T14" fmla="*/ 407 w 429"/>
                    <a:gd name="T15" fmla="*/ 14 h 100"/>
                    <a:gd name="T16" fmla="*/ 402 w 429"/>
                    <a:gd name="T17" fmla="*/ 7 h 100"/>
                    <a:gd name="T18" fmla="*/ 380 w 429"/>
                    <a:gd name="T19" fmla="*/ 4 h 100"/>
                    <a:gd name="T20" fmla="*/ 375 w 429"/>
                    <a:gd name="T21" fmla="*/ 2 h 100"/>
                    <a:gd name="T22" fmla="*/ 217 w 429"/>
                    <a:gd name="T23" fmla="*/ 2 h 100"/>
                    <a:gd name="T24" fmla="*/ 43 w 429"/>
                    <a:gd name="T25" fmla="*/ 10 h 100"/>
                    <a:gd name="T26" fmla="*/ 26 w 429"/>
                    <a:gd name="T27" fmla="*/ 24 h 100"/>
                    <a:gd name="T28" fmla="*/ 12 w 429"/>
                    <a:gd name="T29" fmla="*/ 32 h 100"/>
                    <a:gd name="T30" fmla="*/ 11 w 429"/>
                    <a:gd name="T31" fmla="*/ 37 h 100"/>
                    <a:gd name="T32" fmla="*/ 13 w 429"/>
                    <a:gd name="T33" fmla="*/ 49 h 100"/>
                    <a:gd name="T34" fmla="*/ 14 w 429"/>
                    <a:gd name="T35" fmla="*/ 52 h 100"/>
                    <a:gd name="T36" fmla="*/ 4 w 429"/>
                    <a:gd name="T37" fmla="*/ 57 h 100"/>
                    <a:gd name="T38" fmla="*/ 5 w 429"/>
                    <a:gd name="T39" fmla="*/ 60 h 100"/>
                    <a:gd name="T40" fmla="*/ 8 w 429"/>
                    <a:gd name="T41" fmla="*/ 72 h 100"/>
                    <a:gd name="T42" fmla="*/ 6 w 429"/>
                    <a:gd name="T43" fmla="*/ 80 h 100"/>
                    <a:gd name="T44" fmla="*/ 45 w 429"/>
                    <a:gd name="T45" fmla="*/ 91 h 100"/>
                    <a:gd name="T46" fmla="*/ 334 w 429"/>
                    <a:gd name="T47" fmla="*/ 87 h 100"/>
                    <a:gd name="T48" fmla="*/ 355 w 429"/>
                    <a:gd name="T49" fmla="*/ 84 h 100"/>
                    <a:gd name="T50" fmla="*/ 415 w 429"/>
                    <a:gd name="T51" fmla="*/ 68 h 100"/>
                    <a:gd name="T52" fmla="*/ 411 w 429"/>
                    <a:gd name="T53" fmla="*/ 66 h 100"/>
                    <a:gd name="T54" fmla="*/ 414 w 429"/>
                    <a:gd name="T55" fmla="*/ 60 h 100"/>
                    <a:gd name="T56" fmla="*/ 419 w 429"/>
                    <a:gd name="T57" fmla="*/ 57 h 100"/>
                    <a:gd name="T58" fmla="*/ 412 w 429"/>
                    <a:gd name="T59" fmla="*/ 53 h 100"/>
                    <a:gd name="T60" fmla="*/ 286 w 429"/>
                    <a:gd name="T61" fmla="*/ 4 h 100"/>
                    <a:gd name="T62" fmla="*/ 317 w 429"/>
                    <a:gd name="T63" fmla="*/ 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29" h="100">
                      <a:moveTo>
                        <a:pt x="429" y="48"/>
                      </a:moveTo>
                      <a:cubicBezTo>
                        <a:pt x="429" y="46"/>
                        <a:pt x="427" y="44"/>
                        <a:pt x="427" y="41"/>
                      </a:cubicBezTo>
                      <a:cubicBezTo>
                        <a:pt x="420" y="41"/>
                        <a:pt x="420" y="41"/>
                        <a:pt x="420" y="41"/>
                      </a:cubicBezTo>
                      <a:cubicBezTo>
                        <a:pt x="414" y="37"/>
                        <a:pt x="427" y="38"/>
                        <a:pt x="428" y="35"/>
                      </a:cubicBezTo>
                      <a:cubicBezTo>
                        <a:pt x="424" y="34"/>
                        <a:pt x="419" y="34"/>
                        <a:pt x="416" y="33"/>
                      </a:cubicBezTo>
                      <a:cubicBezTo>
                        <a:pt x="418" y="31"/>
                        <a:pt x="422" y="31"/>
                        <a:pt x="425" y="29"/>
                      </a:cubicBezTo>
                      <a:cubicBezTo>
                        <a:pt x="422" y="28"/>
                        <a:pt x="416" y="30"/>
                        <a:pt x="414" y="28"/>
                      </a:cubicBezTo>
                      <a:cubicBezTo>
                        <a:pt x="415" y="27"/>
                        <a:pt x="416" y="27"/>
                        <a:pt x="417" y="27"/>
                      </a:cubicBezTo>
                      <a:cubicBezTo>
                        <a:pt x="415" y="27"/>
                        <a:pt x="414" y="26"/>
                        <a:pt x="413" y="26"/>
                      </a:cubicBezTo>
                      <a:cubicBezTo>
                        <a:pt x="418" y="24"/>
                        <a:pt x="418" y="24"/>
                        <a:pt x="418" y="24"/>
                      </a:cubicBezTo>
                      <a:cubicBezTo>
                        <a:pt x="411" y="24"/>
                        <a:pt x="411" y="24"/>
                        <a:pt x="411" y="24"/>
                      </a:cubicBezTo>
                      <a:cubicBezTo>
                        <a:pt x="414" y="23"/>
                        <a:pt x="418" y="23"/>
                        <a:pt x="420" y="22"/>
                      </a:cubicBezTo>
                      <a:cubicBezTo>
                        <a:pt x="419" y="20"/>
                        <a:pt x="415" y="21"/>
                        <a:pt x="413" y="20"/>
                      </a:cubicBezTo>
                      <a:cubicBezTo>
                        <a:pt x="412" y="19"/>
                        <a:pt x="417" y="19"/>
                        <a:pt x="415" y="19"/>
                      </a:cubicBezTo>
                      <a:cubicBezTo>
                        <a:pt x="414" y="15"/>
                        <a:pt x="408" y="16"/>
                        <a:pt x="404" y="15"/>
                      </a:cubicBezTo>
                      <a:cubicBezTo>
                        <a:pt x="407" y="14"/>
                        <a:pt x="407" y="14"/>
                        <a:pt x="407" y="14"/>
                      </a:cubicBezTo>
                      <a:cubicBezTo>
                        <a:pt x="401" y="13"/>
                        <a:pt x="396" y="12"/>
                        <a:pt x="390" y="12"/>
                      </a:cubicBezTo>
                      <a:cubicBezTo>
                        <a:pt x="383" y="7"/>
                        <a:pt x="400" y="10"/>
                        <a:pt x="402" y="7"/>
                      </a:cubicBezTo>
                      <a:cubicBezTo>
                        <a:pt x="392" y="6"/>
                        <a:pt x="387" y="6"/>
                        <a:pt x="379" y="4"/>
                      </a:cubicBezTo>
                      <a:cubicBezTo>
                        <a:pt x="380" y="4"/>
                        <a:pt x="380" y="4"/>
                        <a:pt x="380" y="4"/>
                      </a:cubicBezTo>
                      <a:cubicBezTo>
                        <a:pt x="377" y="3"/>
                        <a:pt x="373" y="4"/>
                        <a:pt x="370" y="3"/>
                      </a:cubicBezTo>
                      <a:cubicBezTo>
                        <a:pt x="372" y="3"/>
                        <a:pt x="373" y="2"/>
                        <a:pt x="375" y="2"/>
                      </a:cubicBezTo>
                      <a:cubicBezTo>
                        <a:pt x="359" y="1"/>
                        <a:pt x="339" y="0"/>
                        <a:pt x="323" y="1"/>
                      </a:cubicBezTo>
                      <a:cubicBezTo>
                        <a:pt x="288" y="0"/>
                        <a:pt x="252" y="1"/>
                        <a:pt x="217" y="2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29" y="10"/>
                        <a:pt x="32" y="19"/>
                        <a:pt x="20" y="20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3" y="29"/>
                        <a:pt x="10" y="28"/>
                        <a:pt x="12" y="32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6" y="35"/>
                        <a:pt x="9" y="36"/>
                        <a:pt x="11" y="37"/>
                      </a:cubicBezTo>
                      <a:cubicBezTo>
                        <a:pt x="10" y="37"/>
                        <a:pt x="9" y="38"/>
                        <a:pt x="8" y="38"/>
                      </a:cubicBezTo>
                      <a:cubicBezTo>
                        <a:pt x="11" y="41"/>
                        <a:pt x="1" y="47"/>
                        <a:pt x="13" y="49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9" y="51"/>
                        <a:pt x="12" y="52"/>
                        <a:pt x="14" y="52"/>
                      </a:cubicBezTo>
                      <a:cubicBezTo>
                        <a:pt x="12" y="53"/>
                        <a:pt x="11" y="54"/>
                        <a:pt x="9" y="53"/>
                      </a:cubicBezTo>
                      <a:cubicBezTo>
                        <a:pt x="12" y="55"/>
                        <a:pt x="6" y="57"/>
                        <a:pt x="4" y="57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60"/>
                        <a:pt x="6" y="59"/>
                        <a:pt x="5" y="60"/>
                      </a:cubicBezTo>
                      <a:cubicBezTo>
                        <a:pt x="4" y="62"/>
                        <a:pt x="8" y="66"/>
                        <a:pt x="3" y="68"/>
                      </a:cubicBezTo>
                      <a:cubicBezTo>
                        <a:pt x="6" y="69"/>
                        <a:pt x="5" y="70"/>
                        <a:pt x="8" y="72"/>
                      </a:cubicBezTo>
                      <a:cubicBezTo>
                        <a:pt x="0" y="72"/>
                        <a:pt x="8" y="75"/>
                        <a:pt x="3" y="76"/>
                      </a:cubicBezTo>
                      <a:cubicBezTo>
                        <a:pt x="7" y="76"/>
                        <a:pt x="8" y="79"/>
                        <a:pt x="6" y="80"/>
                      </a:cubicBezTo>
                      <a:cubicBezTo>
                        <a:pt x="11" y="82"/>
                        <a:pt x="16" y="85"/>
                        <a:pt x="24" y="86"/>
                      </a:cubicBezTo>
                      <a:cubicBezTo>
                        <a:pt x="31" y="88"/>
                        <a:pt x="35" y="93"/>
                        <a:pt x="45" y="91"/>
                      </a:cubicBezTo>
                      <a:cubicBezTo>
                        <a:pt x="79" y="100"/>
                        <a:pt x="124" y="97"/>
                        <a:pt x="161" y="97"/>
                      </a:cubicBezTo>
                      <a:cubicBezTo>
                        <a:pt x="219" y="94"/>
                        <a:pt x="278" y="93"/>
                        <a:pt x="334" y="87"/>
                      </a:cubicBezTo>
                      <a:cubicBezTo>
                        <a:pt x="337" y="88"/>
                        <a:pt x="337" y="88"/>
                        <a:pt x="337" y="88"/>
                      </a:cubicBezTo>
                      <a:cubicBezTo>
                        <a:pt x="343" y="87"/>
                        <a:pt x="353" y="87"/>
                        <a:pt x="355" y="84"/>
                      </a:cubicBezTo>
                      <a:cubicBezTo>
                        <a:pt x="365" y="83"/>
                        <a:pt x="375" y="81"/>
                        <a:pt x="385" y="79"/>
                      </a:cubicBezTo>
                      <a:cubicBezTo>
                        <a:pt x="415" y="68"/>
                        <a:pt x="415" y="68"/>
                        <a:pt x="415" y="68"/>
                      </a:cubicBezTo>
                      <a:cubicBezTo>
                        <a:pt x="417" y="67"/>
                        <a:pt x="417" y="67"/>
                        <a:pt x="417" y="67"/>
                      </a:cubicBezTo>
                      <a:cubicBezTo>
                        <a:pt x="411" y="66"/>
                        <a:pt x="411" y="66"/>
                        <a:pt x="411" y="66"/>
                      </a:cubicBezTo>
                      <a:cubicBezTo>
                        <a:pt x="408" y="63"/>
                        <a:pt x="414" y="62"/>
                        <a:pt x="420" y="61"/>
                      </a:cubicBezTo>
                      <a:cubicBezTo>
                        <a:pt x="414" y="60"/>
                        <a:pt x="414" y="60"/>
                        <a:pt x="414" y="60"/>
                      </a:cubicBezTo>
                      <a:cubicBezTo>
                        <a:pt x="416" y="58"/>
                        <a:pt x="420" y="59"/>
                        <a:pt x="423" y="58"/>
                      </a:cubicBezTo>
                      <a:cubicBezTo>
                        <a:pt x="421" y="58"/>
                        <a:pt x="420" y="58"/>
                        <a:pt x="419" y="57"/>
                      </a:cubicBezTo>
                      <a:cubicBezTo>
                        <a:pt x="418" y="55"/>
                        <a:pt x="423" y="56"/>
                        <a:pt x="425" y="54"/>
                      </a:cubicBezTo>
                      <a:cubicBezTo>
                        <a:pt x="420" y="54"/>
                        <a:pt x="414" y="54"/>
                        <a:pt x="412" y="53"/>
                      </a:cubicBezTo>
                      <a:cubicBezTo>
                        <a:pt x="417" y="50"/>
                        <a:pt x="426" y="52"/>
                        <a:pt x="429" y="48"/>
                      </a:cubicBezTo>
                      <a:close/>
                      <a:moveTo>
                        <a:pt x="286" y="4"/>
                      </a:moveTo>
                      <a:cubicBezTo>
                        <a:pt x="314" y="3"/>
                        <a:pt x="314" y="3"/>
                        <a:pt x="314" y="3"/>
                      </a:cubicBezTo>
                      <a:cubicBezTo>
                        <a:pt x="317" y="3"/>
                        <a:pt x="317" y="3"/>
                        <a:pt x="317" y="3"/>
                      </a:cubicBezTo>
                      <a:lnTo>
                        <a:pt x="286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1563772" y="3594425"/>
                  <a:ext cx="177165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关于本品</a:t>
                  </a: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1000834" y="1117417"/>
                <a:ext cx="8366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cs typeface="+mn-ea"/>
                    <a:sym typeface="+mn-lt"/>
                  </a:rPr>
                  <a:t>如果不能选中文本框或图片，可以按</a:t>
                </a:r>
                <a:r>
                  <a:rPr lang="en-US" altLang="zh-CN" dirty="0">
                    <a:cs typeface="+mn-ea"/>
                    <a:sym typeface="+mn-lt"/>
                  </a:rPr>
                  <a:t>ALT+F10</a:t>
                </a:r>
                <a:r>
                  <a:rPr lang="zh-CN" altLang="en-US" dirty="0">
                    <a:cs typeface="+mn-ea"/>
                    <a:sym typeface="+mn-lt"/>
                  </a:rPr>
                  <a:t>打开选择窗口，选择需要编辑的文本框或图片即可，也可以点击黑色的小眼睛把它隐藏。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13146" y="3265610"/>
              <a:ext cx="10041372" cy="817556"/>
              <a:chOff x="813146" y="2435042"/>
              <a:chExt cx="10041372" cy="81755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813146" y="2435042"/>
                <a:ext cx="1771650" cy="461665"/>
                <a:chOff x="1563772" y="3594425"/>
                <a:chExt cx="1771650" cy="461665"/>
              </a:xfrm>
            </p:grpSpPr>
            <p:sp>
              <p:nvSpPr>
                <p:cNvPr id="11" name="Freeform 139"/>
                <p:cNvSpPr>
                  <a:spLocks noEditPoints="1"/>
                </p:cNvSpPr>
                <p:nvPr/>
              </p:nvSpPr>
              <p:spPr bwMode="auto">
                <a:xfrm>
                  <a:off x="1674987" y="3630965"/>
                  <a:ext cx="1491484" cy="425125"/>
                </a:xfrm>
                <a:custGeom>
                  <a:avLst/>
                  <a:gdLst>
                    <a:gd name="T0" fmla="*/ 427 w 429"/>
                    <a:gd name="T1" fmla="*/ 41 h 100"/>
                    <a:gd name="T2" fmla="*/ 428 w 429"/>
                    <a:gd name="T3" fmla="*/ 35 h 100"/>
                    <a:gd name="T4" fmla="*/ 425 w 429"/>
                    <a:gd name="T5" fmla="*/ 29 h 100"/>
                    <a:gd name="T6" fmla="*/ 417 w 429"/>
                    <a:gd name="T7" fmla="*/ 27 h 100"/>
                    <a:gd name="T8" fmla="*/ 418 w 429"/>
                    <a:gd name="T9" fmla="*/ 24 h 100"/>
                    <a:gd name="T10" fmla="*/ 420 w 429"/>
                    <a:gd name="T11" fmla="*/ 22 h 100"/>
                    <a:gd name="T12" fmla="*/ 415 w 429"/>
                    <a:gd name="T13" fmla="*/ 19 h 100"/>
                    <a:gd name="T14" fmla="*/ 407 w 429"/>
                    <a:gd name="T15" fmla="*/ 14 h 100"/>
                    <a:gd name="T16" fmla="*/ 402 w 429"/>
                    <a:gd name="T17" fmla="*/ 7 h 100"/>
                    <a:gd name="T18" fmla="*/ 380 w 429"/>
                    <a:gd name="T19" fmla="*/ 4 h 100"/>
                    <a:gd name="T20" fmla="*/ 375 w 429"/>
                    <a:gd name="T21" fmla="*/ 2 h 100"/>
                    <a:gd name="T22" fmla="*/ 217 w 429"/>
                    <a:gd name="T23" fmla="*/ 2 h 100"/>
                    <a:gd name="T24" fmla="*/ 43 w 429"/>
                    <a:gd name="T25" fmla="*/ 10 h 100"/>
                    <a:gd name="T26" fmla="*/ 26 w 429"/>
                    <a:gd name="T27" fmla="*/ 24 h 100"/>
                    <a:gd name="T28" fmla="*/ 12 w 429"/>
                    <a:gd name="T29" fmla="*/ 32 h 100"/>
                    <a:gd name="T30" fmla="*/ 11 w 429"/>
                    <a:gd name="T31" fmla="*/ 37 h 100"/>
                    <a:gd name="T32" fmla="*/ 13 w 429"/>
                    <a:gd name="T33" fmla="*/ 49 h 100"/>
                    <a:gd name="T34" fmla="*/ 14 w 429"/>
                    <a:gd name="T35" fmla="*/ 52 h 100"/>
                    <a:gd name="T36" fmla="*/ 4 w 429"/>
                    <a:gd name="T37" fmla="*/ 57 h 100"/>
                    <a:gd name="T38" fmla="*/ 5 w 429"/>
                    <a:gd name="T39" fmla="*/ 60 h 100"/>
                    <a:gd name="T40" fmla="*/ 8 w 429"/>
                    <a:gd name="T41" fmla="*/ 72 h 100"/>
                    <a:gd name="T42" fmla="*/ 6 w 429"/>
                    <a:gd name="T43" fmla="*/ 80 h 100"/>
                    <a:gd name="T44" fmla="*/ 45 w 429"/>
                    <a:gd name="T45" fmla="*/ 91 h 100"/>
                    <a:gd name="T46" fmla="*/ 334 w 429"/>
                    <a:gd name="T47" fmla="*/ 87 h 100"/>
                    <a:gd name="T48" fmla="*/ 355 w 429"/>
                    <a:gd name="T49" fmla="*/ 84 h 100"/>
                    <a:gd name="T50" fmla="*/ 415 w 429"/>
                    <a:gd name="T51" fmla="*/ 68 h 100"/>
                    <a:gd name="T52" fmla="*/ 411 w 429"/>
                    <a:gd name="T53" fmla="*/ 66 h 100"/>
                    <a:gd name="T54" fmla="*/ 414 w 429"/>
                    <a:gd name="T55" fmla="*/ 60 h 100"/>
                    <a:gd name="T56" fmla="*/ 419 w 429"/>
                    <a:gd name="T57" fmla="*/ 57 h 100"/>
                    <a:gd name="T58" fmla="*/ 412 w 429"/>
                    <a:gd name="T59" fmla="*/ 53 h 100"/>
                    <a:gd name="T60" fmla="*/ 286 w 429"/>
                    <a:gd name="T61" fmla="*/ 4 h 100"/>
                    <a:gd name="T62" fmla="*/ 317 w 429"/>
                    <a:gd name="T63" fmla="*/ 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29" h="100">
                      <a:moveTo>
                        <a:pt x="429" y="48"/>
                      </a:moveTo>
                      <a:cubicBezTo>
                        <a:pt x="429" y="46"/>
                        <a:pt x="427" y="44"/>
                        <a:pt x="427" y="41"/>
                      </a:cubicBezTo>
                      <a:cubicBezTo>
                        <a:pt x="420" y="41"/>
                        <a:pt x="420" y="41"/>
                        <a:pt x="420" y="41"/>
                      </a:cubicBezTo>
                      <a:cubicBezTo>
                        <a:pt x="414" y="37"/>
                        <a:pt x="427" y="38"/>
                        <a:pt x="428" y="35"/>
                      </a:cubicBezTo>
                      <a:cubicBezTo>
                        <a:pt x="424" y="34"/>
                        <a:pt x="419" y="34"/>
                        <a:pt x="416" y="33"/>
                      </a:cubicBezTo>
                      <a:cubicBezTo>
                        <a:pt x="418" y="31"/>
                        <a:pt x="422" y="31"/>
                        <a:pt x="425" y="29"/>
                      </a:cubicBezTo>
                      <a:cubicBezTo>
                        <a:pt x="422" y="28"/>
                        <a:pt x="416" y="30"/>
                        <a:pt x="414" y="28"/>
                      </a:cubicBezTo>
                      <a:cubicBezTo>
                        <a:pt x="415" y="27"/>
                        <a:pt x="416" y="27"/>
                        <a:pt x="417" y="27"/>
                      </a:cubicBezTo>
                      <a:cubicBezTo>
                        <a:pt x="415" y="27"/>
                        <a:pt x="414" y="26"/>
                        <a:pt x="413" y="26"/>
                      </a:cubicBezTo>
                      <a:cubicBezTo>
                        <a:pt x="418" y="24"/>
                        <a:pt x="418" y="24"/>
                        <a:pt x="418" y="24"/>
                      </a:cubicBezTo>
                      <a:cubicBezTo>
                        <a:pt x="411" y="24"/>
                        <a:pt x="411" y="24"/>
                        <a:pt x="411" y="24"/>
                      </a:cubicBezTo>
                      <a:cubicBezTo>
                        <a:pt x="414" y="23"/>
                        <a:pt x="418" y="23"/>
                        <a:pt x="420" y="22"/>
                      </a:cubicBezTo>
                      <a:cubicBezTo>
                        <a:pt x="419" y="20"/>
                        <a:pt x="415" y="21"/>
                        <a:pt x="413" y="20"/>
                      </a:cubicBezTo>
                      <a:cubicBezTo>
                        <a:pt x="412" y="19"/>
                        <a:pt x="417" y="19"/>
                        <a:pt x="415" y="19"/>
                      </a:cubicBezTo>
                      <a:cubicBezTo>
                        <a:pt x="414" y="15"/>
                        <a:pt x="408" y="16"/>
                        <a:pt x="404" y="15"/>
                      </a:cubicBezTo>
                      <a:cubicBezTo>
                        <a:pt x="407" y="14"/>
                        <a:pt x="407" y="14"/>
                        <a:pt x="407" y="14"/>
                      </a:cubicBezTo>
                      <a:cubicBezTo>
                        <a:pt x="401" y="13"/>
                        <a:pt x="396" y="12"/>
                        <a:pt x="390" y="12"/>
                      </a:cubicBezTo>
                      <a:cubicBezTo>
                        <a:pt x="383" y="7"/>
                        <a:pt x="400" y="10"/>
                        <a:pt x="402" y="7"/>
                      </a:cubicBezTo>
                      <a:cubicBezTo>
                        <a:pt x="392" y="6"/>
                        <a:pt x="387" y="6"/>
                        <a:pt x="379" y="4"/>
                      </a:cubicBezTo>
                      <a:cubicBezTo>
                        <a:pt x="380" y="4"/>
                        <a:pt x="380" y="4"/>
                        <a:pt x="380" y="4"/>
                      </a:cubicBezTo>
                      <a:cubicBezTo>
                        <a:pt x="377" y="3"/>
                        <a:pt x="373" y="4"/>
                        <a:pt x="370" y="3"/>
                      </a:cubicBezTo>
                      <a:cubicBezTo>
                        <a:pt x="372" y="3"/>
                        <a:pt x="373" y="2"/>
                        <a:pt x="375" y="2"/>
                      </a:cubicBezTo>
                      <a:cubicBezTo>
                        <a:pt x="359" y="1"/>
                        <a:pt x="339" y="0"/>
                        <a:pt x="323" y="1"/>
                      </a:cubicBezTo>
                      <a:cubicBezTo>
                        <a:pt x="288" y="0"/>
                        <a:pt x="252" y="1"/>
                        <a:pt x="217" y="2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29" y="10"/>
                        <a:pt x="32" y="19"/>
                        <a:pt x="20" y="20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3" y="29"/>
                        <a:pt x="10" y="28"/>
                        <a:pt x="12" y="32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6" y="35"/>
                        <a:pt x="9" y="36"/>
                        <a:pt x="11" y="37"/>
                      </a:cubicBezTo>
                      <a:cubicBezTo>
                        <a:pt x="10" y="37"/>
                        <a:pt x="9" y="38"/>
                        <a:pt x="8" y="38"/>
                      </a:cubicBezTo>
                      <a:cubicBezTo>
                        <a:pt x="11" y="41"/>
                        <a:pt x="1" y="47"/>
                        <a:pt x="13" y="49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9" y="51"/>
                        <a:pt x="12" y="52"/>
                        <a:pt x="14" y="52"/>
                      </a:cubicBezTo>
                      <a:cubicBezTo>
                        <a:pt x="12" y="53"/>
                        <a:pt x="11" y="54"/>
                        <a:pt x="9" y="53"/>
                      </a:cubicBezTo>
                      <a:cubicBezTo>
                        <a:pt x="12" y="55"/>
                        <a:pt x="6" y="57"/>
                        <a:pt x="4" y="57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60"/>
                        <a:pt x="6" y="59"/>
                        <a:pt x="5" y="60"/>
                      </a:cubicBezTo>
                      <a:cubicBezTo>
                        <a:pt x="4" y="62"/>
                        <a:pt x="8" y="66"/>
                        <a:pt x="3" y="68"/>
                      </a:cubicBezTo>
                      <a:cubicBezTo>
                        <a:pt x="6" y="69"/>
                        <a:pt x="5" y="70"/>
                        <a:pt x="8" y="72"/>
                      </a:cubicBezTo>
                      <a:cubicBezTo>
                        <a:pt x="0" y="72"/>
                        <a:pt x="8" y="75"/>
                        <a:pt x="3" y="76"/>
                      </a:cubicBezTo>
                      <a:cubicBezTo>
                        <a:pt x="7" y="76"/>
                        <a:pt x="8" y="79"/>
                        <a:pt x="6" y="80"/>
                      </a:cubicBezTo>
                      <a:cubicBezTo>
                        <a:pt x="11" y="82"/>
                        <a:pt x="16" y="85"/>
                        <a:pt x="24" y="86"/>
                      </a:cubicBezTo>
                      <a:cubicBezTo>
                        <a:pt x="31" y="88"/>
                        <a:pt x="35" y="93"/>
                        <a:pt x="45" y="91"/>
                      </a:cubicBezTo>
                      <a:cubicBezTo>
                        <a:pt x="79" y="100"/>
                        <a:pt x="124" y="97"/>
                        <a:pt x="161" y="97"/>
                      </a:cubicBezTo>
                      <a:cubicBezTo>
                        <a:pt x="219" y="94"/>
                        <a:pt x="278" y="93"/>
                        <a:pt x="334" y="87"/>
                      </a:cubicBezTo>
                      <a:cubicBezTo>
                        <a:pt x="337" y="88"/>
                        <a:pt x="337" y="88"/>
                        <a:pt x="337" y="88"/>
                      </a:cubicBezTo>
                      <a:cubicBezTo>
                        <a:pt x="343" y="87"/>
                        <a:pt x="353" y="87"/>
                        <a:pt x="355" y="84"/>
                      </a:cubicBezTo>
                      <a:cubicBezTo>
                        <a:pt x="365" y="83"/>
                        <a:pt x="375" y="81"/>
                        <a:pt x="385" y="79"/>
                      </a:cubicBezTo>
                      <a:cubicBezTo>
                        <a:pt x="415" y="68"/>
                        <a:pt x="415" y="68"/>
                        <a:pt x="415" y="68"/>
                      </a:cubicBezTo>
                      <a:cubicBezTo>
                        <a:pt x="417" y="67"/>
                        <a:pt x="417" y="67"/>
                        <a:pt x="417" y="67"/>
                      </a:cubicBezTo>
                      <a:cubicBezTo>
                        <a:pt x="411" y="66"/>
                        <a:pt x="411" y="66"/>
                        <a:pt x="411" y="66"/>
                      </a:cubicBezTo>
                      <a:cubicBezTo>
                        <a:pt x="408" y="63"/>
                        <a:pt x="414" y="62"/>
                        <a:pt x="420" y="61"/>
                      </a:cubicBezTo>
                      <a:cubicBezTo>
                        <a:pt x="414" y="60"/>
                        <a:pt x="414" y="60"/>
                        <a:pt x="414" y="60"/>
                      </a:cubicBezTo>
                      <a:cubicBezTo>
                        <a:pt x="416" y="58"/>
                        <a:pt x="420" y="59"/>
                        <a:pt x="423" y="58"/>
                      </a:cubicBezTo>
                      <a:cubicBezTo>
                        <a:pt x="421" y="58"/>
                        <a:pt x="420" y="58"/>
                        <a:pt x="419" y="57"/>
                      </a:cubicBezTo>
                      <a:cubicBezTo>
                        <a:pt x="418" y="55"/>
                        <a:pt x="423" y="56"/>
                        <a:pt x="425" y="54"/>
                      </a:cubicBezTo>
                      <a:cubicBezTo>
                        <a:pt x="420" y="54"/>
                        <a:pt x="414" y="54"/>
                        <a:pt x="412" y="53"/>
                      </a:cubicBezTo>
                      <a:cubicBezTo>
                        <a:pt x="417" y="50"/>
                        <a:pt x="426" y="52"/>
                        <a:pt x="429" y="48"/>
                      </a:cubicBezTo>
                      <a:close/>
                      <a:moveTo>
                        <a:pt x="286" y="4"/>
                      </a:moveTo>
                      <a:cubicBezTo>
                        <a:pt x="314" y="3"/>
                        <a:pt x="314" y="3"/>
                        <a:pt x="314" y="3"/>
                      </a:cubicBezTo>
                      <a:cubicBezTo>
                        <a:pt x="317" y="3"/>
                        <a:pt x="317" y="3"/>
                        <a:pt x="317" y="3"/>
                      </a:cubicBezTo>
                      <a:lnTo>
                        <a:pt x="286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1563772" y="3594425"/>
                  <a:ext cx="177165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关于字体</a:t>
                  </a:r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1000834" y="2883266"/>
                <a:ext cx="98536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cs typeface="+mn-ea"/>
                    <a:sym typeface="+mn-lt"/>
                  </a:rPr>
                  <a:t>本品使用使用了微软雅黑</a:t>
                </a:r>
                <a:r>
                  <a:rPr lang="en-US" altLang="zh-CN" dirty="0">
                    <a:latin typeface="+mn-ea"/>
                    <a:cs typeface="+mn-ea"/>
                    <a:sym typeface="+mn-lt"/>
                  </a:rPr>
                  <a:t>light</a:t>
                </a:r>
                <a:r>
                  <a:rPr lang="zh-CN" altLang="en-US" dirty="0">
                    <a:cs typeface="+mn-ea"/>
                    <a:sym typeface="+mn-lt"/>
                  </a:rPr>
                  <a:t> ，字体已嵌入</a:t>
                </a:r>
                <a:r>
                  <a:rPr lang="en-US" altLang="zh-CN" dirty="0">
                    <a:cs typeface="+mn-ea"/>
                    <a:sym typeface="+mn-lt"/>
                  </a:rPr>
                  <a:t>PPT</a:t>
                </a:r>
                <a:r>
                  <a:rPr lang="zh-CN" altLang="en-US" dirty="0">
                    <a:cs typeface="+mn-ea"/>
                    <a:sym typeface="+mn-lt"/>
                  </a:rPr>
                  <a:t>中，修改时可能会反应较慢，请耐心等待。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13146" y="5055716"/>
              <a:ext cx="10041372" cy="821209"/>
              <a:chOff x="813146" y="4249406"/>
              <a:chExt cx="10041372" cy="82120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813146" y="4249406"/>
                <a:ext cx="1771650" cy="461665"/>
                <a:chOff x="1563772" y="3594425"/>
                <a:chExt cx="1771650" cy="461665"/>
              </a:xfrm>
            </p:grpSpPr>
            <p:sp>
              <p:nvSpPr>
                <p:cNvPr id="19" name="Freeform 139"/>
                <p:cNvSpPr>
                  <a:spLocks noEditPoints="1"/>
                </p:cNvSpPr>
                <p:nvPr/>
              </p:nvSpPr>
              <p:spPr bwMode="auto">
                <a:xfrm>
                  <a:off x="1674987" y="3630965"/>
                  <a:ext cx="1491484" cy="425125"/>
                </a:xfrm>
                <a:custGeom>
                  <a:avLst/>
                  <a:gdLst>
                    <a:gd name="T0" fmla="*/ 427 w 429"/>
                    <a:gd name="T1" fmla="*/ 41 h 100"/>
                    <a:gd name="T2" fmla="*/ 428 w 429"/>
                    <a:gd name="T3" fmla="*/ 35 h 100"/>
                    <a:gd name="T4" fmla="*/ 425 w 429"/>
                    <a:gd name="T5" fmla="*/ 29 h 100"/>
                    <a:gd name="T6" fmla="*/ 417 w 429"/>
                    <a:gd name="T7" fmla="*/ 27 h 100"/>
                    <a:gd name="T8" fmla="*/ 418 w 429"/>
                    <a:gd name="T9" fmla="*/ 24 h 100"/>
                    <a:gd name="T10" fmla="*/ 420 w 429"/>
                    <a:gd name="T11" fmla="*/ 22 h 100"/>
                    <a:gd name="T12" fmla="*/ 415 w 429"/>
                    <a:gd name="T13" fmla="*/ 19 h 100"/>
                    <a:gd name="T14" fmla="*/ 407 w 429"/>
                    <a:gd name="T15" fmla="*/ 14 h 100"/>
                    <a:gd name="T16" fmla="*/ 402 w 429"/>
                    <a:gd name="T17" fmla="*/ 7 h 100"/>
                    <a:gd name="T18" fmla="*/ 380 w 429"/>
                    <a:gd name="T19" fmla="*/ 4 h 100"/>
                    <a:gd name="T20" fmla="*/ 375 w 429"/>
                    <a:gd name="T21" fmla="*/ 2 h 100"/>
                    <a:gd name="T22" fmla="*/ 217 w 429"/>
                    <a:gd name="T23" fmla="*/ 2 h 100"/>
                    <a:gd name="T24" fmla="*/ 43 w 429"/>
                    <a:gd name="T25" fmla="*/ 10 h 100"/>
                    <a:gd name="T26" fmla="*/ 26 w 429"/>
                    <a:gd name="T27" fmla="*/ 24 h 100"/>
                    <a:gd name="T28" fmla="*/ 12 w 429"/>
                    <a:gd name="T29" fmla="*/ 32 h 100"/>
                    <a:gd name="T30" fmla="*/ 11 w 429"/>
                    <a:gd name="T31" fmla="*/ 37 h 100"/>
                    <a:gd name="T32" fmla="*/ 13 w 429"/>
                    <a:gd name="T33" fmla="*/ 49 h 100"/>
                    <a:gd name="T34" fmla="*/ 14 w 429"/>
                    <a:gd name="T35" fmla="*/ 52 h 100"/>
                    <a:gd name="T36" fmla="*/ 4 w 429"/>
                    <a:gd name="T37" fmla="*/ 57 h 100"/>
                    <a:gd name="T38" fmla="*/ 5 w 429"/>
                    <a:gd name="T39" fmla="*/ 60 h 100"/>
                    <a:gd name="T40" fmla="*/ 8 w 429"/>
                    <a:gd name="T41" fmla="*/ 72 h 100"/>
                    <a:gd name="T42" fmla="*/ 6 w 429"/>
                    <a:gd name="T43" fmla="*/ 80 h 100"/>
                    <a:gd name="T44" fmla="*/ 45 w 429"/>
                    <a:gd name="T45" fmla="*/ 91 h 100"/>
                    <a:gd name="T46" fmla="*/ 334 w 429"/>
                    <a:gd name="T47" fmla="*/ 87 h 100"/>
                    <a:gd name="T48" fmla="*/ 355 w 429"/>
                    <a:gd name="T49" fmla="*/ 84 h 100"/>
                    <a:gd name="T50" fmla="*/ 415 w 429"/>
                    <a:gd name="T51" fmla="*/ 68 h 100"/>
                    <a:gd name="T52" fmla="*/ 411 w 429"/>
                    <a:gd name="T53" fmla="*/ 66 h 100"/>
                    <a:gd name="T54" fmla="*/ 414 w 429"/>
                    <a:gd name="T55" fmla="*/ 60 h 100"/>
                    <a:gd name="T56" fmla="*/ 419 w 429"/>
                    <a:gd name="T57" fmla="*/ 57 h 100"/>
                    <a:gd name="T58" fmla="*/ 412 w 429"/>
                    <a:gd name="T59" fmla="*/ 53 h 100"/>
                    <a:gd name="T60" fmla="*/ 286 w 429"/>
                    <a:gd name="T61" fmla="*/ 4 h 100"/>
                    <a:gd name="T62" fmla="*/ 317 w 429"/>
                    <a:gd name="T63" fmla="*/ 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29" h="100">
                      <a:moveTo>
                        <a:pt x="429" y="48"/>
                      </a:moveTo>
                      <a:cubicBezTo>
                        <a:pt x="429" y="46"/>
                        <a:pt x="427" y="44"/>
                        <a:pt x="427" y="41"/>
                      </a:cubicBezTo>
                      <a:cubicBezTo>
                        <a:pt x="420" y="41"/>
                        <a:pt x="420" y="41"/>
                        <a:pt x="420" y="41"/>
                      </a:cubicBezTo>
                      <a:cubicBezTo>
                        <a:pt x="414" y="37"/>
                        <a:pt x="427" y="38"/>
                        <a:pt x="428" y="35"/>
                      </a:cubicBezTo>
                      <a:cubicBezTo>
                        <a:pt x="424" y="34"/>
                        <a:pt x="419" y="34"/>
                        <a:pt x="416" y="33"/>
                      </a:cubicBezTo>
                      <a:cubicBezTo>
                        <a:pt x="418" y="31"/>
                        <a:pt x="422" y="31"/>
                        <a:pt x="425" y="29"/>
                      </a:cubicBezTo>
                      <a:cubicBezTo>
                        <a:pt x="422" y="28"/>
                        <a:pt x="416" y="30"/>
                        <a:pt x="414" y="28"/>
                      </a:cubicBezTo>
                      <a:cubicBezTo>
                        <a:pt x="415" y="27"/>
                        <a:pt x="416" y="27"/>
                        <a:pt x="417" y="27"/>
                      </a:cubicBezTo>
                      <a:cubicBezTo>
                        <a:pt x="415" y="27"/>
                        <a:pt x="414" y="26"/>
                        <a:pt x="413" y="26"/>
                      </a:cubicBezTo>
                      <a:cubicBezTo>
                        <a:pt x="418" y="24"/>
                        <a:pt x="418" y="24"/>
                        <a:pt x="418" y="24"/>
                      </a:cubicBezTo>
                      <a:cubicBezTo>
                        <a:pt x="411" y="24"/>
                        <a:pt x="411" y="24"/>
                        <a:pt x="411" y="24"/>
                      </a:cubicBezTo>
                      <a:cubicBezTo>
                        <a:pt x="414" y="23"/>
                        <a:pt x="418" y="23"/>
                        <a:pt x="420" y="22"/>
                      </a:cubicBezTo>
                      <a:cubicBezTo>
                        <a:pt x="419" y="20"/>
                        <a:pt x="415" y="21"/>
                        <a:pt x="413" y="20"/>
                      </a:cubicBezTo>
                      <a:cubicBezTo>
                        <a:pt x="412" y="19"/>
                        <a:pt x="417" y="19"/>
                        <a:pt x="415" y="19"/>
                      </a:cubicBezTo>
                      <a:cubicBezTo>
                        <a:pt x="414" y="15"/>
                        <a:pt x="408" y="16"/>
                        <a:pt x="404" y="15"/>
                      </a:cubicBezTo>
                      <a:cubicBezTo>
                        <a:pt x="407" y="14"/>
                        <a:pt x="407" y="14"/>
                        <a:pt x="407" y="14"/>
                      </a:cubicBezTo>
                      <a:cubicBezTo>
                        <a:pt x="401" y="13"/>
                        <a:pt x="396" y="12"/>
                        <a:pt x="390" y="12"/>
                      </a:cubicBezTo>
                      <a:cubicBezTo>
                        <a:pt x="383" y="7"/>
                        <a:pt x="400" y="10"/>
                        <a:pt x="402" y="7"/>
                      </a:cubicBezTo>
                      <a:cubicBezTo>
                        <a:pt x="392" y="6"/>
                        <a:pt x="387" y="6"/>
                        <a:pt x="379" y="4"/>
                      </a:cubicBezTo>
                      <a:cubicBezTo>
                        <a:pt x="380" y="4"/>
                        <a:pt x="380" y="4"/>
                        <a:pt x="380" y="4"/>
                      </a:cubicBezTo>
                      <a:cubicBezTo>
                        <a:pt x="377" y="3"/>
                        <a:pt x="373" y="4"/>
                        <a:pt x="370" y="3"/>
                      </a:cubicBezTo>
                      <a:cubicBezTo>
                        <a:pt x="372" y="3"/>
                        <a:pt x="373" y="2"/>
                        <a:pt x="375" y="2"/>
                      </a:cubicBezTo>
                      <a:cubicBezTo>
                        <a:pt x="359" y="1"/>
                        <a:pt x="339" y="0"/>
                        <a:pt x="323" y="1"/>
                      </a:cubicBezTo>
                      <a:cubicBezTo>
                        <a:pt x="288" y="0"/>
                        <a:pt x="252" y="1"/>
                        <a:pt x="217" y="2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29" y="10"/>
                        <a:pt x="32" y="19"/>
                        <a:pt x="20" y="20"/>
                      </a:cubicBezTo>
                      <a:cubicBezTo>
                        <a:pt x="26" y="24"/>
                        <a:pt x="26" y="24"/>
                        <a:pt x="26" y="24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3" y="29"/>
                        <a:pt x="10" y="28"/>
                        <a:pt x="12" y="32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6" y="35"/>
                        <a:pt x="9" y="36"/>
                        <a:pt x="11" y="37"/>
                      </a:cubicBezTo>
                      <a:cubicBezTo>
                        <a:pt x="10" y="37"/>
                        <a:pt x="9" y="38"/>
                        <a:pt x="8" y="38"/>
                      </a:cubicBezTo>
                      <a:cubicBezTo>
                        <a:pt x="11" y="41"/>
                        <a:pt x="1" y="47"/>
                        <a:pt x="13" y="49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9" y="51"/>
                        <a:pt x="12" y="52"/>
                        <a:pt x="14" y="52"/>
                      </a:cubicBezTo>
                      <a:cubicBezTo>
                        <a:pt x="12" y="53"/>
                        <a:pt x="11" y="54"/>
                        <a:pt x="9" y="53"/>
                      </a:cubicBezTo>
                      <a:cubicBezTo>
                        <a:pt x="12" y="55"/>
                        <a:pt x="6" y="57"/>
                        <a:pt x="4" y="57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60"/>
                        <a:pt x="6" y="59"/>
                        <a:pt x="5" y="60"/>
                      </a:cubicBezTo>
                      <a:cubicBezTo>
                        <a:pt x="4" y="62"/>
                        <a:pt x="8" y="66"/>
                        <a:pt x="3" y="68"/>
                      </a:cubicBezTo>
                      <a:cubicBezTo>
                        <a:pt x="6" y="69"/>
                        <a:pt x="5" y="70"/>
                        <a:pt x="8" y="72"/>
                      </a:cubicBezTo>
                      <a:cubicBezTo>
                        <a:pt x="0" y="72"/>
                        <a:pt x="8" y="75"/>
                        <a:pt x="3" y="76"/>
                      </a:cubicBezTo>
                      <a:cubicBezTo>
                        <a:pt x="7" y="76"/>
                        <a:pt x="8" y="79"/>
                        <a:pt x="6" y="80"/>
                      </a:cubicBezTo>
                      <a:cubicBezTo>
                        <a:pt x="11" y="82"/>
                        <a:pt x="16" y="85"/>
                        <a:pt x="24" y="86"/>
                      </a:cubicBezTo>
                      <a:cubicBezTo>
                        <a:pt x="31" y="88"/>
                        <a:pt x="35" y="93"/>
                        <a:pt x="45" y="91"/>
                      </a:cubicBezTo>
                      <a:cubicBezTo>
                        <a:pt x="79" y="100"/>
                        <a:pt x="124" y="97"/>
                        <a:pt x="161" y="97"/>
                      </a:cubicBezTo>
                      <a:cubicBezTo>
                        <a:pt x="219" y="94"/>
                        <a:pt x="278" y="93"/>
                        <a:pt x="334" y="87"/>
                      </a:cubicBezTo>
                      <a:cubicBezTo>
                        <a:pt x="337" y="88"/>
                        <a:pt x="337" y="88"/>
                        <a:pt x="337" y="88"/>
                      </a:cubicBezTo>
                      <a:cubicBezTo>
                        <a:pt x="343" y="87"/>
                        <a:pt x="353" y="87"/>
                        <a:pt x="355" y="84"/>
                      </a:cubicBezTo>
                      <a:cubicBezTo>
                        <a:pt x="365" y="83"/>
                        <a:pt x="375" y="81"/>
                        <a:pt x="385" y="79"/>
                      </a:cubicBezTo>
                      <a:cubicBezTo>
                        <a:pt x="415" y="68"/>
                        <a:pt x="415" y="68"/>
                        <a:pt x="415" y="68"/>
                      </a:cubicBezTo>
                      <a:cubicBezTo>
                        <a:pt x="417" y="67"/>
                        <a:pt x="417" y="67"/>
                        <a:pt x="417" y="67"/>
                      </a:cubicBezTo>
                      <a:cubicBezTo>
                        <a:pt x="411" y="66"/>
                        <a:pt x="411" y="66"/>
                        <a:pt x="411" y="66"/>
                      </a:cubicBezTo>
                      <a:cubicBezTo>
                        <a:pt x="408" y="63"/>
                        <a:pt x="414" y="62"/>
                        <a:pt x="420" y="61"/>
                      </a:cubicBezTo>
                      <a:cubicBezTo>
                        <a:pt x="414" y="60"/>
                        <a:pt x="414" y="60"/>
                        <a:pt x="414" y="60"/>
                      </a:cubicBezTo>
                      <a:cubicBezTo>
                        <a:pt x="416" y="58"/>
                        <a:pt x="420" y="59"/>
                        <a:pt x="423" y="58"/>
                      </a:cubicBezTo>
                      <a:cubicBezTo>
                        <a:pt x="421" y="58"/>
                        <a:pt x="420" y="58"/>
                        <a:pt x="419" y="57"/>
                      </a:cubicBezTo>
                      <a:cubicBezTo>
                        <a:pt x="418" y="55"/>
                        <a:pt x="423" y="56"/>
                        <a:pt x="425" y="54"/>
                      </a:cubicBezTo>
                      <a:cubicBezTo>
                        <a:pt x="420" y="54"/>
                        <a:pt x="414" y="54"/>
                        <a:pt x="412" y="53"/>
                      </a:cubicBezTo>
                      <a:cubicBezTo>
                        <a:pt x="417" y="50"/>
                        <a:pt x="426" y="52"/>
                        <a:pt x="429" y="48"/>
                      </a:cubicBezTo>
                      <a:close/>
                      <a:moveTo>
                        <a:pt x="286" y="4"/>
                      </a:moveTo>
                      <a:cubicBezTo>
                        <a:pt x="314" y="3"/>
                        <a:pt x="314" y="3"/>
                        <a:pt x="314" y="3"/>
                      </a:cubicBezTo>
                      <a:cubicBezTo>
                        <a:pt x="317" y="3"/>
                        <a:pt x="317" y="3"/>
                        <a:pt x="317" y="3"/>
                      </a:cubicBezTo>
                      <a:lnTo>
                        <a:pt x="286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563772" y="3594425"/>
                  <a:ext cx="177165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关于版权</a:t>
                  </a: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1000834" y="4701283"/>
                <a:ext cx="98536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cs typeface="+mn-ea"/>
                    <a:sym typeface="+mn-lt"/>
                  </a:rPr>
                  <a:t>本品版权属于大熊哥所有，仅提供个人使用，勿做商用，侵权必究，谢谢合作。</a:t>
                </a:r>
              </a:p>
            </p:txBody>
          </p:sp>
        </p:grpSp>
      </p:grpSp>
      <p:pic>
        <p:nvPicPr>
          <p:cNvPr id="25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V="1">
            <a:off x="8087360" y="3251242"/>
            <a:ext cx="4104640" cy="360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8785" y="2119521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论文绪论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79910" y="983199"/>
            <a:ext cx="4016375" cy="4205288"/>
            <a:chOff x="4043363" y="983199"/>
            <a:chExt cx="4016375" cy="4205288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4043363" y="983199"/>
              <a:ext cx="4016375" cy="4205288"/>
              <a:chOff x="2116" y="904"/>
              <a:chExt cx="2530" cy="264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4382" y="90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3114" y="998"/>
                <a:ext cx="6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3631" y="1029"/>
                <a:ext cx="4" cy="7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/>
              <p:nvPr/>
            </p:nvSpPr>
            <p:spPr bwMode="auto">
              <a:xfrm>
                <a:off x="3263" y="1088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2777" y="1151"/>
                <a:ext cx="66" cy="69"/>
              </a:xfrm>
              <a:custGeom>
                <a:avLst/>
                <a:gdLst>
                  <a:gd name="T0" fmla="*/ 2 w 19"/>
                  <a:gd name="T1" fmla="*/ 9 h 20"/>
                  <a:gd name="T2" fmla="*/ 1 w 19"/>
                  <a:gd name="T3" fmla="*/ 16 h 20"/>
                  <a:gd name="T4" fmla="*/ 4 w 19"/>
                  <a:gd name="T5" fmla="*/ 18 h 20"/>
                  <a:gd name="T6" fmla="*/ 9 w 19"/>
                  <a:gd name="T7" fmla="*/ 18 h 20"/>
                  <a:gd name="T8" fmla="*/ 11 w 19"/>
                  <a:gd name="T9" fmla="*/ 20 h 20"/>
                  <a:gd name="T10" fmla="*/ 14 w 19"/>
                  <a:gd name="T11" fmla="*/ 18 h 20"/>
                  <a:gd name="T12" fmla="*/ 14 w 19"/>
                  <a:gd name="T13" fmla="*/ 17 h 20"/>
                  <a:gd name="T14" fmla="*/ 15 w 19"/>
                  <a:gd name="T15" fmla="*/ 15 h 20"/>
                  <a:gd name="T16" fmla="*/ 14 w 19"/>
                  <a:gd name="T17" fmla="*/ 13 h 20"/>
                  <a:gd name="T18" fmla="*/ 16 w 19"/>
                  <a:gd name="T19" fmla="*/ 12 h 20"/>
                  <a:gd name="T20" fmla="*/ 18 w 19"/>
                  <a:gd name="T21" fmla="*/ 10 h 20"/>
                  <a:gd name="T22" fmla="*/ 17 w 19"/>
                  <a:gd name="T23" fmla="*/ 8 h 20"/>
                  <a:gd name="T24" fmla="*/ 16 w 19"/>
                  <a:gd name="T25" fmla="*/ 3 h 20"/>
                  <a:gd name="T26" fmla="*/ 15 w 19"/>
                  <a:gd name="T27" fmla="*/ 3 h 20"/>
                  <a:gd name="T28" fmla="*/ 15 w 19"/>
                  <a:gd name="T29" fmla="*/ 1 h 20"/>
                  <a:gd name="T30" fmla="*/ 13 w 19"/>
                  <a:gd name="T31" fmla="*/ 0 h 20"/>
                  <a:gd name="T32" fmla="*/ 10 w 19"/>
                  <a:gd name="T33" fmla="*/ 2 h 20"/>
                  <a:gd name="T34" fmla="*/ 9 w 19"/>
                  <a:gd name="T35" fmla="*/ 2 h 20"/>
                  <a:gd name="T36" fmla="*/ 5 w 19"/>
                  <a:gd name="T37" fmla="*/ 5 h 20"/>
                  <a:gd name="T38" fmla="*/ 2 w 19"/>
                  <a:gd name="T39" fmla="*/ 9 h 20"/>
                  <a:gd name="T40" fmla="*/ 11 w 19"/>
                  <a:gd name="T41" fmla="*/ 3 h 20"/>
                  <a:gd name="T42" fmla="*/ 11 w 19"/>
                  <a:gd name="T4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" h="20">
                    <a:moveTo>
                      <a:pt x="2" y="9"/>
                    </a:moveTo>
                    <a:cubicBezTo>
                      <a:pt x="1" y="12"/>
                      <a:pt x="0" y="14"/>
                      <a:pt x="1" y="16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5" y="19"/>
                      <a:pt x="7" y="18"/>
                      <a:pt x="9" y="18"/>
                    </a:cubicBezTo>
                    <a:cubicBezTo>
                      <a:pt x="10" y="18"/>
                      <a:pt x="10" y="19"/>
                      <a:pt x="11" y="20"/>
                    </a:cubicBezTo>
                    <a:cubicBezTo>
                      <a:pt x="13" y="20"/>
                      <a:pt x="13" y="19"/>
                      <a:pt x="14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5" y="17"/>
                      <a:pt x="15" y="16"/>
                      <a:pt x="15" y="15"/>
                    </a:cubicBezTo>
                    <a:cubicBezTo>
                      <a:pt x="15" y="15"/>
                      <a:pt x="14" y="14"/>
                      <a:pt x="14" y="13"/>
                    </a:cubicBezTo>
                    <a:cubicBezTo>
                      <a:pt x="14" y="11"/>
                      <a:pt x="15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9"/>
                      <a:pt x="17" y="9"/>
                      <a:pt x="17" y="8"/>
                    </a:cubicBezTo>
                    <a:cubicBezTo>
                      <a:pt x="19" y="6"/>
                      <a:pt x="17" y="5"/>
                      <a:pt x="16" y="3"/>
                    </a:cubicBezTo>
                    <a:cubicBezTo>
                      <a:pt x="15" y="2"/>
                      <a:pt x="15" y="4"/>
                      <a:pt x="15" y="3"/>
                    </a:cubicBezTo>
                    <a:cubicBezTo>
                      <a:pt x="15" y="2"/>
                      <a:pt x="15" y="2"/>
                      <a:pt x="15" y="1"/>
                    </a:cubicBezTo>
                    <a:cubicBezTo>
                      <a:pt x="14" y="1"/>
                      <a:pt x="13" y="1"/>
                      <a:pt x="13" y="0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7" y="3"/>
                      <a:pt x="6" y="5"/>
                      <a:pt x="5" y="5"/>
                    </a:cubicBezTo>
                    <a:cubicBezTo>
                      <a:pt x="5" y="7"/>
                      <a:pt x="3" y="8"/>
                      <a:pt x="2" y="9"/>
                    </a:cubicBezTo>
                    <a:close/>
                    <a:moveTo>
                      <a:pt x="11" y="3"/>
                    </a:moveTo>
                    <a:cubicBezTo>
                      <a:pt x="12" y="2"/>
                      <a:pt x="12" y="3"/>
                      <a:pt x="1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3405" y="1165"/>
                <a:ext cx="4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3458" y="117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4038" y="1286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4038" y="1293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4038" y="1300"/>
                <a:ext cx="7" cy="4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4149" y="1314"/>
                <a:ext cx="3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4128" y="1314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/>
              <p:nvPr/>
            </p:nvSpPr>
            <p:spPr bwMode="auto">
              <a:xfrm>
                <a:off x="4100" y="132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/>
              <p:nvPr/>
            </p:nvSpPr>
            <p:spPr bwMode="auto">
              <a:xfrm>
                <a:off x="4132" y="1321"/>
                <a:ext cx="7" cy="7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/>
              <p:nvPr/>
            </p:nvSpPr>
            <p:spPr bwMode="auto">
              <a:xfrm>
                <a:off x="4093" y="132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0"/>
              <p:cNvSpPr/>
              <p:nvPr/>
            </p:nvSpPr>
            <p:spPr bwMode="auto">
              <a:xfrm>
                <a:off x="4059" y="1328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/>
              <p:nvPr/>
            </p:nvSpPr>
            <p:spPr bwMode="auto">
              <a:xfrm>
                <a:off x="4066" y="1332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/>
              <p:nvPr/>
            </p:nvSpPr>
            <p:spPr bwMode="auto">
              <a:xfrm>
                <a:off x="4059" y="1332"/>
                <a:ext cx="7" cy="7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4076" y="133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/>
              <p:nvPr/>
            </p:nvSpPr>
            <p:spPr bwMode="auto">
              <a:xfrm>
                <a:off x="4052" y="1339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4399" y="1370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/>
              <p:nvPr/>
            </p:nvSpPr>
            <p:spPr bwMode="auto">
              <a:xfrm>
                <a:off x="3041" y="157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4062" y="1638"/>
                <a:ext cx="4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8"/>
              <p:cNvSpPr/>
              <p:nvPr/>
            </p:nvSpPr>
            <p:spPr bwMode="auto">
              <a:xfrm>
                <a:off x="4646" y="1686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Oval 29"/>
              <p:cNvSpPr>
                <a:spLocks noChangeArrowheads="1"/>
              </p:cNvSpPr>
              <p:nvPr/>
            </p:nvSpPr>
            <p:spPr bwMode="auto">
              <a:xfrm>
                <a:off x="2137" y="169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0"/>
              <p:cNvSpPr/>
              <p:nvPr/>
            </p:nvSpPr>
            <p:spPr bwMode="auto">
              <a:xfrm>
                <a:off x="2683" y="1693"/>
                <a:ext cx="3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1"/>
              <p:cNvSpPr/>
              <p:nvPr/>
            </p:nvSpPr>
            <p:spPr bwMode="auto">
              <a:xfrm>
                <a:off x="2499" y="1877"/>
                <a:ext cx="13" cy="1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1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1" y="4"/>
                      <a:pt x="4" y="4"/>
                    </a:cubicBezTo>
                    <a:cubicBezTo>
                      <a:pt x="3" y="2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2"/>
              <p:cNvSpPr/>
              <p:nvPr/>
            </p:nvSpPr>
            <p:spPr bwMode="auto">
              <a:xfrm>
                <a:off x="4017" y="1919"/>
                <a:ext cx="3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3"/>
              <p:cNvSpPr/>
              <p:nvPr/>
            </p:nvSpPr>
            <p:spPr bwMode="auto">
              <a:xfrm>
                <a:off x="4045" y="1933"/>
                <a:ext cx="7" cy="4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4"/>
              <p:cNvSpPr/>
              <p:nvPr/>
            </p:nvSpPr>
            <p:spPr bwMode="auto">
              <a:xfrm>
                <a:off x="4052" y="194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5"/>
              <p:cNvSpPr/>
              <p:nvPr/>
            </p:nvSpPr>
            <p:spPr bwMode="auto">
              <a:xfrm>
                <a:off x="3770" y="1947"/>
                <a:ext cx="4" cy="7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6"/>
              <p:cNvSpPr/>
              <p:nvPr/>
            </p:nvSpPr>
            <p:spPr bwMode="auto">
              <a:xfrm>
                <a:off x="3753" y="1964"/>
                <a:ext cx="10" cy="11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1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1" y="3"/>
                      <a:pt x="3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7"/>
              <p:cNvSpPr/>
              <p:nvPr/>
            </p:nvSpPr>
            <p:spPr bwMode="auto">
              <a:xfrm>
                <a:off x="4062" y="1968"/>
                <a:ext cx="4" cy="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8"/>
              <p:cNvSpPr/>
              <p:nvPr/>
            </p:nvSpPr>
            <p:spPr bwMode="auto">
              <a:xfrm>
                <a:off x="3301" y="1975"/>
                <a:ext cx="4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9"/>
              <p:cNvSpPr/>
              <p:nvPr/>
            </p:nvSpPr>
            <p:spPr bwMode="auto">
              <a:xfrm>
                <a:off x="3937" y="2003"/>
                <a:ext cx="0" cy="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0"/>
              <p:cNvSpPr/>
              <p:nvPr/>
            </p:nvSpPr>
            <p:spPr bwMode="auto">
              <a:xfrm>
                <a:off x="2950" y="2079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1"/>
              <p:cNvSpPr/>
              <p:nvPr/>
            </p:nvSpPr>
            <p:spPr bwMode="auto">
              <a:xfrm>
                <a:off x="3451" y="2128"/>
                <a:ext cx="13" cy="10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0"/>
                      <a:pt x="0" y="1"/>
                      <a:pt x="0" y="2"/>
                    </a:cubicBezTo>
                    <a:cubicBezTo>
                      <a:pt x="1" y="3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2"/>
              <p:cNvSpPr/>
              <p:nvPr/>
            </p:nvSpPr>
            <p:spPr bwMode="auto">
              <a:xfrm>
                <a:off x="2419" y="2135"/>
                <a:ext cx="3" cy="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3"/>
              <p:cNvSpPr/>
              <p:nvPr/>
            </p:nvSpPr>
            <p:spPr bwMode="auto">
              <a:xfrm>
                <a:off x="3381" y="2166"/>
                <a:ext cx="35" cy="14"/>
              </a:xfrm>
              <a:custGeom>
                <a:avLst/>
                <a:gdLst>
                  <a:gd name="T0" fmla="*/ 0 w 10"/>
                  <a:gd name="T1" fmla="*/ 1 h 4"/>
                  <a:gd name="T2" fmla="*/ 0 w 10"/>
                  <a:gd name="T3" fmla="*/ 3 h 4"/>
                  <a:gd name="T4" fmla="*/ 5 w 10"/>
                  <a:gd name="T5" fmla="*/ 4 h 4"/>
                  <a:gd name="T6" fmla="*/ 10 w 10"/>
                  <a:gd name="T7" fmla="*/ 2 h 4"/>
                  <a:gd name="T8" fmla="*/ 0 w 10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2" y="3"/>
                      <a:pt x="3" y="4"/>
                      <a:pt x="5" y="4"/>
                    </a:cubicBezTo>
                    <a:cubicBezTo>
                      <a:pt x="6" y="4"/>
                      <a:pt x="9" y="4"/>
                      <a:pt x="10" y="2"/>
                    </a:cubicBezTo>
                    <a:cubicBezTo>
                      <a:pt x="8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4"/>
              <p:cNvSpPr/>
              <p:nvPr/>
            </p:nvSpPr>
            <p:spPr bwMode="auto">
              <a:xfrm>
                <a:off x="3454" y="2222"/>
                <a:ext cx="14" cy="14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2 h 4"/>
                  <a:gd name="T4" fmla="*/ 1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4"/>
                      <a:pt x="4" y="4"/>
                      <a:pt x="4" y="2"/>
                    </a:cubicBezTo>
                    <a:cubicBezTo>
                      <a:pt x="3" y="0"/>
                      <a:pt x="0" y="1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5"/>
              <p:cNvSpPr/>
              <p:nvPr/>
            </p:nvSpPr>
            <p:spPr bwMode="auto">
              <a:xfrm>
                <a:off x="3173" y="2225"/>
                <a:ext cx="3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6"/>
              <p:cNvSpPr/>
              <p:nvPr/>
            </p:nvSpPr>
            <p:spPr bwMode="auto">
              <a:xfrm>
                <a:off x="3569" y="2239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7"/>
              <p:cNvSpPr/>
              <p:nvPr/>
            </p:nvSpPr>
            <p:spPr bwMode="auto">
              <a:xfrm>
                <a:off x="4562" y="2256"/>
                <a:ext cx="7" cy="7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8"/>
              <p:cNvSpPr/>
              <p:nvPr/>
            </p:nvSpPr>
            <p:spPr bwMode="auto">
              <a:xfrm>
                <a:off x="3114" y="226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9"/>
              <p:cNvSpPr/>
              <p:nvPr/>
            </p:nvSpPr>
            <p:spPr bwMode="auto">
              <a:xfrm>
                <a:off x="3517" y="2270"/>
                <a:ext cx="7" cy="7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0"/>
              <p:cNvSpPr/>
              <p:nvPr/>
            </p:nvSpPr>
            <p:spPr bwMode="auto">
              <a:xfrm>
                <a:off x="3169" y="2284"/>
                <a:ext cx="4" cy="7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1"/>
              <p:cNvSpPr/>
              <p:nvPr/>
            </p:nvSpPr>
            <p:spPr bwMode="auto">
              <a:xfrm>
                <a:off x="3673" y="2295"/>
                <a:ext cx="10" cy="10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2 w 3"/>
                  <a:gd name="T5" fmla="*/ 0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0" y="3"/>
                      <a:pt x="2" y="3"/>
                    </a:cubicBezTo>
                    <a:cubicBezTo>
                      <a:pt x="2" y="2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52"/>
              <p:cNvSpPr/>
              <p:nvPr/>
            </p:nvSpPr>
            <p:spPr bwMode="auto">
              <a:xfrm>
                <a:off x="3746" y="2305"/>
                <a:ext cx="14" cy="10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2 h 3"/>
                  <a:gd name="T4" fmla="*/ 2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3"/>
                      <a:pt x="4" y="3"/>
                      <a:pt x="4" y="2"/>
                    </a:cubicBezTo>
                    <a:cubicBezTo>
                      <a:pt x="4" y="0"/>
                      <a:pt x="0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53"/>
              <p:cNvSpPr/>
              <p:nvPr/>
            </p:nvSpPr>
            <p:spPr bwMode="auto">
              <a:xfrm>
                <a:off x="2783" y="2309"/>
                <a:ext cx="25" cy="55"/>
              </a:xfrm>
              <a:custGeom>
                <a:avLst/>
                <a:gdLst>
                  <a:gd name="T0" fmla="*/ 0 w 7"/>
                  <a:gd name="T1" fmla="*/ 0 h 16"/>
                  <a:gd name="T2" fmla="*/ 0 w 7"/>
                  <a:gd name="T3" fmla="*/ 0 h 16"/>
                  <a:gd name="T4" fmla="*/ 3 w 7"/>
                  <a:gd name="T5" fmla="*/ 9 h 16"/>
                  <a:gd name="T6" fmla="*/ 5 w 7"/>
                  <a:gd name="T7" fmla="*/ 12 h 16"/>
                  <a:gd name="T8" fmla="*/ 7 w 7"/>
                  <a:gd name="T9" fmla="*/ 15 h 16"/>
                  <a:gd name="T10" fmla="*/ 5 w 7"/>
                  <a:gd name="T11" fmla="*/ 10 h 16"/>
                  <a:gd name="T12" fmla="*/ 0 w 7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2" y="5"/>
                      <a:pt x="3" y="9"/>
                    </a:cubicBezTo>
                    <a:cubicBezTo>
                      <a:pt x="4" y="10"/>
                      <a:pt x="4" y="11"/>
                      <a:pt x="5" y="12"/>
                    </a:cubicBezTo>
                    <a:cubicBezTo>
                      <a:pt x="6" y="13"/>
                      <a:pt x="5" y="16"/>
                      <a:pt x="7" y="15"/>
                    </a:cubicBezTo>
                    <a:cubicBezTo>
                      <a:pt x="7" y="13"/>
                      <a:pt x="6" y="12"/>
                      <a:pt x="5" y="10"/>
                    </a:cubicBezTo>
                    <a:cubicBezTo>
                      <a:pt x="4" y="7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54"/>
              <p:cNvSpPr/>
              <p:nvPr/>
            </p:nvSpPr>
            <p:spPr bwMode="auto">
              <a:xfrm>
                <a:off x="3426" y="2315"/>
                <a:ext cx="7" cy="7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55"/>
              <p:cNvSpPr/>
              <p:nvPr/>
            </p:nvSpPr>
            <p:spPr bwMode="auto">
              <a:xfrm>
                <a:off x="2933" y="2319"/>
                <a:ext cx="3" cy="7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56"/>
              <p:cNvSpPr/>
              <p:nvPr/>
            </p:nvSpPr>
            <p:spPr bwMode="auto">
              <a:xfrm>
                <a:off x="2891" y="2357"/>
                <a:ext cx="11" cy="7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57"/>
              <p:cNvSpPr/>
              <p:nvPr/>
            </p:nvSpPr>
            <p:spPr bwMode="auto">
              <a:xfrm>
                <a:off x="3784" y="2361"/>
                <a:ext cx="7" cy="7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8"/>
              <p:cNvSpPr/>
              <p:nvPr/>
            </p:nvSpPr>
            <p:spPr bwMode="auto">
              <a:xfrm>
                <a:off x="4031" y="2395"/>
                <a:ext cx="3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9"/>
              <p:cNvSpPr/>
              <p:nvPr/>
            </p:nvSpPr>
            <p:spPr bwMode="auto">
              <a:xfrm>
                <a:off x="4031" y="2399"/>
                <a:ext cx="7" cy="7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0"/>
              <p:cNvSpPr/>
              <p:nvPr/>
            </p:nvSpPr>
            <p:spPr bwMode="auto">
              <a:xfrm>
                <a:off x="2301" y="2409"/>
                <a:ext cx="211" cy="66"/>
              </a:xfrm>
              <a:custGeom>
                <a:avLst/>
                <a:gdLst>
                  <a:gd name="T0" fmla="*/ 60 w 61"/>
                  <a:gd name="T1" fmla="*/ 0 h 19"/>
                  <a:gd name="T2" fmla="*/ 57 w 61"/>
                  <a:gd name="T3" fmla="*/ 0 h 19"/>
                  <a:gd name="T4" fmla="*/ 56 w 61"/>
                  <a:gd name="T5" fmla="*/ 1 h 19"/>
                  <a:gd name="T6" fmla="*/ 53 w 61"/>
                  <a:gd name="T7" fmla="*/ 2 h 19"/>
                  <a:gd name="T8" fmla="*/ 46 w 61"/>
                  <a:gd name="T9" fmla="*/ 3 h 19"/>
                  <a:gd name="T10" fmla="*/ 43 w 61"/>
                  <a:gd name="T11" fmla="*/ 5 h 19"/>
                  <a:gd name="T12" fmla="*/ 39 w 61"/>
                  <a:gd name="T13" fmla="*/ 5 h 19"/>
                  <a:gd name="T14" fmla="*/ 37 w 61"/>
                  <a:gd name="T15" fmla="*/ 6 h 19"/>
                  <a:gd name="T16" fmla="*/ 32 w 61"/>
                  <a:gd name="T17" fmla="*/ 8 h 19"/>
                  <a:gd name="T18" fmla="*/ 31 w 61"/>
                  <a:gd name="T19" fmla="*/ 8 h 19"/>
                  <a:gd name="T20" fmla="*/ 27 w 61"/>
                  <a:gd name="T21" fmla="*/ 9 h 19"/>
                  <a:gd name="T22" fmla="*/ 24 w 61"/>
                  <a:gd name="T23" fmla="*/ 10 h 19"/>
                  <a:gd name="T24" fmla="*/ 23 w 61"/>
                  <a:gd name="T25" fmla="*/ 10 h 19"/>
                  <a:gd name="T26" fmla="*/ 21 w 61"/>
                  <a:gd name="T27" fmla="*/ 11 h 19"/>
                  <a:gd name="T28" fmla="*/ 15 w 61"/>
                  <a:gd name="T29" fmla="*/ 13 h 19"/>
                  <a:gd name="T30" fmla="*/ 12 w 61"/>
                  <a:gd name="T31" fmla="*/ 13 h 19"/>
                  <a:gd name="T32" fmla="*/ 5 w 61"/>
                  <a:gd name="T33" fmla="*/ 16 h 19"/>
                  <a:gd name="T34" fmla="*/ 0 w 61"/>
                  <a:gd name="T35" fmla="*/ 19 h 19"/>
                  <a:gd name="T36" fmla="*/ 3 w 61"/>
                  <a:gd name="T37" fmla="*/ 18 h 19"/>
                  <a:gd name="T38" fmla="*/ 14 w 61"/>
                  <a:gd name="T39" fmla="*/ 14 h 19"/>
                  <a:gd name="T40" fmla="*/ 25 w 61"/>
                  <a:gd name="T41" fmla="*/ 11 h 19"/>
                  <a:gd name="T42" fmla="*/ 26 w 61"/>
                  <a:gd name="T43" fmla="*/ 11 h 19"/>
                  <a:gd name="T44" fmla="*/ 27 w 61"/>
                  <a:gd name="T45" fmla="*/ 11 h 19"/>
                  <a:gd name="T46" fmla="*/ 44 w 61"/>
                  <a:gd name="T47" fmla="*/ 6 h 19"/>
                  <a:gd name="T48" fmla="*/ 45 w 61"/>
                  <a:gd name="T49" fmla="*/ 5 h 19"/>
                  <a:gd name="T50" fmla="*/ 46 w 61"/>
                  <a:gd name="T51" fmla="*/ 6 h 19"/>
                  <a:gd name="T52" fmla="*/ 58 w 61"/>
                  <a:gd name="T53" fmla="*/ 2 h 19"/>
                  <a:gd name="T54" fmla="*/ 59 w 61"/>
                  <a:gd name="T55" fmla="*/ 1 h 19"/>
                  <a:gd name="T56" fmla="*/ 60 w 61"/>
                  <a:gd name="T5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1" h="19">
                    <a:moveTo>
                      <a:pt x="60" y="0"/>
                    </a:moveTo>
                    <a:cubicBezTo>
                      <a:pt x="59" y="1"/>
                      <a:pt x="58" y="1"/>
                      <a:pt x="57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0" y="1"/>
                      <a:pt x="48" y="4"/>
                      <a:pt x="46" y="3"/>
                    </a:cubicBezTo>
                    <a:cubicBezTo>
                      <a:pt x="45" y="4"/>
                      <a:pt x="44" y="4"/>
                      <a:pt x="43" y="5"/>
                    </a:cubicBezTo>
                    <a:cubicBezTo>
                      <a:pt x="41" y="5"/>
                      <a:pt x="40" y="5"/>
                      <a:pt x="39" y="5"/>
                    </a:cubicBezTo>
                    <a:cubicBezTo>
                      <a:pt x="38" y="6"/>
                      <a:pt x="38" y="6"/>
                      <a:pt x="37" y="6"/>
                    </a:cubicBezTo>
                    <a:cubicBezTo>
                      <a:pt x="36" y="7"/>
                      <a:pt x="34" y="7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0" y="9"/>
                      <a:pt x="29" y="9"/>
                      <a:pt x="27" y="9"/>
                    </a:cubicBezTo>
                    <a:cubicBezTo>
                      <a:pt x="26" y="9"/>
                      <a:pt x="25" y="10"/>
                      <a:pt x="24" y="10"/>
                    </a:cubicBezTo>
                    <a:cubicBezTo>
                      <a:pt x="24" y="10"/>
                      <a:pt x="23" y="10"/>
                      <a:pt x="23" y="10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19" y="12"/>
                      <a:pt x="16" y="13"/>
                      <a:pt x="15" y="13"/>
                    </a:cubicBezTo>
                    <a:cubicBezTo>
                      <a:pt x="14" y="13"/>
                      <a:pt x="13" y="13"/>
                      <a:pt x="12" y="13"/>
                    </a:cubicBezTo>
                    <a:cubicBezTo>
                      <a:pt x="10" y="14"/>
                      <a:pt x="7" y="15"/>
                      <a:pt x="5" y="16"/>
                    </a:cubicBezTo>
                    <a:cubicBezTo>
                      <a:pt x="3" y="17"/>
                      <a:pt x="1" y="16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7" y="17"/>
                      <a:pt x="11" y="16"/>
                      <a:pt x="14" y="14"/>
                    </a:cubicBezTo>
                    <a:cubicBezTo>
                      <a:pt x="18" y="14"/>
                      <a:pt x="20" y="12"/>
                      <a:pt x="25" y="11"/>
                    </a:cubicBezTo>
                    <a:cubicBezTo>
                      <a:pt x="25" y="11"/>
                      <a:pt x="25" y="11"/>
                      <a:pt x="26" y="11"/>
                    </a:cubicBezTo>
                    <a:cubicBezTo>
                      <a:pt x="26" y="10"/>
                      <a:pt x="26" y="11"/>
                      <a:pt x="27" y="11"/>
                    </a:cubicBezTo>
                    <a:cubicBezTo>
                      <a:pt x="32" y="9"/>
                      <a:pt x="37" y="7"/>
                      <a:pt x="44" y="6"/>
                    </a:cubicBezTo>
                    <a:cubicBezTo>
                      <a:pt x="44" y="6"/>
                      <a:pt x="44" y="6"/>
                      <a:pt x="45" y="5"/>
                    </a:cubicBezTo>
                    <a:cubicBezTo>
                      <a:pt x="45" y="6"/>
                      <a:pt x="45" y="6"/>
                      <a:pt x="46" y="6"/>
                    </a:cubicBezTo>
                    <a:cubicBezTo>
                      <a:pt x="50" y="5"/>
                      <a:pt x="54" y="3"/>
                      <a:pt x="58" y="2"/>
                    </a:cubicBezTo>
                    <a:cubicBezTo>
                      <a:pt x="58" y="2"/>
                      <a:pt x="59" y="1"/>
                      <a:pt x="59" y="1"/>
                    </a:cubicBezTo>
                    <a:cubicBezTo>
                      <a:pt x="59" y="2"/>
                      <a:pt x="61" y="0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61"/>
              <p:cNvSpPr/>
              <p:nvPr/>
            </p:nvSpPr>
            <p:spPr bwMode="auto">
              <a:xfrm>
                <a:off x="4034" y="2413"/>
                <a:ext cx="4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62"/>
              <p:cNvSpPr/>
              <p:nvPr/>
            </p:nvSpPr>
            <p:spPr bwMode="auto">
              <a:xfrm>
                <a:off x="3722" y="2427"/>
                <a:ext cx="17" cy="17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1 h 5"/>
                  <a:gd name="T4" fmla="*/ 5 w 5"/>
                  <a:gd name="T5" fmla="*/ 4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5"/>
                      <a:pt x="5" y="4"/>
                    </a:cubicBezTo>
                    <a:cubicBezTo>
                      <a:pt x="5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3"/>
              <p:cNvSpPr/>
              <p:nvPr/>
            </p:nvSpPr>
            <p:spPr bwMode="auto">
              <a:xfrm>
                <a:off x="4024" y="244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64"/>
              <p:cNvSpPr/>
              <p:nvPr/>
            </p:nvSpPr>
            <p:spPr bwMode="auto">
              <a:xfrm>
                <a:off x="2116" y="2465"/>
                <a:ext cx="7" cy="7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65"/>
              <p:cNvSpPr/>
              <p:nvPr/>
            </p:nvSpPr>
            <p:spPr bwMode="auto">
              <a:xfrm>
                <a:off x="3902" y="2531"/>
                <a:ext cx="4" cy="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66"/>
              <p:cNvSpPr/>
              <p:nvPr/>
            </p:nvSpPr>
            <p:spPr bwMode="auto">
              <a:xfrm>
                <a:off x="3847" y="2555"/>
                <a:ext cx="3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67"/>
              <p:cNvSpPr/>
              <p:nvPr/>
            </p:nvSpPr>
            <p:spPr bwMode="auto">
              <a:xfrm>
                <a:off x="3798" y="256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68"/>
              <p:cNvSpPr/>
              <p:nvPr/>
            </p:nvSpPr>
            <p:spPr bwMode="auto">
              <a:xfrm>
                <a:off x="4371" y="2573"/>
                <a:ext cx="35" cy="24"/>
              </a:xfrm>
              <a:custGeom>
                <a:avLst/>
                <a:gdLst>
                  <a:gd name="T0" fmla="*/ 7 w 10"/>
                  <a:gd name="T1" fmla="*/ 4 h 7"/>
                  <a:gd name="T2" fmla="*/ 0 w 10"/>
                  <a:gd name="T3" fmla="*/ 0 h 7"/>
                  <a:gd name="T4" fmla="*/ 0 w 10"/>
                  <a:gd name="T5" fmla="*/ 1 h 7"/>
                  <a:gd name="T6" fmla="*/ 5 w 10"/>
                  <a:gd name="T7" fmla="*/ 5 h 7"/>
                  <a:gd name="T8" fmla="*/ 10 w 10"/>
                  <a:gd name="T9" fmla="*/ 6 h 7"/>
                  <a:gd name="T10" fmla="*/ 7 w 10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4" y="4"/>
                      <a:pt x="5" y="5"/>
                    </a:cubicBezTo>
                    <a:cubicBezTo>
                      <a:pt x="7" y="6"/>
                      <a:pt x="8" y="7"/>
                      <a:pt x="10" y="6"/>
                    </a:cubicBezTo>
                    <a:cubicBezTo>
                      <a:pt x="10" y="5"/>
                      <a:pt x="8" y="5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69"/>
              <p:cNvSpPr/>
              <p:nvPr/>
            </p:nvSpPr>
            <p:spPr bwMode="auto">
              <a:xfrm>
                <a:off x="2516" y="2576"/>
                <a:ext cx="7" cy="7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70"/>
              <p:cNvSpPr/>
              <p:nvPr/>
            </p:nvSpPr>
            <p:spPr bwMode="auto">
              <a:xfrm>
                <a:off x="2266" y="2614"/>
                <a:ext cx="10" cy="11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2 h 3"/>
                  <a:gd name="T4" fmla="*/ 0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1" y="3"/>
                      <a:pt x="2" y="3"/>
                      <a:pt x="3" y="2"/>
                    </a:cubicBezTo>
                    <a:cubicBezTo>
                      <a:pt x="3" y="0"/>
                      <a:pt x="0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71"/>
              <p:cNvSpPr/>
              <p:nvPr/>
            </p:nvSpPr>
            <p:spPr bwMode="auto">
              <a:xfrm>
                <a:off x="3464" y="2618"/>
                <a:ext cx="4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72"/>
              <p:cNvSpPr/>
              <p:nvPr/>
            </p:nvSpPr>
            <p:spPr bwMode="auto">
              <a:xfrm>
                <a:off x="4031" y="2639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73"/>
              <p:cNvSpPr/>
              <p:nvPr/>
            </p:nvSpPr>
            <p:spPr bwMode="auto">
              <a:xfrm>
                <a:off x="2276" y="2663"/>
                <a:ext cx="7" cy="11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1"/>
                      <a:pt x="0" y="3"/>
                      <a:pt x="1" y="3"/>
                    </a:cubicBezTo>
                    <a:cubicBezTo>
                      <a:pt x="2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74"/>
              <p:cNvSpPr/>
              <p:nvPr/>
            </p:nvSpPr>
            <p:spPr bwMode="auto">
              <a:xfrm>
                <a:off x="3364" y="2677"/>
                <a:ext cx="7" cy="7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75"/>
              <p:cNvSpPr/>
              <p:nvPr/>
            </p:nvSpPr>
            <p:spPr bwMode="auto">
              <a:xfrm>
                <a:off x="3496" y="2701"/>
                <a:ext cx="7" cy="7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76"/>
              <p:cNvSpPr/>
              <p:nvPr/>
            </p:nvSpPr>
            <p:spPr bwMode="auto">
              <a:xfrm>
                <a:off x="4618" y="2715"/>
                <a:ext cx="7" cy="7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77"/>
              <p:cNvSpPr/>
              <p:nvPr/>
            </p:nvSpPr>
            <p:spPr bwMode="auto">
              <a:xfrm>
                <a:off x="4559" y="2740"/>
                <a:ext cx="14" cy="10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2"/>
                      <a:pt x="2" y="3"/>
                      <a:pt x="4" y="3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Oval 78"/>
              <p:cNvSpPr>
                <a:spLocks noChangeArrowheads="1"/>
              </p:cNvSpPr>
              <p:nvPr/>
            </p:nvSpPr>
            <p:spPr bwMode="auto">
              <a:xfrm>
                <a:off x="3965" y="27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79"/>
              <p:cNvSpPr/>
              <p:nvPr/>
            </p:nvSpPr>
            <p:spPr bwMode="auto">
              <a:xfrm>
                <a:off x="3197" y="2820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80"/>
              <p:cNvSpPr/>
              <p:nvPr/>
            </p:nvSpPr>
            <p:spPr bwMode="auto">
              <a:xfrm>
                <a:off x="3833" y="2834"/>
                <a:ext cx="7" cy="6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81"/>
              <p:cNvSpPr/>
              <p:nvPr/>
            </p:nvSpPr>
            <p:spPr bwMode="auto">
              <a:xfrm>
                <a:off x="3722" y="2868"/>
                <a:ext cx="7" cy="7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2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82"/>
              <p:cNvSpPr/>
              <p:nvPr/>
            </p:nvSpPr>
            <p:spPr bwMode="auto">
              <a:xfrm>
                <a:off x="3715" y="2875"/>
                <a:ext cx="7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83"/>
              <p:cNvSpPr/>
              <p:nvPr/>
            </p:nvSpPr>
            <p:spPr bwMode="auto">
              <a:xfrm>
                <a:off x="3940" y="2886"/>
                <a:ext cx="4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84"/>
              <p:cNvSpPr/>
              <p:nvPr/>
            </p:nvSpPr>
            <p:spPr bwMode="auto">
              <a:xfrm>
                <a:off x="3437" y="2900"/>
                <a:ext cx="24" cy="24"/>
              </a:xfrm>
              <a:custGeom>
                <a:avLst/>
                <a:gdLst>
                  <a:gd name="T0" fmla="*/ 3 w 7"/>
                  <a:gd name="T1" fmla="*/ 2 h 7"/>
                  <a:gd name="T2" fmla="*/ 0 w 7"/>
                  <a:gd name="T3" fmla="*/ 1 h 7"/>
                  <a:gd name="T4" fmla="*/ 3 w 7"/>
                  <a:gd name="T5" fmla="*/ 2 h 7"/>
                  <a:gd name="T6" fmla="*/ 7 w 7"/>
                  <a:gd name="T7" fmla="*/ 7 h 7"/>
                  <a:gd name="T8" fmla="*/ 3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3"/>
                      <a:pt x="3" y="2"/>
                    </a:cubicBezTo>
                    <a:cubicBezTo>
                      <a:pt x="3" y="5"/>
                      <a:pt x="5" y="5"/>
                      <a:pt x="7" y="7"/>
                    </a:cubicBezTo>
                    <a:cubicBezTo>
                      <a:pt x="6" y="4"/>
                      <a:pt x="5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85"/>
              <p:cNvSpPr/>
              <p:nvPr/>
            </p:nvSpPr>
            <p:spPr bwMode="auto">
              <a:xfrm>
                <a:off x="3464" y="2927"/>
                <a:ext cx="11" cy="11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1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86"/>
              <p:cNvSpPr/>
              <p:nvPr/>
            </p:nvSpPr>
            <p:spPr bwMode="auto">
              <a:xfrm>
                <a:off x="3475" y="2934"/>
                <a:ext cx="10" cy="14"/>
              </a:xfrm>
              <a:custGeom>
                <a:avLst/>
                <a:gdLst>
                  <a:gd name="T0" fmla="*/ 1 w 3"/>
                  <a:gd name="T1" fmla="*/ 2 h 4"/>
                  <a:gd name="T2" fmla="*/ 0 w 3"/>
                  <a:gd name="T3" fmla="*/ 1 h 4"/>
                  <a:gd name="T4" fmla="*/ 3 w 3"/>
                  <a:gd name="T5" fmla="*/ 4 h 4"/>
                  <a:gd name="T6" fmla="*/ 1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2"/>
                      <a:pt x="1" y="4"/>
                      <a:pt x="3" y="4"/>
                    </a:cubicBezTo>
                    <a:cubicBezTo>
                      <a:pt x="3" y="3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87"/>
              <p:cNvSpPr/>
              <p:nvPr/>
            </p:nvSpPr>
            <p:spPr bwMode="auto">
              <a:xfrm>
                <a:off x="3478" y="2955"/>
                <a:ext cx="7" cy="11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3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88"/>
              <p:cNvSpPr/>
              <p:nvPr/>
            </p:nvSpPr>
            <p:spPr bwMode="auto">
              <a:xfrm>
                <a:off x="3864" y="2973"/>
                <a:ext cx="4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89"/>
              <p:cNvSpPr/>
              <p:nvPr/>
            </p:nvSpPr>
            <p:spPr bwMode="auto">
              <a:xfrm>
                <a:off x="3590" y="2990"/>
                <a:ext cx="7" cy="14"/>
              </a:xfrm>
              <a:custGeom>
                <a:avLst/>
                <a:gdLst>
                  <a:gd name="T0" fmla="*/ 2 w 2"/>
                  <a:gd name="T1" fmla="*/ 2 h 4"/>
                  <a:gd name="T2" fmla="*/ 2 w 2"/>
                  <a:gd name="T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0" y="0"/>
                      <a:pt x="1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90"/>
              <p:cNvSpPr/>
              <p:nvPr/>
            </p:nvSpPr>
            <p:spPr bwMode="auto">
              <a:xfrm>
                <a:off x="3579" y="2993"/>
                <a:ext cx="11" cy="7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2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91"/>
              <p:cNvSpPr/>
              <p:nvPr/>
            </p:nvSpPr>
            <p:spPr bwMode="auto">
              <a:xfrm>
                <a:off x="3576" y="299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92"/>
              <p:cNvSpPr/>
              <p:nvPr/>
            </p:nvSpPr>
            <p:spPr bwMode="auto">
              <a:xfrm>
                <a:off x="3437" y="309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93"/>
              <p:cNvSpPr/>
              <p:nvPr/>
            </p:nvSpPr>
            <p:spPr bwMode="auto">
              <a:xfrm>
                <a:off x="3649" y="3171"/>
                <a:ext cx="17" cy="17"/>
              </a:xfrm>
              <a:custGeom>
                <a:avLst/>
                <a:gdLst>
                  <a:gd name="T0" fmla="*/ 0 w 5"/>
                  <a:gd name="T1" fmla="*/ 0 h 5"/>
                  <a:gd name="T2" fmla="*/ 4 w 5"/>
                  <a:gd name="T3" fmla="*/ 3 h 5"/>
                  <a:gd name="T4" fmla="*/ 5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4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94"/>
              <p:cNvSpPr/>
              <p:nvPr/>
            </p:nvSpPr>
            <p:spPr bwMode="auto">
              <a:xfrm>
                <a:off x="3812" y="3383"/>
                <a:ext cx="7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95"/>
              <p:cNvSpPr/>
              <p:nvPr/>
            </p:nvSpPr>
            <p:spPr bwMode="auto">
              <a:xfrm>
                <a:off x="3673" y="3442"/>
                <a:ext cx="7" cy="7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96"/>
              <p:cNvSpPr/>
              <p:nvPr/>
            </p:nvSpPr>
            <p:spPr bwMode="auto">
              <a:xfrm>
                <a:off x="3791" y="351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97"/>
              <p:cNvSpPr/>
              <p:nvPr/>
            </p:nvSpPr>
            <p:spPr bwMode="auto">
              <a:xfrm>
                <a:off x="3756" y="3546"/>
                <a:ext cx="4" cy="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98"/>
              <p:cNvSpPr>
                <a:spLocks noEditPoints="1"/>
              </p:cNvSpPr>
              <p:nvPr/>
            </p:nvSpPr>
            <p:spPr bwMode="auto">
              <a:xfrm>
                <a:off x="2502" y="1053"/>
                <a:ext cx="2026" cy="1850"/>
              </a:xfrm>
              <a:custGeom>
                <a:avLst/>
                <a:gdLst>
                  <a:gd name="T0" fmla="*/ 548 w 583"/>
                  <a:gd name="T1" fmla="*/ 95 h 532"/>
                  <a:gd name="T2" fmla="*/ 486 w 583"/>
                  <a:gd name="T3" fmla="*/ 34 h 532"/>
                  <a:gd name="T4" fmla="*/ 357 w 583"/>
                  <a:gd name="T5" fmla="*/ 13 h 532"/>
                  <a:gd name="T6" fmla="*/ 268 w 583"/>
                  <a:gd name="T7" fmla="*/ 34 h 532"/>
                  <a:gd name="T8" fmla="*/ 212 w 583"/>
                  <a:gd name="T9" fmla="*/ 5 h 532"/>
                  <a:gd name="T10" fmla="*/ 153 w 583"/>
                  <a:gd name="T11" fmla="*/ 3 h 532"/>
                  <a:gd name="T12" fmla="*/ 121 w 583"/>
                  <a:gd name="T13" fmla="*/ 31 h 532"/>
                  <a:gd name="T14" fmla="*/ 257 w 583"/>
                  <a:gd name="T15" fmla="*/ 47 h 532"/>
                  <a:gd name="T16" fmla="*/ 228 w 583"/>
                  <a:gd name="T17" fmla="*/ 185 h 532"/>
                  <a:gd name="T18" fmla="*/ 169 w 583"/>
                  <a:gd name="T19" fmla="*/ 248 h 532"/>
                  <a:gd name="T20" fmla="*/ 96 w 583"/>
                  <a:gd name="T21" fmla="*/ 268 h 532"/>
                  <a:gd name="T22" fmla="*/ 33 w 583"/>
                  <a:gd name="T23" fmla="*/ 150 h 532"/>
                  <a:gd name="T24" fmla="*/ 59 w 583"/>
                  <a:gd name="T25" fmla="*/ 49 h 532"/>
                  <a:gd name="T26" fmla="*/ 8 w 583"/>
                  <a:gd name="T27" fmla="*/ 121 h 532"/>
                  <a:gd name="T28" fmla="*/ 20 w 583"/>
                  <a:gd name="T29" fmla="*/ 245 h 532"/>
                  <a:gd name="T30" fmla="*/ 122 w 583"/>
                  <a:gd name="T31" fmla="*/ 332 h 532"/>
                  <a:gd name="T32" fmla="*/ 183 w 583"/>
                  <a:gd name="T33" fmla="*/ 474 h 532"/>
                  <a:gd name="T34" fmla="*/ 231 w 583"/>
                  <a:gd name="T35" fmla="*/ 512 h 532"/>
                  <a:gd name="T36" fmla="*/ 299 w 583"/>
                  <a:gd name="T37" fmla="*/ 531 h 532"/>
                  <a:gd name="T38" fmla="*/ 356 w 583"/>
                  <a:gd name="T39" fmla="*/ 524 h 532"/>
                  <a:gd name="T40" fmla="*/ 381 w 583"/>
                  <a:gd name="T41" fmla="*/ 513 h 532"/>
                  <a:gd name="T42" fmla="*/ 419 w 583"/>
                  <a:gd name="T43" fmla="*/ 487 h 532"/>
                  <a:gd name="T44" fmla="*/ 443 w 583"/>
                  <a:gd name="T45" fmla="*/ 454 h 532"/>
                  <a:gd name="T46" fmla="*/ 468 w 583"/>
                  <a:gd name="T47" fmla="*/ 365 h 532"/>
                  <a:gd name="T48" fmla="*/ 565 w 583"/>
                  <a:gd name="T49" fmla="*/ 260 h 532"/>
                  <a:gd name="T50" fmla="*/ 157 w 583"/>
                  <a:gd name="T51" fmla="*/ 5 h 532"/>
                  <a:gd name="T52" fmla="*/ 273 w 583"/>
                  <a:gd name="T53" fmla="*/ 38 h 532"/>
                  <a:gd name="T54" fmla="*/ 448 w 583"/>
                  <a:gd name="T55" fmla="*/ 66 h 532"/>
                  <a:gd name="T56" fmla="*/ 416 w 583"/>
                  <a:gd name="T57" fmla="*/ 277 h 532"/>
                  <a:gd name="T58" fmla="*/ 423 w 583"/>
                  <a:gd name="T59" fmla="*/ 324 h 532"/>
                  <a:gd name="T60" fmla="*/ 317 w 583"/>
                  <a:gd name="T61" fmla="*/ 262 h 532"/>
                  <a:gd name="T62" fmla="*/ 425 w 583"/>
                  <a:gd name="T63" fmla="*/ 262 h 532"/>
                  <a:gd name="T64" fmla="*/ 433 w 583"/>
                  <a:gd name="T65" fmla="*/ 292 h 532"/>
                  <a:gd name="T66" fmla="*/ 437 w 583"/>
                  <a:gd name="T67" fmla="*/ 282 h 532"/>
                  <a:gd name="T68" fmla="*/ 440 w 583"/>
                  <a:gd name="T69" fmla="*/ 288 h 532"/>
                  <a:gd name="T70" fmla="*/ 276 w 583"/>
                  <a:gd name="T71" fmla="*/ 143 h 532"/>
                  <a:gd name="T72" fmla="*/ 317 w 583"/>
                  <a:gd name="T73" fmla="*/ 183 h 532"/>
                  <a:gd name="T74" fmla="*/ 284 w 583"/>
                  <a:gd name="T75" fmla="*/ 211 h 532"/>
                  <a:gd name="T76" fmla="*/ 199 w 583"/>
                  <a:gd name="T77" fmla="*/ 258 h 532"/>
                  <a:gd name="T78" fmla="*/ 220 w 583"/>
                  <a:gd name="T79" fmla="*/ 297 h 532"/>
                  <a:gd name="T80" fmla="*/ 236 w 583"/>
                  <a:gd name="T81" fmla="*/ 478 h 532"/>
                  <a:gd name="T82" fmla="*/ 270 w 583"/>
                  <a:gd name="T83" fmla="*/ 525 h 532"/>
                  <a:gd name="T84" fmla="*/ 335 w 583"/>
                  <a:gd name="T85" fmla="*/ 494 h 532"/>
                  <a:gd name="T86" fmla="*/ 373 w 583"/>
                  <a:gd name="T87" fmla="*/ 513 h 532"/>
                  <a:gd name="T88" fmla="*/ 414 w 583"/>
                  <a:gd name="T89" fmla="*/ 451 h 532"/>
                  <a:gd name="T90" fmla="*/ 441 w 583"/>
                  <a:gd name="T91" fmla="*/ 380 h 532"/>
                  <a:gd name="T92" fmla="*/ 433 w 583"/>
                  <a:gd name="T93" fmla="*/ 410 h 532"/>
                  <a:gd name="T94" fmla="*/ 382 w 583"/>
                  <a:gd name="T95" fmla="*/ 473 h 532"/>
                  <a:gd name="T96" fmla="*/ 319 w 583"/>
                  <a:gd name="T97" fmla="*/ 504 h 532"/>
                  <a:gd name="T98" fmla="*/ 274 w 583"/>
                  <a:gd name="T99" fmla="*/ 497 h 532"/>
                  <a:gd name="T100" fmla="*/ 204 w 583"/>
                  <a:gd name="T101" fmla="*/ 455 h 532"/>
                  <a:gd name="T102" fmla="*/ 186 w 583"/>
                  <a:gd name="T103" fmla="*/ 337 h 532"/>
                  <a:gd name="T104" fmla="*/ 327 w 583"/>
                  <a:gd name="T105" fmla="*/ 337 h 532"/>
                  <a:gd name="T106" fmla="*/ 443 w 583"/>
                  <a:gd name="T107" fmla="*/ 371 h 532"/>
                  <a:gd name="T108" fmla="*/ 543 w 583"/>
                  <a:gd name="T109" fmla="*/ 210 h 532"/>
                  <a:gd name="T110" fmla="*/ 489 w 583"/>
                  <a:gd name="T111" fmla="*/ 298 h 532"/>
                  <a:gd name="T112" fmla="*/ 444 w 583"/>
                  <a:gd name="T113" fmla="*/ 260 h 532"/>
                  <a:gd name="T114" fmla="*/ 390 w 583"/>
                  <a:gd name="T115" fmla="*/ 220 h 532"/>
                  <a:gd name="T116" fmla="*/ 337 w 583"/>
                  <a:gd name="T117" fmla="*/ 138 h 532"/>
                  <a:gd name="T118" fmla="*/ 381 w 583"/>
                  <a:gd name="T119" fmla="*/ 69 h 532"/>
                  <a:gd name="T120" fmla="*/ 445 w 583"/>
                  <a:gd name="T121" fmla="*/ 79 h 532"/>
                  <a:gd name="T122" fmla="*/ 489 w 583"/>
                  <a:gd name="T123" fmla="*/ 68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3" h="532">
                    <a:moveTo>
                      <a:pt x="581" y="181"/>
                    </a:moveTo>
                    <a:cubicBezTo>
                      <a:pt x="582" y="180"/>
                      <a:pt x="582" y="179"/>
                      <a:pt x="582" y="178"/>
                    </a:cubicBezTo>
                    <a:cubicBezTo>
                      <a:pt x="581" y="178"/>
                      <a:pt x="581" y="177"/>
                      <a:pt x="582" y="176"/>
                    </a:cubicBezTo>
                    <a:cubicBezTo>
                      <a:pt x="581" y="176"/>
                      <a:pt x="581" y="176"/>
                      <a:pt x="581" y="176"/>
                    </a:cubicBezTo>
                    <a:cubicBezTo>
                      <a:pt x="582" y="175"/>
                      <a:pt x="581" y="175"/>
                      <a:pt x="582" y="174"/>
                    </a:cubicBezTo>
                    <a:cubicBezTo>
                      <a:pt x="581" y="172"/>
                      <a:pt x="581" y="170"/>
                      <a:pt x="580" y="167"/>
                    </a:cubicBezTo>
                    <a:cubicBezTo>
                      <a:pt x="580" y="167"/>
                      <a:pt x="580" y="167"/>
                      <a:pt x="581" y="167"/>
                    </a:cubicBezTo>
                    <a:cubicBezTo>
                      <a:pt x="581" y="165"/>
                      <a:pt x="580" y="165"/>
                      <a:pt x="580" y="164"/>
                    </a:cubicBezTo>
                    <a:cubicBezTo>
                      <a:pt x="580" y="163"/>
                      <a:pt x="580" y="162"/>
                      <a:pt x="579" y="161"/>
                    </a:cubicBezTo>
                    <a:cubicBezTo>
                      <a:pt x="579" y="161"/>
                      <a:pt x="578" y="161"/>
                      <a:pt x="578" y="161"/>
                    </a:cubicBezTo>
                    <a:cubicBezTo>
                      <a:pt x="579" y="158"/>
                      <a:pt x="578" y="156"/>
                      <a:pt x="576" y="155"/>
                    </a:cubicBezTo>
                    <a:cubicBezTo>
                      <a:pt x="577" y="154"/>
                      <a:pt x="577" y="154"/>
                      <a:pt x="577" y="154"/>
                    </a:cubicBezTo>
                    <a:cubicBezTo>
                      <a:pt x="576" y="154"/>
                      <a:pt x="576" y="152"/>
                      <a:pt x="576" y="152"/>
                    </a:cubicBezTo>
                    <a:cubicBezTo>
                      <a:pt x="576" y="151"/>
                      <a:pt x="577" y="151"/>
                      <a:pt x="577" y="151"/>
                    </a:cubicBezTo>
                    <a:cubicBezTo>
                      <a:pt x="577" y="150"/>
                      <a:pt x="576" y="148"/>
                      <a:pt x="575" y="148"/>
                    </a:cubicBezTo>
                    <a:cubicBezTo>
                      <a:pt x="576" y="148"/>
                      <a:pt x="576" y="147"/>
                      <a:pt x="576" y="147"/>
                    </a:cubicBezTo>
                    <a:cubicBezTo>
                      <a:pt x="575" y="144"/>
                      <a:pt x="576" y="142"/>
                      <a:pt x="575" y="140"/>
                    </a:cubicBezTo>
                    <a:cubicBezTo>
                      <a:pt x="575" y="140"/>
                      <a:pt x="575" y="140"/>
                      <a:pt x="575" y="140"/>
                    </a:cubicBezTo>
                    <a:cubicBezTo>
                      <a:pt x="574" y="140"/>
                      <a:pt x="574" y="139"/>
                      <a:pt x="574" y="138"/>
                    </a:cubicBezTo>
                    <a:cubicBezTo>
                      <a:pt x="575" y="136"/>
                      <a:pt x="572" y="134"/>
                      <a:pt x="572" y="131"/>
                    </a:cubicBezTo>
                    <a:cubicBezTo>
                      <a:pt x="571" y="131"/>
                      <a:pt x="571" y="129"/>
                      <a:pt x="570" y="128"/>
                    </a:cubicBezTo>
                    <a:cubicBezTo>
                      <a:pt x="569" y="128"/>
                      <a:pt x="569" y="126"/>
                      <a:pt x="567" y="126"/>
                    </a:cubicBezTo>
                    <a:cubicBezTo>
                      <a:pt x="567" y="126"/>
                      <a:pt x="567" y="125"/>
                      <a:pt x="567" y="125"/>
                    </a:cubicBezTo>
                    <a:cubicBezTo>
                      <a:pt x="566" y="125"/>
                      <a:pt x="565" y="125"/>
                      <a:pt x="565" y="126"/>
                    </a:cubicBezTo>
                    <a:cubicBezTo>
                      <a:pt x="564" y="125"/>
                      <a:pt x="561" y="126"/>
                      <a:pt x="561" y="124"/>
                    </a:cubicBezTo>
                    <a:cubicBezTo>
                      <a:pt x="562" y="124"/>
                      <a:pt x="562" y="124"/>
                      <a:pt x="562" y="123"/>
                    </a:cubicBezTo>
                    <a:cubicBezTo>
                      <a:pt x="561" y="122"/>
                      <a:pt x="560" y="123"/>
                      <a:pt x="560" y="121"/>
                    </a:cubicBezTo>
                    <a:cubicBezTo>
                      <a:pt x="560" y="121"/>
                      <a:pt x="561" y="121"/>
                      <a:pt x="561" y="120"/>
                    </a:cubicBezTo>
                    <a:cubicBezTo>
                      <a:pt x="560" y="120"/>
                      <a:pt x="559" y="119"/>
                      <a:pt x="559" y="118"/>
                    </a:cubicBezTo>
                    <a:cubicBezTo>
                      <a:pt x="559" y="118"/>
                      <a:pt x="559" y="116"/>
                      <a:pt x="558" y="116"/>
                    </a:cubicBezTo>
                    <a:cubicBezTo>
                      <a:pt x="559" y="116"/>
                      <a:pt x="559" y="116"/>
                      <a:pt x="559" y="115"/>
                    </a:cubicBezTo>
                    <a:cubicBezTo>
                      <a:pt x="558" y="114"/>
                      <a:pt x="559" y="113"/>
                      <a:pt x="559" y="113"/>
                    </a:cubicBezTo>
                    <a:cubicBezTo>
                      <a:pt x="558" y="111"/>
                      <a:pt x="556" y="110"/>
                      <a:pt x="555" y="108"/>
                    </a:cubicBezTo>
                    <a:cubicBezTo>
                      <a:pt x="554" y="105"/>
                      <a:pt x="554" y="103"/>
                      <a:pt x="554" y="101"/>
                    </a:cubicBezTo>
                    <a:cubicBezTo>
                      <a:pt x="553" y="100"/>
                      <a:pt x="552" y="101"/>
                      <a:pt x="552" y="100"/>
                    </a:cubicBezTo>
                    <a:cubicBezTo>
                      <a:pt x="552" y="100"/>
                      <a:pt x="553" y="100"/>
                      <a:pt x="553" y="99"/>
                    </a:cubicBezTo>
                    <a:cubicBezTo>
                      <a:pt x="551" y="99"/>
                      <a:pt x="551" y="97"/>
                      <a:pt x="549" y="97"/>
                    </a:cubicBezTo>
                    <a:cubicBezTo>
                      <a:pt x="549" y="95"/>
                      <a:pt x="549" y="95"/>
                      <a:pt x="548" y="95"/>
                    </a:cubicBezTo>
                    <a:cubicBezTo>
                      <a:pt x="547" y="96"/>
                      <a:pt x="547" y="99"/>
                      <a:pt x="546" y="100"/>
                    </a:cubicBezTo>
                    <a:cubicBezTo>
                      <a:pt x="546" y="99"/>
                      <a:pt x="545" y="100"/>
                      <a:pt x="544" y="100"/>
                    </a:cubicBezTo>
                    <a:cubicBezTo>
                      <a:pt x="544" y="99"/>
                      <a:pt x="544" y="99"/>
                      <a:pt x="543" y="98"/>
                    </a:cubicBezTo>
                    <a:cubicBezTo>
                      <a:pt x="542" y="99"/>
                      <a:pt x="541" y="98"/>
                      <a:pt x="541" y="97"/>
                    </a:cubicBezTo>
                    <a:cubicBezTo>
                      <a:pt x="542" y="96"/>
                      <a:pt x="542" y="96"/>
                      <a:pt x="543" y="96"/>
                    </a:cubicBezTo>
                    <a:cubicBezTo>
                      <a:pt x="543" y="94"/>
                      <a:pt x="543" y="93"/>
                      <a:pt x="543" y="92"/>
                    </a:cubicBezTo>
                    <a:cubicBezTo>
                      <a:pt x="543" y="92"/>
                      <a:pt x="543" y="91"/>
                      <a:pt x="543" y="91"/>
                    </a:cubicBezTo>
                    <a:cubicBezTo>
                      <a:pt x="543" y="90"/>
                      <a:pt x="542" y="91"/>
                      <a:pt x="542" y="91"/>
                    </a:cubicBezTo>
                    <a:cubicBezTo>
                      <a:pt x="543" y="90"/>
                      <a:pt x="542" y="90"/>
                      <a:pt x="542" y="89"/>
                    </a:cubicBezTo>
                    <a:cubicBezTo>
                      <a:pt x="543" y="89"/>
                      <a:pt x="544" y="87"/>
                      <a:pt x="544" y="87"/>
                    </a:cubicBezTo>
                    <a:cubicBezTo>
                      <a:pt x="543" y="86"/>
                      <a:pt x="543" y="86"/>
                      <a:pt x="542" y="87"/>
                    </a:cubicBezTo>
                    <a:cubicBezTo>
                      <a:pt x="542" y="86"/>
                      <a:pt x="541" y="86"/>
                      <a:pt x="539" y="86"/>
                    </a:cubicBezTo>
                    <a:cubicBezTo>
                      <a:pt x="539" y="85"/>
                      <a:pt x="538" y="85"/>
                      <a:pt x="538" y="84"/>
                    </a:cubicBezTo>
                    <a:cubicBezTo>
                      <a:pt x="538" y="83"/>
                      <a:pt x="538" y="84"/>
                      <a:pt x="537" y="83"/>
                    </a:cubicBezTo>
                    <a:cubicBezTo>
                      <a:pt x="537" y="81"/>
                      <a:pt x="536" y="80"/>
                      <a:pt x="537" y="77"/>
                    </a:cubicBezTo>
                    <a:cubicBezTo>
                      <a:pt x="537" y="77"/>
                      <a:pt x="536" y="77"/>
                      <a:pt x="536" y="76"/>
                    </a:cubicBezTo>
                    <a:cubicBezTo>
                      <a:pt x="537" y="75"/>
                      <a:pt x="536" y="73"/>
                      <a:pt x="536" y="72"/>
                    </a:cubicBezTo>
                    <a:cubicBezTo>
                      <a:pt x="536" y="72"/>
                      <a:pt x="536" y="71"/>
                      <a:pt x="536" y="70"/>
                    </a:cubicBezTo>
                    <a:cubicBezTo>
                      <a:pt x="536" y="69"/>
                      <a:pt x="535" y="67"/>
                      <a:pt x="535" y="65"/>
                    </a:cubicBezTo>
                    <a:cubicBezTo>
                      <a:pt x="532" y="65"/>
                      <a:pt x="532" y="62"/>
                      <a:pt x="531" y="61"/>
                    </a:cubicBezTo>
                    <a:cubicBezTo>
                      <a:pt x="531" y="61"/>
                      <a:pt x="531" y="61"/>
                      <a:pt x="531" y="60"/>
                    </a:cubicBezTo>
                    <a:cubicBezTo>
                      <a:pt x="530" y="60"/>
                      <a:pt x="528" y="59"/>
                      <a:pt x="528" y="57"/>
                    </a:cubicBezTo>
                    <a:cubicBezTo>
                      <a:pt x="526" y="57"/>
                      <a:pt x="525" y="53"/>
                      <a:pt x="521" y="54"/>
                    </a:cubicBezTo>
                    <a:cubicBezTo>
                      <a:pt x="521" y="53"/>
                      <a:pt x="521" y="53"/>
                      <a:pt x="520" y="53"/>
                    </a:cubicBezTo>
                    <a:cubicBezTo>
                      <a:pt x="519" y="52"/>
                      <a:pt x="518" y="52"/>
                      <a:pt x="516" y="52"/>
                    </a:cubicBezTo>
                    <a:cubicBezTo>
                      <a:pt x="516" y="52"/>
                      <a:pt x="515" y="51"/>
                      <a:pt x="515" y="52"/>
                    </a:cubicBezTo>
                    <a:cubicBezTo>
                      <a:pt x="514" y="51"/>
                      <a:pt x="513" y="49"/>
                      <a:pt x="513" y="48"/>
                    </a:cubicBezTo>
                    <a:cubicBezTo>
                      <a:pt x="512" y="48"/>
                      <a:pt x="511" y="48"/>
                      <a:pt x="510" y="47"/>
                    </a:cubicBezTo>
                    <a:cubicBezTo>
                      <a:pt x="509" y="47"/>
                      <a:pt x="509" y="46"/>
                      <a:pt x="508" y="46"/>
                    </a:cubicBezTo>
                    <a:cubicBezTo>
                      <a:pt x="508" y="46"/>
                      <a:pt x="507" y="46"/>
                      <a:pt x="507" y="46"/>
                    </a:cubicBezTo>
                    <a:cubicBezTo>
                      <a:pt x="506" y="44"/>
                      <a:pt x="504" y="45"/>
                      <a:pt x="504" y="43"/>
                    </a:cubicBezTo>
                    <a:cubicBezTo>
                      <a:pt x="503" y="42"/>
                      <a:pt x="502" y="42"/>
                      <a:pt x="502" y="41"/>
                    </a:cubicBezTo>
                    <a:cubicBezTo>
                      <a:pt x="501" y="41"/>
                      <a:pt x="501" y="41"/>
                      <a:pt x="501" y="40"/>
                    </a:cubicBezTo>
                    <a:cubicBezTo>
                      <a:pt x="499" y="41"/>
                      <a:pt x="500" y="39"/>
                      <a:pt x="499" y="39"/>
                    </a:cubicBezTo>
                    <a:cubicBezTo>
                      <a:pt x="497" y="39"/>
                      <a:pt x="496" y="38"/>
                      <a:pt x="494" y="38"/>
                    </a:cubicBezTo>
                    <a:cubicBezTo>
                      <a:pt x="494" y="36"/>
                      <a:pt x="491" y="35"/>
                      <a:pt x="490" y="36"/>
                    </a:cubicBezTo>
                    <a:cubicBezTo>
                      <a:pt x="490" y="35"/>
                      <a:pt x="490" y="34"/>
                      <a:pt x="489" y="34"/>
                    </a:cubicBezTo>
                    <a:cubicBezTo>
                      <a:pt x="489" y="35"/>
                      <a:pt x="487" y="35"/>
                      <a:pt x="486" y="34"/>
                    </a:cubicBezTo>
                    <a:cubicBezTo>
                      <a:pt x="483" y="35"/>
                      <a:pt x="479" y="36"/>
                      <a:pt x="477" y="33"/>
                    </a:cubicBezTo>
                    <a:cubicBezTo>
                      <a:pt x="477" y="33"/>
                      <a:pt x="477" y="33"/>
                      <a:pt x="477" y="32"/>
                    </a:cubicBezTo>
                    <a:cubicBezTo>
                      <a:pt x="476" y="32"/>
                      <a:pt x="476" y="32"/>
                      <a:pt x="476" y="31"/>
                    </a:cubicBezTo>
                    <a:cubicBezTo>
                      <a:pt x="476" y="32"/>
                      <a:pt x="475" y="32"/>
                      <a:pt x="475" y="32"/>
                    </a:cubicBezTo>
                    <a:cubicBezTo>
                      <a:pt x="474" y="31"/>
                      <a:pt x="474" y="31"/>
                      <a:pt x="473" y="30"/>
                    </a:cubicBezTo>
                    <a:cubicBezTo>
                      <a:pt x="473" y="29"/>
                      <a:pt x="473" y="28"/>
                      <a:pt x="472" y="27"/>
                    </a:cubicBezTo>
                    <a:cubicBezTo>
                      <a:pt x="471" y="26"/>
                      <a:pt x="470" y="26"/>
                      <a:pt x="469" y="25"/>
                    </a:cubicBezTo>
                    <a:cubicBezTo>
                      <a:pt x="469" y="25"/>
                      <a:pt x="469" y="24"/>
                      <a:pt x="469" y="24"/>
                    </a:cubicBezTo>
                    <a:cubicBezTo>
                      <a:pt x="468" y="22"/>
                      <a:pt x="466" y="19"/>
                      <a:pt x="463" y="20"/>
                    </a:cubicBezTo>
                    <a:cubicBezTo>
                      <a:pt x="463" y="19"/>
                      <a:pt x="462" y="19"/>
                      <a:pt x="460" y="19"/>
                    </a:cubicBezTo>
                    <a:cubicBezTo>
                      <a:pt x="460" y="17"/>
                      <a:pt x="458" y="17"/>
                      <a:pt x="456" y="17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4" y="16"/>
                      <a:pt x="453" y="14"/>
                      <a:pt x="451" y="15"/>
                    </a:cubicBezTo>
                    <a:cubicBezTo>
                      <a:pt x="451" y="14"/>
                      <a:pt x="450" y="14"/>
                      <a:pt x="450" y="14"/>
                    </a:cubicBezTo>
                    <a:cubicBezTo>
                      <a:pt x="448" y="14"/>
                      <a:pt x="447" y="13"/>
                      <a:pt x="446" y="12"/>
                    </a:cubicBezTo>
                    <a:cubicBezTo>
                      <a:pt x="445" y="13"/>
                      <a:pt x="443" y="12"/>
                      <a:pt x="443" y="12"/>
                    </a:cubicBezTo>
                    <a:cubicBezTo>
                      <a:pt x="441" y="12"/>
                      <a:pt x="441" y="11"/>
                      <a:pt x="439" y="11"/>
                    </a:cubicBezTo>
                    <a:cubicBezTo>
                      <a:pt x="439" y="11"/>
                      <a:pt x="439" y="12"/>
                      <a:pt x="438" y="12"/>
                    </a:cubicBezTo>
                    <a:cubicBezTo>
                      <a:pt x="438" y="11"/>
                      <a:pt x="437" y="11"/>
                      <a:pt x="437" y="10"/>
                    </a:cubicBezTo>
                    <a:cubicBezTo>
                      <a:pt x="435" y="10"/>
                      <a:pt x="433" y="10"/>
                      <a:pt x="432" y="10"/>
                    </a:cubicBezTo>
                    <a:cubicBezTo>
                      <a:pt x="429" y="10"/>
                      <a:pt x="426" y="8"/>
                      <a:pt x="423" y="10"/>
                    </a:cubicBezTo>
                    <a:cubicBezTo>
                      <a:pt x="423" y="9"/>
                      <a:pt x="424" y="9"/>
                      <a:pt x="423" y="9"/>
                    </a:cubicBezTo>
                    <a:cubicBezTo>
                      <a:pt x="423" y="9"/>
                      <a:pt x="423" y="8"/>
                      <a:pt x="422" y="9"/>
                    </a:cubicBezTo>
                    <a:cubicBezTo>
                      <a:pt x="421" y="9"/>
                      <a:pt x="422" y="9"/>
                      <a:pt x="421" y="9"/>
                    </a:cubicBezTo>
                    <a:cubicBezTo>
                      <a:pt x="419" y="8"/>
                      <a:pt x="416" y="7"/>
                      <a:pt x="414" y="9"/>
                    </a:cubicBezTo>
                    <a:cubicBezTo>
                      <a:pt x="412" y="9"/>
                      <a:pt x="409" y="9"/>
                      <a:pt x="407" y="10"/>
                    </a:cubicBezTo>
                    <a:cubicBezTo>
                      <a:pt x="407" y="10"/>
                      <a:pt x="407" y="10"/>
                      <a:pt x="407" y="10"/>
                    </a:cubicBezTo>
                    <a:cubicBezTo>
                      <a:pt x="407" y="10"/>
                      <a:pt x="407" y="10"/>
                      <a:pt x="407" y="10"/>
                    </a:cubicBezTo>
                    <a:cubicBezTo>
                      <a:pt x="403" y="10"/>
                      <a:pt x="402" y="12"/>
                      <a:pt x="399" y="13"/>
                    </a:cubicBezTo>
                    <a:cubicBezTo>
                      <a:pt x="398" y="13"/>
                      <a:pt x="397" y="12"/>
                      <a:pt x="395" y="12"/>
                    </a:cubicBezTo>
                    <a:cubicBezTo>
                      <a:pt x="393" y="11"/>
                      <a:pt x="390" y="13"/>
                      <a:pt x="388" y="14"/>
                    </a:cubicBezTo>
                    <a:cubicBezTo>
                      <a:pt x="387" y="13"/>
                      <a:pt x="385" y="14"/>
                      <a:pt x="383" y="14"/>
                    </a:cubicBezTo>
                    <a:cubicBezTo>
                      <a:pt x="382" y="13"/>
                      <a:pt x="381" y="12"/>
                      <a:pt x="380" y="12"/>
                    </a:cubicBezTo>
                    <a:cubicBezTo>
                      <a:pt x="380" y="11"/>
                      <a:pt x="378" y="12"/>
                      <a:pt x="378" y="11"/>
                    </a:cubicBezTo>
                    <a:cubicBezTo>
                      <a:pt x="377" y="11"/>
                      <a:pt x="374" y="10"/>
                      <a:pt x="372" y="11"/>
                    </a:cubicBezTo>
                    <a:cubicBezTo>
                      <a:pt x="372" y="11"/>
                      <a:pt x="372" y="11"/>
                      <a:pt x="371" y="11"/>
                    </a:cubicBezTo>
                    <a:cubicBezTo>
                      <a:pt x="369" y="11"/>
                      <a:pt x="367" y="10"/>
                      <a:pt x="364" y="11"/>
                    </a:cubicBezTo>
                    <a:cubicBezTo>
                      <a:pt x="362" y="11"/>
                      <a:pt x="359" y="11"/>
                      <a:pt x="357" y="13"/>
                    </a:cubicBezTo>
                    <a:cubicBezTo>
                      <a:pt x="356" y="13"/>
                      <a:pt x="356" y="12"/>
                      <a:pt x="355" y="13"/>
                    </a:cubicBezTo>
                    <a:cubicBezTo>
                      <a:pt x="351" y="15"/>
                      <a:pt x="346" y="16"/>
                      <a:pt x="342" y="19"/>
                    </a:cubicBezTo>
                    <a:cubicBezTo>
                      <a:pt x="341" y="18"/>
                      <a:pt x="340" y="19"/>
                      <a:pt x="339" y="19"/>
                    </a:cubicBezTo>
                    <a:cubicBezTo>
                      <a:pt x="338" y="19"/>
                      <a:pt x="337" y="19"/>
                      <a:pt x="336" y="19"/>
                    </a:cubicBezTo>
                    <a:cubicBezTo>
                      <a:pt x="335" y="19"/>
                      <a:pt x="336" y="20"/>
                      <a:pt x="335" y="20"/>
                    </a:cubicBezTo>
                    <a:cubicBezTo>
                      <a:pt x="335" y="20"/>
                      <a:pt x="335" y="20"/>
                      <a:pt x="335" y="20"/>
                    </a:cubicBezTo>
                    <a:cubicBezTo>
                      <a:pt x="335" y="20"/>
                      <a:pt x="334" y="20"/>
                      <a:pt x="334" y="20"/>
                    </a:cubicBezTo>
                    <a:cubicBezTo>
                      <a:pt x="332" y="23"/>
                      <a:pt x="329" y="24"/>
                      <a:pt x="329" y="28"/>
                    </a:cubicBezTo>
                    <a:cubicBezTo>
                      <a:pt x="328" y="30"/>
                      <a:pt x="326" y="29"/>
                      <a:pt x="325" y="27"/>
                    </a:cubicBezTo>
                    <a:cubicBezTo>
                      <a:pt x="323" y="27"/>
                      <a:pt x="322" y="30"/>
                      <a:pt x="321" y="31"/>
                    </a:cubicBezTo>
                    <a:cubicBezTo>
                      <a:pt x="320" y="31"/>
                      <a:pt x="320" y="31"/>
                      <a:pt x="320" y="31"/>
                    </a:cubicBezTo>
                    <a:cubicBezTo>
                      <a:pt x="318" y="32"/>
                      <a:pt x="316" y="34"/>
                      <a:pt x="314" y="35"/>
                    </a:cubicBezTo>
                    <a:cubicBezTo>
                      <a:pt x="310" y="35"/>
                      <a:pt x="308" y="38"/>
                      <a:pt x="307" y="40"/>
                    </a:cubicBezTo>
                    <a:cubicBezTo>
                      <a:pt x="306" y="40"/>
                      <a:pt x="306" y="40"/>
                      <a:pt x="305" y="40"/>
                    </a:cubicBezTo>
                    <a:cubicBezTo>
                      <a:pt x="302" y="42"/>
                      <a:pt x="299" y="44"/>
                      <a:pt x="296" y="46"/>
                    </a:cubicBezTo>
                    <a:cubicBezTo>
                      <a:pt x="296" y="47"/>
                      <a:pt x="296" y="48"/>
                      <a:pt x="296" y="49"/>
                    </a:cubicBezTo>
                    <a:cubicBezTo>
                      <a:pt x="295" y="49"/>
                      <a:pt x="294" y="49"/>
                      <a:pt x="292" y="49"/>
                    </a:cubicBezTo>
                    <a:cubicBezTo>
                      <a:pt x="292" y="48"/>
                      <a:pt x="291" y="48"/>
                      <a:pt x="290" y="48"/>
                    </a:cubicBezTo>
                    <a:cubicBezTo>
                      <a:pt x="290" y="46"/>
                      <a:pt x="290" y="46"/>
                      <a:pt x="290" y="45"/>
                    </a:cubicBezTo>
                    <a:cubicBezTo>
                      <a:pt x="290" y="44"/>
                      <a:pt x="290" y="45"/>
                      <a:pt x="289" y="45"/>
                    </a:cubicBezTo>
                    <a:cubicBezTo>
                      <a:pt x="289" y="43"/>
                      <a:pt x="286" y="45"/>
                      <a:pt x="286" y="43"/>
                    </a:cubicBezTo>
                    <a:cubicBezTo>
                      <a:pt x="284" y="44"/>
                      <a:pt x="284" y="42"/>
                      <a:pt x="282" y="41"/>
                    </a:cubicBezTo>
                    <a:cubicBezTo>
                      <a:pt x="283" y="41"/>
                      <a:pt x="283" y="41"/>
                      <a:pt x="283" y="41"/>
                    </a:cubicBezTo>
                    <a:cubicBezTo>
                      <a:pt x="282" y="41"/>
                      <a:pt x="283" y="39"/>
                      <a:pt x="281" y="39"/>
                    </a:cubicBezTo>
                    <a:cubicBezTo>
                      <a:pt x="281" y="39"/>
                      <a:pt x="281" y="40"/>
                      <a:pt x="280" y="40"/>
                    </a:cubicBezTo>
                    <a:cubicBezTo>
                      <a:pt x="280" y="39"/>
                      <a:pt x="281" y="38"/>
                      <a:pt x="280" y="38"/>
                    </a:cubicBezTo>
                    <a:cubicBezTo>
                      <a:pt x="279" y="38"/>
                      <a:pt x="281" y="39"/>
                      <a:pt x="279" y="38"/>
                    </a:cubicBezTo>
                    <a:cubicBezTo>
                      <a:pt x="280" y="36"/>
                      <a:pt x="277" y="37"/>
                      <a:pt x="278" y="35"/>
                    </a:cubicBezTo>
                    <a:cubicBezTo>
                      <a:pt x="276" y="35"/>
                      <a:pt x="276" y="35"/>
                      <a:pt x="275" y="36"/>
                    </a:cubicBezTo>
                    <a:cubicBezTo>
                      <a:pt x="275" y="36"/>
                      <a:pt x="275" y="35"/>
                      <a:pt x="274" y="35"/>
                    </a:cubicBezTo>
                    <a:cubicBezTo>
                      <a:pt x="274" y="35"/>
                      <a:pt x="275" y="36"/>
                      <a:pt x="274" y="36"/>
                    </a:cubicBezTo>
                    <a:cubicBezTo>
                      <a:pt x="274" y="36"/>
                      <a:pt x="274" y="35"/>
                      <a:pt x="274" y="36"/>
                    </a:cubicBezTo>
                    <a:cubicBezTo>
                      <a:pt x="274" y="36"/>
                      <a:pt x="274" y="36"/>
                      <a:pt x="273" y="36"/>
                    </a:cubicBezTo>
                    <a:cubicBezTo>
                      <a:pt x="273" y="36"/>
                      <a:pt x="273" y="36"/>
                      <a:pt x="273" y="36"/>
                    </a:cubicBezTo>
                    <a:cubicBezTo>
                      <a:pt x="273" y="37"/>
                      <a:pt x="271" y="36"/>
                      <a:pt x="270" y="36"/>
                    </a:cubicBezTo>
                    <a:cubicBezTo>
                      <a:pt x="271" y="36"/>
                      <a:pt x="270" y="35"/>
                      <a:pt x="269" y="35"/>
                    </a:cubicBezTo>
                    <a:cubicBezTo>
                      <a:pt x="270" y="35"/>
                      <a:pt x="269" y="34"/>
                      <a:pt x="269" y="34"/>
                    </a:cubicBezTo>
                    <a:cubicBezTo>
                      <a:pt x="269" y="34"/>
                      <a:pt x="268" y="34"/>
                      <a:pt x="268" y="34"/>
                    </a:cubicBezTo>
                    <a:cubicBezTo>
                      <a:pt x="268" y="34"/>
                      <a:pt x="267" y="33"/>
                      <a:pt x="267" y="33"/>
                    </a:cubicBezTo>
                    <a:cubicBezTo>
                      <a:pt x="266" y="34"/>
                      <a:pt x="264" y="34"/>
                      <a:pt x="263" y="35"/>
                    </a:cubicBezTo>
                    <a:cubicBezTo>
                      <a:pt x="263" y="34"/>
                      <a:pt x="262" y="34"/>
                      <a:pt x="262" y="34"/>
                    </a:cubicBezTo>
                    <a:cubicBezTo>
                      <a:pt x="262" y="34"/>
                      <a:pt x="262" y="33"/>
                      <a:pt x="261" y="33"/>
                    </a:cubicBezTo>
                    <a:cubicBezTo>
                      <a:pt x="261" y="34"/>
                      <a:pt x="260" y="33"/>
                      <a:pt x="260" y="34"/>
                    </a:cubicBezTo>
                    <a:cubicBezTo>
                      <a:pt x="259" y="33"/>
                      <a:pt x="259" y="32"/>
                      <a:pt x="259" y="31"/>
                    </a:cubicBezTo>
                    <a:cubicBezTo>
                      <a:pt x="259" y="32"/>
                      <a:pt x="258" y="33"/>
                      <a:pt x="258" y="32"/>
                    </a:cubicBezTo>
                    <a:cubicBezTo>
                      <a:pt x="257" y="30"/>
                      <a:pt x="255" y="31"/>
                      <a:pt x="253" y="31"/>
                    </a:cubicBezTo>
                    <a:cubicBezTo>
                      <a:pt x="251" y="30"/>
                      <a:pt x="251" y="28"/>
                      <a:pt x="249" y="28"/>
                    </a:cubicBezTo>
                    <a:cubicBezTo>
                      <a:pt x="248" y="27"/>
                      <a:pt x="247" y="28"/>
                      <a:pt x="246" y="28"/>
                    </a:cubicBezTo>
                    <a:cubicBezTo>
                      <a:pt x="245" y="26"/>
                      <a:pt x="244" y="25"/>
                      <a:pt x="243" y="22"/>
                    </a:cubicBezTo>
                    <a:cubicBezTo>
                      <a:pt x="243" y="22"/>
                      <a:pt x="243" y="23"/>
                      <a:pt x="242" y="23"/>
                    </a:cubicBezTo>
                    <a:cubicBezTo>
                      <a:pt x="243" y="22"/>
                      <a:pt x="242" y="22"/>
                      <a:pt x="242" y="21"/>
                    </a:cubicBezTo>
                    <a:cubicBezTo>
                      <a:pt x="242" y="21"/>
                      <a:pt x="243" y="21"/>
                      <a:pt x="243" y="21"/>
                    </a:cubicBezTo>
                    <a:cubicBezTo>
                      <a:pt x="243" y="19"/>
                      <a:pt x="242" y="21"/>
                      <a:pt x="242" y="19"/>
                    </a:cubicBezTo>
                    <a:cubicBezTo>
                      <a:pt x="241" y="20"/>
                      <a:pt x="241" y="19"/>
                      <a:pt x="240" y="20"/>
                    </a:cubicBezTo>
                    <a:cubicBezTo>
                      <a:pt x="240" y="19"/>
                      <a:pt x="241" y="19"/>
                      <a:pt x="240" y="19"/>
                    </a:cubicBezTo>
                    <a:cubicBezTo>
                      <a:pt x="240" y="19"/>
                      <a:pt x="240" y="19"/>
                      <a:pt x="239" y="20"/>
                    </a:cubicBezTo>
                    <a:cubicBezTo>
                      <a:pt x="239" y="19"/>
                      <a:pt x="238" y="19"/>
                      <a:pt x="238" y="19"/>
                    </a:cubicBezTo>
                    <a:cubicBezTo>
                      <a:pt x="237" y="18"/>
                      <a:pt x="237" y="17"/>
                      <a:pt x="236" y="17"/>
                    </a:cubicBezTo>
                    <a:cubicBezTo>
                      <a:pt x="236" y="18"/>
                      <a:pt x="235" y="17"/>
                      <a:pt x="235" y="17"/>
                    </a:cubicBezTo>
                    <a:cubicBezTo>
                      <a:pt x="234" y="18"/>
                      <a:pt x="233" y="19"/>
                      <a:pt x="233" y="19"/>
                    </a:cubicBezTo>
                    <a:cubicBezTo>
                      <a:pt x="232" y="19"/>
                      <a:pt x="232" y="20"/>
                      <a:pt x="231" y="19"/>
                    </a:cubicBezTo>
                    <a:cubicBezTo>
                      <a:pt x="231" y="17"/>
                      <a:pt x="229" y="18"/>
                      <a:pt x="229" y="15"/>
                    </a:cubicBezTo>
                    <a:cubicBezTo>
                      <a:pt x="229" y="14"/>
                      <a:pt x="229" y="15"/>
                      <a:pt x="229" y="15"/>
                    </a:cubicBezTo>
                    <a:cubicBezTo>
                      <a:pt x="230" y="14"/>
                      <a:pt x="228" y="13"/>
                      <a:pt x="228" y="13"/>
                    </a:cubicBezTo>
                    <a:cubicBezTo>
                      <a:pt x="228" y="13"/>
                      <a:pt x="228" y="14"/>
                      <a:pt x="227" y="14"/>
                    </a:cubicBezTo>
                    <a:cubicBezTo>
                      <a:pt x="227" y="13"/>
                      <a:pt x="227" y="13"/>
                      <a:pt x="228" y="13"/>
                    </a:cubicBezTo>
                    <a:cubicBezTo>
                      <a:pt x="228" y="12"/>
                      <a:pt x="227" y="10"/>
                      <a:pt x="226" y="11"/>
                    </a:cubicBezTo>
                    <a:cubicBezTo>
                      <a:pt x="226" y="11"/>
                      <a:pt x="226" y="12"/>
                      <a:pt x="226" y="13"/>
                    </a:cubicBezTo>
                    <a:cubicBezTo>
                      <a:pt x="225" y="12"/>
                      <a:pt x="225" y="13"/>
                      <a:pt x="224" y="13"/>
                    </a:cubicBezTo>
                    <a:cubicBezTo>
                      <a:pt x="223" y="10"/>
                      <a:pt x="221" y="11"/>
                      <a:pt x="219" y="10"/>
                    </a:cubicBezTo>
                    <a:cubicBezTo>
                      <a:pt x="219" y="8"/>
                      <a:pt x="219" y="8"/>
                      <a:pt x="218" y="8"/>
                    </a:cubicBezTo>
                    <a:cubicBezTo>
                      <a:pt x="218" y="7"/>
                      <a:pt x="219" y="7"/>
                      <a:pt x="218" y="6"/>
                    </a:cubicBezTo>
                    <a:cubicBezTo>
                      <a:pt x="218" y="6"/>
                      <a:pt x="216" y="6"/>
                      <a:pt x="214" y="5"/>
                    </a:cubicBezTo>
                    <a:cubicBezTo>
                      <a:pt x="214" y="6"/>
                      <a:pt x="214" y="6"/>
                      <a:pt x="213" y="6"/>
                    </a:cubicBezTo>
                    <a:cubicBezTo>
                      <a:pt x="213" y="5"/>
                      <a:pt x="213" y="5"/>
                      <a:pt x="212" y="4"/>
                    </a:cubicBezTo>
                    <a:cubicBezTo>
                      <a:pt x="211" y="4"/>
                      <a:pt x="213" y="5"/>
                      <a:pt x="212" y="5"/>
                    </a:cubicBezTo>
                    <a:cubicBezTo>
                      <a:pt x="211" y="5"/>
                      <a:pt x="209" y="5"/>
                      <a:pt x="208" y="4"/>
                    </a:cubicBezTo>
                    <a:cubicBezTo>
                      <a:pt x="208" y="4"/>
                      <a:pt x="208" y="5"/>
                      <a:pt x="208" y="5"/>
                    </a:cubicBezTo>
                    <a:cubicBezTo>
                      <a:pt x="207" y="5"/>
                      <a:pt x="208" y="5"/>
                      <a:pt x="207" y="5"/>
                    </a:cubicBezTo>
                    <a:cubicBezTo>
                      <a:pt x="207" y="5"/>
                      <a:pt x="207" y="6"/>
                      <a:pt x="206" y="6"/>
                    </a:cubicBezTo>
                    <a:cubicBezTo>
                      <a:pt x="206" y="5"/>
                      <a:pt x="208" y="5"/>
                      <a:pt x="208" y="4"/>
                    </a:cubicBezTo>
                    <a:cubicBezTo>
                      <a:pt x="207" y="3"/>
                      <a:pt x="206" y="2"/>
                      <a:pt x="204" y="1"/>
                    </a:cubicBezTo>
                    <a:cubicBezTo>
                      <a:pt x="204" y="2"/>
                      <a:pt x="203" y="2"/>
                      <a:pt x="203" y="2"/>
                    </a:cubicBezTo>
                    <a:cubicBezTo>
                      <a:pt x="202" y="2"/>
                      <a:pt x="202" y="2"/>
                      <a:pt x="202" y="1"/>
                    </a:cubicBezTo>
                    <a:cubicBezTo>
                      <a:pt x="201" y="1"/>
                      <a:pt x="201" y="2"/>
                      <a:pt x="201" y="1"/>
                    </a:cubicBezTo>
                    <a:cubicBezTo>
                      <a:pt x="201" y="1"/>
                      <a:pt x="201" y="2"/>
                      <a:pt x="200" y="1"/>
                    </a:cubicBezTo>
                    <a:cubicBezTo>
                      <a:pt x="200" y="1"/>
                      <a:pt x="200" y="1"/>
                      <a:pt x="200" y="0"/>
                    </a:cubicBezTo>
                    <a:cubicBezTo>
                      <a:pt x="199" y="0"/>
                      <a:pt x="198" y="0"/>
                      <a:pt x="198" y="1"/>
                    </a:cubicBezTo>
                    <a:cubicBezTo>
                      <a:pt x="197" y="1"/>
                      <a:pt x="198" y="0"/>
                      <a:pt x="197" y="0"/>
                    </a:cubicBezTo>
                    <a:cubicBezTo>
                      <a:pt x="197" y="1"/>
                      <a:pt x="196" y="0"/>
                      <a:pt x="195" y="0"/>
                    </a:cubicBezTo>
                    <a:cubicBezTo>
                      <a:pt x="195" y="1"/>
                      <a:pt x="194" y="1"/>
                      <a:pt x="193" y="0"/>
                    </a:cubicBezTo>
                    <a:cubicBezTo>
                      <a:pt x="193" y="1"/>
                      <a:pt x="193" y="1"/>
                      <a:pt x="192" y="1"/>
                    </a:cubicBezTo>
                    <a:cubicBezTo>
                      <a:pt x="191" y="0"/>
                      <a:pt x="190" y="1"/>
                      <a:pt x="189" y="1"/>
                    </a:cubicBezTo>
                    <a:cubicBezTo>
                      <a:pt x="188" y="1"/>
                      <a:pt x="188" y="2"/>
                      <a:pt x="188" y="2"/>
                    </a:cubicBezTo>
                    <a:cubicBezTo>
                      <a:pt x="188" y="0"/>
                      <a:pt x="188" y="2"/>
                      <a:pt x="187" y="2"/>
                    </a:cubicBezTo>
                    <a:cubicBezTo>
                      <a:pt x="185" y="0"/>
                      <a:pt x="184" y="2"/>
                      <a:pt x="182" y="2"/>
                    </a:cubicBezTo>
                    <a:cubicBezTo>
                      <a:pt x="181" y="2"/>
                      <a:pt x="182" y="3"/>
                      <a:pt x="182" y="3"/>
                    </a:cubicBezTo>
                    <a:cubicBezTo>
                      <a:pt x="181" y="3"/>
                      <a:pt x="181" y="3"/>
                      <a:pt x="181" y="3"/>
                    </a:cubicBezTo>
                    <a:cubicBezTo>
                      <a:pt x="181" y="3"/>
                      <a:pt x="181" y="4"/>
                      <a:pt x="181" y="4"/>
                    </a:cubicBezTo>
                    <a:cubicBezTo>
                      <a:pt x="181" y="3"/>
                      <a:pt x="180" y="3"/>
                      <a:pt x="180" y="3"/>
                    </a:cubicBezTo>
                    <a:cubicBezTo>
                      <a:pt x="176" y="1"/>
                      <a:pt x="173" y="2"/>
                      <a:pt x="169" y="2"/>
                    </a:cubicBezTo>
                    <a:cubicBezTo>
                      <a:pt x="169" y="2"/>
                      <a:pt x="169" y="3"/>
                      <a:pt x="169" y="2"/>
                    </a:cubicBezTo>
                    <a:cubicBezTo>
                      <a:pt x="168" y="2"/>
                      <a:pt x="168" y="1"/>
                      <a:pt x="168" y="1"/>
                    </a:cubicBezTo>
                    <a:cubicBezTo>
                      <a:pt x="168" y="3"/>
                      <a:pt x="166" y="1"/>
                      <a:pt x="165" y="2"/>
                    </a:cubicBezTo>
                    <a:cubicBezTo>
                      <a:pt x="165" y="2"/>
                      <a:pt x="166" y="2"/>
                      <a:pt x="165" y="3"/>
                    </a:cubicBezTo>
                    <a:cubicBezTo>
                      <a:pt x="165" y="2"/>
                      <a:pt x="165" y="2"/>
                      <a:pt x="164" y="2"/>
                    </a:cubicBezTo>
                    <a:cubicBezTo>
                      <a:pt x="164" y="2"/>
                      <a:pt x="165" y="3"/>
                      <a:pt x="164" y="3"/>
                    </a:cubicBezTo>
                    <a:cubicBezTo>
                      <a:pt x="162" y="2"/>
                      <a:pt x="161" y="2"/>
                      <a:pt x="159" y="2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8" y="1"/>
                      <a:pt x="156" y="2"/>
                      <a:pt x="155" y="2"/>
                    </a:cubicBezTo>
                    <a:cubicBezTo>
                      <a:pt x="155" y="2"/>
                      <a:pt x="155" y="3"/>
                      <a:pt x="154" y="3"/>
                    </a:cubicBezTo>
                    <a:cubicBezTo>
                      <a:pt x="154" y="2"/>
                      <a:pt x="154" y="2"/>
                      <a:pt x="154" y="2"/>
                    </a:cubicBezTo>
                    <a:cubicBezTo>
                      <a:pt x="154" y="3"/>
                      <a:pt x="153" y="2"/>
                      <a:pt x="153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52" y="3"/>
                      <a:pt x="152" y="4"/>
                    </a:cubicBezTo>
                    <a:cubicBezTo>
                      <a:pt x="152" y="4"/>
                      <a:pt x="153" y="4"/>
                      <a:pt x="153" y="4"/>
                    </a:cubicBezTo>
                    <a:cubicBezTo>
                      <a:pt x="152" y="4"/>
                      <a:pt x="152" y="5"/>
                      <a:pt x="152" y="5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0" y="7"/>
                      <a:pt x="147" y="6"/>
                      <a:pt x="143" y="6"/>
                    </a:cubicBezTo>
                    <a:cubicBezTo>
                      <a:pt x="142" y="5"/>
                      <a:pt x="141" y="5"/>
                      <a:pt x="139" y="5"/>
                    </a:cubicBezTo>
                    <a:cubicBezTo>
                      <a:pt x="139" y="5"/>
                      <a:pt x="138" y="6"/>
                      <a:pt x="138" y="6"/>
                    </a:cubicBezTo>
                    <a:cubicBezTo>
                      <a:pt x="138" y="5"/>
                      <a:pt x="137" y="5"/>
                      <a:pt x="136" y="5"/>
                    </a:cubicBezTo>
                    <a:cubicBezTo>
                      <a:pt x="136" y="5"/>
                      <a:pt x="137" y="6"/>
                      <a:pt x="136" y="6"/>
                    </a:cubicBezTo>
                    <a:cubicBezTo>
                      <a:pt x="136" y="6"/>
                      <a:pt x="136" y="5"/>
                      <a:pt x="135" y="5"/>
                    </a:cubicBezTo>
                    <a:cubicBezTo>
                      <a:pt x="135" y="5"/>
                      <a:pt x="135" y="7"/>
                      <a:pt x="134" y="7"/>
                    </a:cubicBezTo>
                    <a:cubicBezTo>
                      <a:pt x="134" y="6"/>
                      <a:pt x="135" y="7"/>
                      <a:pt x="135" y="6"/>
                    </a:cubicBezTo>
                    <a:cubicBezTo>
                      <a:pt x="134" y="6"/>
                      <a:pt x="134" y="7"/>
                      <a:pt x="133" y="7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1" y="8"/>
                      <a:pt x="128" y="8"/>
                      <a:pt x="124" y="8"/>
                    </a:cubicBezTo>
                    <a:cubicBezTo>
                      <a:pt x="123" y="8"/>
                      <a:pt x="123" y="9"/>
                      <a:pt x="121" y="9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18" y="9"/>
                      <a:pt x="117" y="12"/>
                      <a:pt x="115" y="13"/>
                    </a:cubicBezTo>
                    <a:cubicBezTo>
                      <a:pt x="114" y="13"/>
                      <a:pt x="112" y="13"/>
                      <a:pt x="111" y="14"/>
                    </a:cubicBezTo>
                    <a:cubicBezTo>
                      <a:pt x="110" y="13"/>
                      <a:pt x="109" y="12"/>
                      <a:pt x="108" y="12"/>
                    </a:cubicBezTo>
                    <a:cubicBezTo>
                      <a:pt x="106" y="9"/>
                      <a:pt x="100" y="10"/>
                      <a:pt x="98" y="13"/>
                    </a:cubicBezTo>
                    <a:cubicBezTo>
                      <a:pt x="98" y="13"/>
                      <a:pt x="98" y="13"/>
                      <a:pt x="97" y="13"/>
                    </a:cubicBezTo>
                    <a:cubicBezTo>
                      <a:pt x="96" y="15"/>
                      <a:pt x="94" y="14"/>
                      <a:pt x="93" y="16"/>
                    </a:cubicBezTo>
                    <a:cubicBezTo>
                      <a:pt x="89" y="16"/>
                      <a:pt x="88" y="19"/>
                      <a:pt x="84" y="20"/>
                    </a:cubicBezTo>
                    <a:cubicBezTo>
                      <a:pt x="84" y="20"/>
                      <a:pt x="83" y="21"/>
                      <a:pt x="83" y="22"/>
                    </a:cubicBezTo>
                    <a:cubicBezTo>
                      <a:pt x="85" y="23"/>
                      <a:pt x="87" y="26"/>
                      <a:pt x="89" y="24"/>
                    </a:cubicBezTo>
                    <a:cubicBezTo>
                      <a:pt x="89" y="23"/>
                      <a:pt x="89" y="23"/>
                      <a:pt x="89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1" y="23"/>
                      <a:pt x="92" y="25"/>
                      <a:pt x="93" y="26"/>
                    </a:cubicBezTo>
                    <a:cubicBezTo>
                      <a:pt x="94" y="26"/>
                      <a:pt x="94" y="25"/>
                      <a:pt x="95" y="26"/>
                    </a:cubicBezTo>
                    <a:cubicBezTo>
                      <a:pt x="96" y="26"/>
                      <a:pt x="96" y="25"/>
                      <a:pt x="97" y="25"/>
                    </a:cubicBezTo>
                    <a:cubicBezTo>
                      <a:pt x="98" y="26"/>
                      <a:pt x="101" y="26"/>
                      <a:pt x="102" y="28"/>
                    </a:cubicBezTo>
                    <a:cubicBezTo>
                      <a:pt x="104" y="28"/>
                      <a:pt x="107" y="29"/>
                      <a:pt x="107" y="32"/>
                    </a:cubicBezTo>
                    <a:cubicBezTo>
                      <a:pt x="109" y="31"/>
                      <a:pt x="110" y="31"/>
                      <a:pt x="113" y="31"/>
                    </a:cubicBezTo>
                    <a:cubicBezTo>
                      <a:pt x="113" y="31"/>
                      <a:pt x="113" y="32"/>
                      <a:pt x="113" y="32"/>
                    </a:cubicBezTo>
                    <a:cubicBezTo>
                      <a:pt x="115" y="32"/>
                      <a:pt x="116" y="32"/>
                      <a:pt x="117" y="32"/>
                    </a:cubicBezTo>
                    <a:cubicBezTo>
                      <a:pt x="118" y="32"/>
                      <a:pt x="119" y="31"/>
                      <a:pt x="121" y="31"/>
                    </a:cubicBezTo>
                    <a:cubicBezTo>
                      <a:pt x="121" y="31"/>
                      <a:pt x="121" y="32"/>
                      <a:pt x="122" y="33"/>
                    </a:cubicBezTo>
                    <a:cubicBezTo>
                      <a:pt x="125" y="32"/>
                      <a:pt x="128" y="31"/>
                      <a:pt x="130" y="30"/>
                    </a:cubicBezTo>
                    <a:cubicBezTo>
                      <a:pt x="134" y="31"/>
                      <a:pt x="136" y="28"/>
                      <a:pt x="139" y="27"/>
                    </a:cubicBezTo>
                    <a:cubicBezTo>
                      <a:pt x="140" y="28"/>
                      <a:pt x="141" y="27"/>
                      <a:pt x="142" y="27"/>
                    </a:cubicBezTo>
                    <a:cubicBezTo>
                      <a:pt x="143" y="26"/>
                      <a:pt x="145" y="27"/>
                      <a:pt x="145" y="26"/>
                    </a:cubicBezTo>
                    <a:cubicBezTo>
                      <a:pt x="150" y="27"/>
                      <a:pt x="152" y="25"/>
                      <a:pt x="156" y="24"/>
                    </a:cubicBezTo>
                    <a:cubicBezTo>
                      <a:pt x="156" y="24"/>
                      <a:pt x="156" y="23"/>
                      <a:pt x="157" y="23"/>
                    </a:cubicBezTo>
                    <a:cubicBezTo>
                      <a:pt x="158" y="23"/>
                      <a:pt x="159" y="23"/>
                      <a:pt x="160" y="23"/>
                    </a:cubicBezTo>
                    <a:cubicBezTo>
                      <a:pt x="160" y="23"/>
                      <a:pt x="160" y="24"/>
                      <a:pt x="161" y="24"/>
                    </a:cubicBezTo>
                    <a:cubicBezTo>
                      <a:pt x="163" y="24"/>
                      <a:pt x="163" y="22"/>
                      <a:pt x="165" y="21"/>
                    </a:cubicBezTo>
                    <a:cubicBezTo>
                      <a:pt x="165" y="21"/>
                      <a:pt x="166" y="21"/>
                      <a:pt x="166" y="21"/>
                    </a:cubicBezTo>
                    <a:cubicBezTo>
                      <a:pt x="169" y="21"/>
                      <a:pt x="170" y="20"/>
                      <a:pt x="172" y="22"/>
                    </a:cubicBezTo>
                    <a:cubicBezTo>
                      <a:pt x="175" y="21"/>
                      <a:pt x="177" y="25"/>
                      <a:pt x="179" y="25"/>
                    </a:cubicBezTo>
                    <a:cubicBezTo>
                      <a:pt x="179" y="25"/>
                      <a:pt x="180" y="25"/>
                      <a:pt x="181" y="25"/>
                    </a:cubicBezTo>
                    <a:cubicBezTo>
                      <a:pt x="182" y="26"/>
                      <a:pt x="182" y="26"/>
                      <a:pt x="183" y="25"/>
                    </a:cubicBezTo>
                    <a:cubicBezTo>
                      <a:pt x="184" y="27"/>
                      <a:pt x="185" y="27"/>
                      <a:pt x="186" y="28"/>
                    </a:cubicBezTo>
                    <a:cubicBezTo>
                      <a:pt x="188" y="28"/>
                      <a:pt x="190" y="27"/>
                      <a:pt x="191" y="28"/>
                    </a:cubicBezTo>
                    <a:cubicBezTo>
                      <a:pt x="192" y="28"/>
                      <a:pt x="192" y="29"/>
                      <a:pt x="193" y="29"/>
                    </a:cubicBezTo>
                    <a:cubicBezTo>
                      <a:pt x="194" y="29"/>
                      <a:pt x="196" y="29"/>
                      <a:pt x="198" y="28"/>
                    </a:cubicBezTo>
                    <a:cubicBezTo>
                      <a:pt x="198" y="29"/>
                      <a:pt x="200" y="29"/>
                      <a:pt x="201" y="30"/>
                    </a:cubicBezTo>
                    <a:cubicBezTo>
                      <a:pt x="202" y="30"/>
                      <a:pt x="201" y="29"/>
                      <a:pt x="202" y="30"/>
                    </a:cubicBezTo>
                    <a:cubicBezTo>
                      <a:pt x="203" y="30"/>
                      <a:pt x="204" y="31"/>
                      <a:pt x="206" y="30"/>
                    </a:cubicBezTo>
                    <a:cubicBezTo>
                      <a:pt x="207" y="32"/>
                      <a:pt x="209" y="32"/>
                      <a:pt x="211" y="32"/>
                    </a:cubicBezTo>
                    <a:cubicBezTo>
                      <a:pt x="212" y="34"/>
                      <a:pt x="213" y="33"/>
                      <a:pt x="214" y="34"/>
                    </a:cubicBezTo>
                    <a:cubicBezTo>
                      <a:pt x="215" y="33"/>
                      <a:pt x="215" y="33"/>
                      <a:pt x="216" y="33"/>
                    </a:cubicBezTo>
                    <a:cubicBezTo>
                      <a:pt x="216" y="34"/>
                      <a:pt x="217" y="34"/>
                      <a:pt x="218" y="34"/>
                    </a:cubicBezTo>
                    <a:cubicBezTo>
                      <a:pt x="218" y="34"/>
                      <a:pt x="218" y="35"/>
                      <a:pt x="219" y="34"/>
                    </a:cubicBezTo>
                    <a:cubicBezTo>
                      <a:pt x="219" y="35"/>
                      <a:pt x="220" y="35"/>
                      <a:pt x="220" y="35"/>
                    </a:cubicBezTo>
                    <a:cubicBezTo>
                      <a:pt x="224" y="36"/>
                      <a:pt x="228" y="36"/>
                      <a:pt x="232" y="38"/>
                    </a:cubicBezTo>
                    <a:cubicBezTo>
                      <a:pt x="232" y="38"/>
                      <a:pt x="232" y="37"/>
                      <a:pt x="233" y="37"/>
                    </a:cubicBezTo>
                    <a:cubicBezTo>
                      <a:pt x="233" y="38"/>
                      <a:pt x="234" y="38"/>
                      <a:pt x="235" y="39"/>
                    </a:cubicBezTo>
                    <a:cubicBezTo>
                      <a:pt x="236" y="38"/>
                      <a:pt x="237" y="40"/>
                      <a:pt x="239" y="40"/>
                    </a:cubicBezTo>
                    <a:cubicBezTo>
                      <a:pt x="240" y="40"/>
                      <a:pt x="242" y="40"/>
                      <a:pt x="243" y="40"/>
                    </a:cubicBezTo>
                    <a:cubicBezTo>
                      <a:pt x="245" y="40"/>
                      <a:pt x="248" y="41"/>
                      <a:pt x="251" y="42"/>
                    </a:cubicBezTo>
                    <a:cubicBezTo>
                      <a:pt x="251" y="44"/>
                      <a:pt x="252" y="44"/>
                      <a:pt x="253" y="45"/>
                    </a:cubicBezTo>
                    <a:cubicBezTo>
                      <a:pt x="254" y="46"/>
                      <a:pt x="254" y="45"/>
                      <a:pt x="255" y="45"/>
                    </a:cubicBezTo>
                    <a:cubicBezTo>
                      <a:pt x="255" y="45"/>
                      <a:pt x="256" y="46"/>
                      <a:pt x="256" y="47"/>
                    </a:cubicBezTo>
                    <a:cubicBezTo>
                      <a:pt x="257" y="47"/>
                      <a:pt x="257" y="47"/>
                      <a:pt x="257" y="47"/>
                    </a:cubicBezTo>
                    <a:cubicBezTo>
                      <a:pt x="258" y="49"/>
                      <a:pt x="259" y="50"/>
                      <a:pt x="261" y="51"/>
                    </a:cubicBezTo>
                    <a:cubicBezTo>
                      <a:pt x="262" y="52"/>
                      <a:pt x="264" y="53"/>
                      <a:pt x="267" y="54"/>
                    </a:cubicBezTo>
                    <a:cubicBezTo>
                      <a:pt x="267" y="55"/>
                      <a:pt x="268" y="56"/>
                      <a:pt x="269" y="57"/>
                    </a:cubicBezTo>
                    <a:cubicBezTo>
                      <a:pt x="270" y="58"/>
                      <a:pt x="270" y="59"/>
                      <a:pt x="272" y="59"/>
                    </a:cubicBezTo>
                    <a:cubicBezTo>
                      <a:pt x="272" y="59"/>
                      <a:pt x="273" y="59"/>
                      <a:pt x="273" y="59"/>
                    </a:cubicBezTo>
                    <a:cubicBezTo>
                      <a:pt x="275" y="60"/>
                      <a:pt x="274" y="62"/>
                      <a:pt x="275" y="63"/>
                    </a:cubicBezTo>
                    <a:cubicBezTo>
                      <a:pt x="276" y="63"/>
                      <a:pt x="277" y="64"/>
                      <a:pt x="277" y="65"/>
                    </a:cubicBezTo>
                    <a:cubicBezTo>
                      <a:pt x="277" y="65"/>
                      <a:pt x="277" y="66"/>
                      <a:pt x="277" y="67"/>
                    </a:cubicBezTo>
                    <a:cubicBezTo>
                      <a:pt x="276" y="68"/>
                      <a:pt x="275" y="68"/>
                      <a:pt x="274" y="68"/>
                    </a:cubicBezTo>
                    <a:cubicBezTo>
                      <a:pt x="274" y="69"/>
                      <a:pt x="274" y="69"/>
                      <a:pt x="274" y="70"/>
                    </a:cubicBezTo>
                    <a:cubicBezTo>
                      <a:pt x="273" y="70"/>
                      <a:pt x="272" y="71"/>
                      <a:pt x="272" y="71"/>
                    </a:cubicBezTo>
                    <a:cubicBezTo>
                      <a:pt x="272" y="71"/>
                      <a:pt x="272" y="72"/>
                      <a:pt x="272" y="72"/>
                    </a:cubicBezTo>
                    <a:cubicBezTo>
                      <a:pt x="272" y="72"/>
                      <a:pt x="271" y="72"/>
                      <a:pt x="271" y="72"/>
                    </a:cubicBezTo>
                    <a:cubicBezTo>
                      <a:pt x="271" y="73"/>
                      <a:pt x="271" y="73"/>
                      <a:pt x="271" y="74"/>
                    </a:cubicBezTo>
                    <a:cubicBezTo>
                      <a:pt x="270" y="75"/>
                      <a:pt x="269" y="75"/>
                      <a:pt x="268" y="76"/>
                    </a:cubicBezTo>
                    <a:cubicBezTo>
                      <a:pt x="268" y="77"/>
                      <a:pt x="268" y="78"/>
                      <a:pt x="266" y="78"/>
                    </a:cubicBezTo>
                    <a:cubicBezTo>
                      <a:pt x="265" y="80"/>
                      <a:pt x="263" y="81"/>
                      <a:pt x="261" y="82"/>
                    </a:cubicBezTo>
                    <a:cubicBezTo>
                      <a:pt x="260" y="86"/>
                      <a:pt x="258" y="90"/>
                      <a:pt x="256" y="92"/>
                    </a:cubicBezTo>
                    <a:cubicBezTo>
                      <a:pt x="254" y="96"/>
                      <a:pt x="251" y="100"/>
                      <a:pt x="248" y="104"/>
                    </a:cubicBezTo>
                    <a:cubicBezTo>
                      <a:pt x="249" y="106"/>
                      <a:pt x="247" y="107"/>
                      <a:pt x="248" y="109"/>
                    </a:cubicBezTo>
                    <a:cubicBezTo>
                      <a:pt x="247" y="109"/>
                      <a:pt x="247" y="111"/>
                      <a:pt x="247" y="112"/>
                    </a:cubicBezTo>
                    <a:cubicBezTo>
                      <a:pt x="246" y="114"/>
                      <a:pt x="243" y="115"/>
                      <a:pt x="243" y="119"/>
                    </a:cubicBezTo>
                    <a:cubicBezTo>
                      <a:pt x="242" y="120"/>
                      <a:pt x="243" y="120"/>
                      <a:pt x="242" y="121"/>
                    </a:cubicBezTo>
                    <a:cubicBezTo>
                      <a:pt x="242" y="122"/>
                      <a:pt x="241" y="122"/>
                      <a:pt x="241" y="122"/>
                    </a:cubicBezTo>
                    <a:cubicBezTo>
                      <a:pt x="241" y="124"/>
                      <a:pt x="240" y="126"/>
                      <a:pt x="239" y="127"/>
                    </a:cubicBezTo>
                    <a:cubicBezTo>
                      <a:pt x="239" y="128"/>
                      <a:pt x="238" y="128"/>
                      <a:pt x="238" y="128"/>
                    </a:cubicBezTo>
                    <a:cubicBezTo>
                      <a:pt x="237" y="130"/>
                      <a:pt x="237" y="133"/>
                      <a:pt x="237" y="134"/>
                    </a:cubicBezTo>
                    <a:cubicBezTo>
                      <a:pt x="236" y="135"/>
                      <a:pt x="236" y="136"/>
                      <a:pt x="236" y="137"/>
                    </a:cubicBezTo>
                    <a:cubicBezTo>
                      <a:pt x="236" y="138"/>
                      <a:pt x="235" y="139"/>
                      <a:pt x="235" y="140"/>
                    </a:cubicBezTo>
                    <a:cubicBezTo>
                      <a:pt x="235" y="143"/>
                      <a:pt x="234" y="146"/>
                      <a:pt x="233" y="148"/>
                    </a:cubicBezTo>
                    <a:cubicBezTo>
                      <a:pt x="233" y="148"/>
                      <a:pt x="233" y="149"/>
                      <a:pt x="233" y="149"/>
                    </a:cubicBezTo>
                    <a:cubicBezTo>
                      <a:pt x="233" y="150"/>
                      <a:pt x="233" y="150"/>
                      <a:pt x="233" y="151"/>
                    </a:cubicBezTo>
                    <a:cubicBezTo>
                      <a:pt x="233" y="154"/>
                      <a:pt x="230" y="157"/>
                      <a:pt x="231" y="159"/>
                    </a:cubicBezTo>
                    <a:cubicBezTo>
                      <a:pt x="230" y="160"/>
                      <a:pt x="231" y="163"/>
                      <a:pt x="230" y="164"/>
                    </a:cubicBezTo>
                    <a:cubicBezTo>
                      <a:pt x="230" y="165"/>
                      <a:pt x="231" y="165"/>
                      <a:pt x="230" y="166"/>
                    </a:cubicBezTo>
                    <a:cubicBezTo>
                      <a:pt x="229" y="167"/>
                      <a:pt x="230" y="171"/>
                      <a:pt x="228" y="170"/>
                    </a:cubicBezTo>
                    <a:cubicBezTo>
                      <a:pt x="228" y="173"/>
                      <a:pt x="228" y="174"/>
                      <a:pt x="228" y="176"/>
                    </a:cubicBezTo>
                    <a:cubicBezTo>
                      <a:pt x="229" y="178"/>
                      <a:pt x="229" y="183"/>
                      <a:pt x="228" y="185"/>
                    </a:cubicBezTo>
                    <a:cubicBezTo>
                      <a:pt x="227" y="186"/>
                      <a:pt x="228" y="186"/>
                      <a:pt x="228" y="187"/>
                    </a:cubicBezTo>
                    <a:cubicBezTo>
                      <a:pt x="227" y="188"/>
                      <a:pt x="227" y="189"/>
                      <a:pt x="227" y="190"/>
                    </a:cubicBezTo>
                    <a:cubicBezTo>
                      <a:pt x="227" y="191"/>
                      <a:pt x="229" y="192"/>
                      <a:pt x="229" y="193"/>
                    </a:cubicBezTo>
                    <a:cubicBezTo>
                      <a:pt x="230" y="195"/>
                      <a:pt x="230" y="196"/>
                      <a:pt x="230" y="198"/>
                    </a:cubicBezTo>
                    <a:cubicBezTo>
                      <a:pt x="230" y="198"/>
                      <a:pt x="229" y="199"/>
                      <a:pt x="229" y="199"/>
                    </a:cubicBezTo>
                    <a:cubicBezTo>
                      <a:pt x="230" y="200"/>
                      <a:pt x="229" y="201"/>
                      <a:pt x="228" y="201"/>
                    </a:cubicBezTo>
                    <a:cubicBezTo>
                      <a:pt x="228" y="200"/>
                      <a:pt x="226" y="201"/>
                      <a:pt x="226" y="202"/>
                    </a:cubicBezTo>
                    <a:cubicBezTo>
                      <a:pt x="226" y="201"/>
                      <a:pt x="225" y="201"/>
                      <a:pt x="225" y="201"/>
                    </a:cubicBezTo>
                    <a:cubicBezTo>
                      <a:pt x="224" y="202"/>
                      <a:pt x="224" y="203"/>
                      <a:pt x="222" y="203"/>
                    </a:cubicBezTo>
                    <a:cubicBezTo>
                      <a:pt x="222" y="205"/>
                      <a:pt x="222" y="205"/>
                      <a:pt x="221" y="206"/>
                    </a:cubicBezTo>
                    <a:cubicBezTo>
                      <a:pt x="221" y="206"/>
                      <a:pt x="221" y="206"/>
                      <a:pt x="221" y="206"/>
                    </a:cubicBezTo>
                    <a:cubicBezTo>
                      <a:pt x="220" y="208"/>
                      <a:pt x="218" y="208"/>
                      <a:pt x="217" y="209"/>
                    </a:cubicBezTo>
                    <a:cubicBezTo>
                      <a:pt x="215" y="208"/>
                      <a:pt x="214" y="208"/>
                      <a:pt x="213" y="209"/>
                    </a:cubicBezTo>
                    <a:cubicBezTo>
                      <a:pt x="212" y="209"/>
                      <a:pt x="212" y="210"/>
                      <a:pt x="212" y="209"/>
                    </a:cubicBezTo>
                    <a:cubicBezTo>
                      <a:pt x="210" y="211"/>
                      <a:pt x="207" y="212"/>
                      <a:pt x="207" y="214"/>
                    </a:cubicBezTo>
                    <a:cubicBezTo>
                      <a:pt x="207" y="214"/>
                      <a:pt x="207" y="213"/>
                      <a:pt x="207" y="213"/>
                    </a:cubicBezTo>
                    <a:cubicBezTo>
                      <a:pt x="206" y="214"/>
                      <a:pt x="207" y="214"/>
                      <a:pt x="207" y="214"/>
                    </a:cubicBezTo>
                    <a:cubicBezTo>
                      <a:pt x="204" y="215"/>
                      <a:pt x="203" y="217"/>
                      <a:pt x="202" y="219"/>
                    </a:cubicBezTo>
                    <a:cubicBezTo>
                      <a:pt x="201" y="218"/>
                      <a:pt x="202" y="218"/>
                      <a:pt x="201" y="218"/>
                    </a:cubicBezTo>
                    <a:cubicBezTo>
                      <a:pt x="201" y="219"/>
                      <a:pt x="199" y="219"/>
                      <a:pt x="199" y="220"/>
                    </a:cubicBezTo>
                    <a:cubicBezTo>
                      <a:pt x="198" y="219"/>
                      <a:pt x="197" y="221"/>
                      <a:pt x="197" y="221"/>
                    </a:cubicBezTo>
                    <a:cubicBezTo>
                      <a:pt x="197" y="221"/>
                      <a:pt x="196" y="222"/>
                      <a:pt x="196" y="221"/>
                    </a:cubicBezTo>
                    <a:cubicBezTo>
                      <a:pt x="195" y="222"/>
                      <a:pt x="195" y="224"/>
                      <a:pt x="193" y="224"/>
                    </a:cubicBezTo>
                    <a:cubicBezTo>
                      <a:pt x="192" y="226"/>
                      <a:pt x="192" y="228"/>
                      <a:pt x="191" y="229"/>
                    </a:cubicBezTo>
                    <a:cubicBezTo>
                      <a:pt x="191" y="228"/>
                      <a:pt x="191" y="228"/>
                      <a:pt x="190" y="227"/>
                    </a:cubicBezTo>
                    <a:cubicBezTo>
                      <a:pt x="190" y="228"/>
                      <a:pt x="189" y="228"/>
                      <a:pt x="189" y="228"/>
                    </a:cubicBezTo>
                    <a:cubicBezTo>
                      <a:pt x="188" y="229"/>
                      <a:pt x="189" y="229"/>
                      <a:pt x="189" y="230"/>
                    </a:cubicBezTo>
                    <a:cubicBezTo>
                      <a:pt x="188" y="229"/>
                      <a:pt x="188" y="230"/>
                      <a:pt x="187" y="231"/>
                    </a:cubicBezTo>
                    <a:cubicBezTo>
                      <a:pt x="186" y="231"/>
                      <a:pt x="186" y="232"/>
                      <a:pt x="184" y="233"/>
                    </a:cubicBezTo>
                    <a:cubicBezTo>
                      <a:pt x="184" y="234"/>
                      <a:pt x="185" y="234"/>
                      <a:pt x="184" y="234"/>
                    </a:cubicBezTo>
                    <a:cubicBezTo>
                      <a:pt x="184" y="234"/>
                      <a:pt x="183" y="234"/>
                      <a:pt x="183" y="234"/>
                    </a:cubicBezTo>
                    <a:cubicBezTo>
                      <a:pt x="182" y="235"/>
                      <a:pt x="182" y="235"/>
                      <a:pt x="182" y="236"/>
                    </a:cubicBezTo>
                    <a:cubicBezTo>
                      <a:pt x="181" y="235"/>
                      <a:pt x="181" y="235"/>
                      <a:pt x="180" y="235"/>
                    </a:cubicBezTo>
                    <a:cubicBezTo>
                      <a:pt x="180" y="237"/>
                      <a:pt x="177" y="237"/>
                      <a:pt x="177" y="240"/>
                    </a:cubicBezTo>
                    <a:cubicBezTo>
                      <a:pt x="176" y="239"/>
                      <a:pt x="175" y="241"/>
                      <a:pt x="174" y="241"/>
                    </a:cubicBezTo>
                    <a:cubicBezTo>
                      <a:pt x="174" y="242"/>
                      <a:pt x="174" y="242"/>
                      <a:pt x="173" y="242"/>
                    </a:cubicBezTo>
                    <a:cubicBezTo>
                      <a:pt x="172" y="242"/>
                      <a:pt x="172" y="243"/>
                      <a:pt x="171" y="244"/>
                    </a:cubicBezTo>
                    <a:cubicBezTo>
                      <a:pt x="169" y="244"/>
                      <a:pt x="170" y="247"/>
                      <a:pt x="169" y="248"/>
                    </a:cubicBezTo>
                    <a:cubicBezTo>
                      <a:pt x="168" y="248"/>
                      <a:pt x="168" y="248"/>
                      <a:pt x="168" y="248"/>
                    </a:cubicBezTo>
                    <a:cubicBezTo>
                      <a:pt x="167" y="249"/>
                      <a:pt x="165" y="250"/>
                      <a:pt x="165" y="252"/>
                    </a:cubicBezTo>
                    <a:cubicBezTo>
                      <a:pt x="165" y="253"/>
                      <a:pt x="165" y="253"/>
                      <a:pt x="165" y="253"/>
                    </a:cubicBezTo>
                    <a:cubicBezTo>
                      <a:pt x="165" y="255"/>
                      <a:pt x="164" y="256"/>
                      <a:pt x="162" y="255"/>
                    </a:cubicBezTo>
                    <a:cubicBezTo>
                      <a:pt x="162" y="256"/>
                      <a:pt x="161" y="256"/>
                      <a:pt x="162" y="258"/>
                    </a:cubicBezTo>
                    <a:cubicBezTo>
                      <a:pt x="159" y="259"/>
                      <a:pt x="158" y="261"/>
                      <a:pt x="156" y="262"/>
                    </a:cubicBezTo>
                    <a:cubicBezTo>
                      <a:pt x="156" y="263"/>
                      <a:pt x="155" y="264"/>
                      <a:pt x="155" y="264"/>
                    </a:cubicBezTo>
                    <a:cubicBezTo>
                      <a:pt x="155" y="264"/>
                      <a:pt x="154" y="264"/>
                      <a:pt x="154" y="265"/>
                    </a:cubicBezTo>
                    <a:cubicBezTo>
                      <a:pt x="154" y="267"/>
                      <a:pt x="152" y="267"/>
                      <a:pt x="152" y="269"/>
                    </a:cubicBezTo>
                    <a:cubicBezTo>
                      <a:pt x="152" y="268"/>
                      <a:pt x="152" y="269"/>
                      <a:pt x="151" y="269"/>
                    </a:cubicBezTo>
                    <a:cubicBezTo>
                      <a:pt x="150" y="271"/>
                      <a:pt x="148" y="273"/>
                      <a:pt x="148" y="277"/>
                    </a:cubicBezTo>
                    <a:cubicBezTo>
                      <a:pt x="148" y="277"/>
                      <a:pt x="148" y="278"/>
                      <a:pt x="147" y="278"/>
                    </a:cubicBezTo>
                    <a:cubicBezTo>
                      <a:pt x="146" y="279"/>
                      <a:pt x="145" y="280"/>
                      <a:pt x="145" y="281"/>
                    </a:cubicBezTo>
                    <a:cubicBezTo>
                      <a:pt x="145" y="282"/>
                      <a:pt x="145" y="282"/>
                      <a:pt x="145" y="282"/>
                    </a:cubicBezTo>
                    <a:cubicBezTo>
                      <a:pt x="144" y="282"/>
                      <a:pt x="145" y="283"/>
                      <a:pt x="145" y="283"/>
                    </a:cubicBezTo>
                    <a:cubicBezTo>
                      <a:pt x="145" y="283"/>
                      <a:pt x="144" y="283"/>
                      <a:pt x="144" y="283"/>
                    </a:cubicBezTo>
                    <a:cubicBezTo>
                      <a:pt x="144" y="284"/>
                      <a:pt x="143" y="285"/>
                      <a:pt x="143" y="285"/>
                    </a:cubicBezTo>
                    <a:cubicBezTo>
                      <a:pt x="143" y="285"/>
                      <a:pt x="144" y="286"/>
                      <a:pt x="143" y="286"/>
                    </a:cubicBezTo>
                    <a:cubicBezTo>
                      <a:pt x="143" y="287"/>
                      <a:pt x="143" y="287"/>
                      <a:pt x="143" y="287"/>
                    </a:cubicBezTo>
                    <a:cubicBezTo>
                      <a:pt x="143" y="288"/>
                      <a:pt x="143" y="288"/>
                      <a:pt x="143" y="289"/>
                    </a:cubicBezTo>
                    <a:cubicBezTo>
                      <a:pt x="142" y="290"/>
                      <a:pt x="141" y="291"/>
                      <a:pt x="141" y="293"/>
                    </a:cubicBezTo>
                    <a:cubicBezTo>
                      <a:pt x="141" y="293"/>
                      <a:pt x="141" y="293"/>
                      <a:pt x="141" y="293"/>
                    </a:cubicBezTo>
                    <a:cubicBezTo>
                      <a:pt x="140" y="295"/>
                      <a:pt x="140" y="296"/>
                      <a:pt x="139" y="298"/>
                    </a:cubicBezTo>
                    <a:cubicBezTo>
                      <a:pt x="139" y="299"/>
                      <a:pt x="139" y="302"/>
                      <a:pt x="138" y="302"/>
                    </a:cubicBezTo>
                    <a:cubicBezTo>
                      <a:pt x="137" y="302"/>
                      <a:pt x="136" y="302"/>
                      <a:pt x="136" y="301"/>
                    </a:cubicBezTo>
                    <a:cubicBezTo>
                      <a:pt x="132" y="301"/>
                      <a:pt x="132" y="298"/>
                      <a:pt x="129" y="298"/>
                    </a:cubicBezTo>
                    <a:cubicBezTo>
                      <a:pt x="127" y="297"/>
                      <a:pt x="125" y="297"/>
                      <a:pt x="123" y="297"/>
                    </a:cubicBezTo>
                    <a:cubicBezTo>
                      <a:pt x="123" y="297"/>
                      <a:pt x="123" y="296"/>
                      <a:pt x="123" y="296"/>
                    </a:cubicBezTo>
                    <a:cubicBezTo>
                      <a:pt x="121" y="296"/>
                      <a:pt x="120" y="295"/>
                      <a:pt x="119" y="294"/>
                    </a:cubicBezTo>
                    <a:cubicBezTo>
                      <a:pt x="116" y="293"/>
                      <a:pt x="115" y="291"/>
                      <a:pt x="112" y="291"/>
                    </a:cubicBezTo>
                    <a:cubicBezTo>
                      <a:pt x="111" y="289"/>
                      <a:pt x="110" y="289"/>
                      <a:pt x="109" y="288"/>
                    </a:cubicBezTo>
                    <a:cubicBezTo>
                      <a:pt x="107" y="288"/>
                      <a:pt x="105" y="286"/>
                      <a:pt x="102" y="285"/>
                    </a:cubicBezTo>
                    <a:cubicBezTo>
                      <a:pt x="101" y="282"/>
                      <a:pt x="99" y="279"/>
                      <a:pt x="100" y="277"/>
                    </a:cubicBezTo>
                    <a:cubicBezTo>
                      <a:pt x="101" y="276"/>
                      <a:pt x="101" y="274"/>
                      <a:pt x="101" y="272"/>
                    </a:cubicBezTo>
                    <a:cubicBezTo>
                      <a:pt x="101" y="271"/>
                      <a:pt x="99" y="271"/>
                      <a:pt x="99" y="269"/>
                    </a:cubicBezTo>
                    <a:cubicBezTo>
                      <a:pt x="98" y="270"/>
                      <a:pt x="98" y="269"/>
                      <a:pt x="98" y="269"/>
                    </a:cubicBezTo>
                    <a:cubicBezTo>
                      <a:pt x="98" y="268"/>
                      <a:pt x="97" y="269"/>
                      <a:pt x="96" y="269"/>
                    </a:cubicBezTo>
                    <a:cubicBezTo>
                      <a:pt x="96" y="268"/>
                      <a:pt x="96" y="268"/>
                      <a:pt x="96" y="268"/>
                    </a:cubicBezTo>
                    <a:cubicBezTo>
                      <a:pt x="94" y="268"/>
                      <a:pt x="92" y="269"/>
                      <a:pt x="92" y="271"/>
                    </a:cubicBezTo>
                    <a:cubicBezTo>
                      <a:pt x="90" y="271"/>
                      <a:pt x="88" y="271"/>
                      <a:pt x="86" y="273"/>
                    </a:cubicBezTo>
                    <a:cubicBezTo>
                      <a:pt x="85" y="272"/>
                      <a:pt x="85" y="272"/>
                      <a:pt x="84" y="273"/>
                    </a:cubicBezTo>
                    <a:cubicBezTo>
                      <a:pt x="84" y="272"/>
                      <a:pt x="83" y="272"/>
                      <a:pt x="83" y="272"/>
                    </a:cubicBezTo>
                    <a:cubicBezTo>
                      <a:pt x="81" y="271"/>
                      <a:pt x="79" y="270"/>
                      <a:pt x="78" y="267"/>
                    </a:cubicBezTo>
                    <a:cubicBezTo>
                      <a:pt x="76" y="267"/>
                      <a:pt x="75" y="266"/>
                      <a:pt x="74" y="265"/>
                    </a:cubicBezTo>
                    <a:cubicBezTo>
                      <a:pt x="74" y="263"/>
                      <a:pt x="73" y="263"/>
                      <a:pt x="72" y="262"/>
                    </a:cubicBezTo>
                    <a:cubicBezTo>
                      <a:pt x="72" y="260"/>
                      <a:pt x="70" y="259"/>
                      <a:pt x="69" y="259"/>
                    </a:cubicBezTo>
                    <a:cubicBezTo>
                      <a:pt x="69" y="257"/>
                      <a:pt x="67" y="257"/>
                      <a:pt x="68" y="255"/>
                    </a:cubicBezTo>
                    <a:cubicBezTo>
                      <a:pt x="67" y="255"/>
                      <a:pt x="67" y="254"/>
                      <a:pt x="66" y="254"/>
                    </a:cubicBezTo>
                    <a:cubicBezTo>
                      <a:pt x="66" y="253"/>
                      <a:pt x="65" y="253"/>
                      <a:pt x="64" y="253"/>
                    </a:cubicBezTo>
                    <a:cubicBezTo>
                      <a:pt x="64" y="251"/>
                      <a:pt x="62" y="251"/>
                      <a:pt x="62" y="250"/>
                    </a:cubicBezTo>
                    <a:cubicBezTo>
                      <a:pt x="59" y="248"/>
                      <a:pt x="58" y="244"/>
                      <a:pt x="54" y="243"/>
                    </a:cubicBezTo>
                    <a:cubicBezTo>
                      <a:pt x="54" y="241"/>
                      <a:pt x="53" y="240"/>
                      <a:pt x="51" y="238"/>
                    </a:cubicBezTo>
                    <a:cubicBezTo>
                      <a:pt x="52" y="237"/>
                      <a:pt x="51" y="237"/>
                      <a:pt x="50" y="236"/>
                    </a:cubicBezTo>
                    <a:cubicBezTo>
                      <a:pt x="50" y="235"/>
                      <a:pt x="50" y="234"/>
                      <a:pt x="50" y="233"/>
                    </a:cubicBezTo>
                    <a:cubicBezTo>
                      <a:pt x="49" y="231"/>
                      <a:pt x="48" y="231"/>
                      <a:pt x="48" y="229"/>
                    </a:cubicBezTo>
                    <a:cubicBezTo>
                      <a:pt x="47" y="228"/>
                      <a:pt x="47" y="228"/>
                      <a:pt x="47" y="227"/>
                    </a:cubicBezTo>
                    <a:cubicBezTo>
                      <a:pt x="46" y="227"/>
                      <a:pt x="46" y="226"/>
                      <a:pt x="46" y="225"/>
                    </a:cubicBezTo>
                    <a:cubicBezTo>
                      <a:pt x="46" y="225"/>
                      <a:pt x="45" y="225"/>
                      <a:pt x="45" y="224"/>
                    </a:cubicBezTo>
                    <a:cubicBezTo>
                      <a:pt x="44" y="224"/>
                      <a:pt x="45" y="223"/>
                      <a:pt x="44" y="223"/>
                    </a:cubicBezTo>
                    <a:cubicBezTo>
                      <a:pt x="44" y="222"/>
                      <a:pt x="43" y="221"/>
                      <a:pt x="43" y="220"/>
                    </a:cubicBezTo>
                    <a:cubicBezTo>
                      <a:pt x="42" y="219"/>
                      <a:pt x="42" y="218"/>
                      <a:pt x="42" y="217"/>
                    </a:cubicBezTo>
                    <a:cubicBezTo>
                      <a:pt x="42" y="216"/>
                      <a:pt x="41" y="216"/>
                      <a:pt x="41" y="216"/>
                    </a:cubicBezTo>
                    <a:cubicBezTo>
                      <a:pt x="42" y="214"/>
                      <a:pt x="41" y="213"/>
                      <a:pt x="41" y="211"/>
                    </a:cubicBezTo>
                    <a:cubicBezTo>
                      <a:pt x="40" y="209"/>
                      <a:pt x="39" y="207"/>
                      <a:pt x="39" y="205"/>
                    </a:cubicBezTo>
                    <a:cubicBezTo>
                      <a:pt x="39" y="204"/>
                      <a:pt x="39" y="203"/>
                      <a:pt x="39" y="202"/>
                    </a:cubicBezTo>
                    <a:cubicBezTo>
                      <a:pt x="39" y="199"/>
                      <a:pt x="37" y="197"/>
                      <a:pt x="36" y="194"/>
                    </a:cubicBezTo>
                    <a:cubicBezTo>
                      <a:pt x="37" y="193"/>
                      <a:pt x="37" y="191"/>
                      <a:pt x="36" y="191"/>
                    </a:cubicBezTo>
                    <a:cubicBezTo>
                      <a:pt x="37" y="189"/>
                      <a:pt x="35" y="187"/>
                      <a:pt x="34" y="186"/>
                    </a:cubicBezTo>
                    <a:cubicBezTo>
                      <a:pt x="34" y="183"/>
                      <a:pt x="33" y="180"/>
                      <a:pt x="32" y="177"/>
                    </a:cubicBezTo>
                    <a:cubicBezTo>
                      <a:pt x="33" y="176"/>
                      <a:pt x="33" y="174"/>
                      <a:pt x="32" y="172"/>
                    </a:cubicBezTo>
                    <a:cubicBezTo>
                      <a:pt x="33" y="169"/>
                      <a:pt x="33" y="168"/>
                      <a:pt x="32" y="165"/>
                    </a:cubicBezTo>
                    <a:cubicBezTo>
                      <a:pt x="33" y="164"/>
                      <a:pt x="33" y="164"/>
                      <a:pt x="33" y="163"/>
                    </a:cubicBezTo>
                    <a:cubicBezTo>
                      <a:pt x="33" y="162"/>
                      <a:pt x="33" y="161"/>
                      <a:pt x="33" y="160"/>
                    </a:cubicBezTo>
                    <a:cubicBezTo>
                      <a:pt x="33" y="159"/>
                      <a:pt x="32" y="159"/>
                      <a:pt x="32" y="159"/>
                    </a:cubicBezTo>
                    <a:cubicBezTo>
                      <a:pt x="32" y="156"/>
                      <a:pt x="33" y="154"/>
                      <a:pt x="33" y="153"/>
                    </a:cubicBezTo>
                    <a:cubicBezTo>
                      <a:pt x="33" y="152"/>
                      <a:pt x="33" y="151"/>
                      <a:pt x="33" y="150"/>
                    </a:cubicBezTo>
                    <a:cubicBezTo>
                      <a:pt x="33" y="150"/>
                      <a:pt x="33" y="150"/>
                      <a:pt x="33" y="149"/>
                    </a:cubicBezTo>
                    <a:cubicBezTo>
                      <a:pt x="33" y="148"/>
                      <a:pt x="33" y="149"/>
                      <a:pt x="34" y="148"/>
                    </a:cubicBezTo>
                    <a:cubicBezTo>
                      <a:pt x="34" y="147"/>
                      <a:pt x="34" y="145"/>
                      <a:pt x="34" y="144"/>
                    </a:cubicBezTo>
                    <a:cubicBezTo>
                      <a:pt x="34" y="143"/>
                      <a:pt x="33" y="142"/>
                      <a:pt x="33" y="141"/>
                    </a:cubicBezTo>
                    <a:cubicBezTo>
                      <a:pt x="33" y="139"/>
                      <a:pt x="34" y="136"/>
                      <a:pt x="35" y="134"/>
                    </a:cubicBezTo>
                    <a:cubicBezTo>
                      <a:pt x="35" y="132"/>
                      <a:pt x="36" y="131"/>
                      <a:pt x="36" y="129"/>
                    </a:cubicBezTo>
                    <a:cubicBezTo>
                      <a:pt x="36" y="128"/>
                      <a:pt x="35" y="128"/>
                      <a:pt x="35" y="127"/>
                    </a:cubicBezTo>
                    <a:cubicBezTo>
                      <a:pt x="36" y="126"/>
                      <a:pt x="36" y="125"/>
                      <a:pt x="35" y="123"/>
                    </a:cubicBezTo>
                    <a:cubicBezTo>
                      <a:pt x="36" y="122"/>
                      <a:pt x="36" y="120"/>
                      <a:pt x="38" y="120"/>
                    </a:cubicBezTo>
                    <a:cubicBezTo>
                      <a:pt x="39" y="117"/>
                      <a:pt x="41" y="114"/>
                      <a:pt x="41" y="111"/>
                    </a:cubicBezTo>
                    <a:cubicBezTo>
                      <a:pt x="40" y="111"/>
                      <a:pt x="40" y="111"/>
                      <a:pt x="40" y="110"/>
                    </a:cubicBezTo>
                    <a:cubicBezTo>
                      <a:pt x="40" y="110"/>
                      <a:pt x="40" y="110"/>
                      <a:pt x="40" y="109"/>
                    </a:cubicBezTo>
                    <a:cubicBezTo>
                      <a:pt x="42" y="108"/>
                      <a:pt x="43" y="107"/>
                      <a:pt x="43" y="105"/>
                    </a:cubicBezTo>
                    <a:cubicBezTo>
                      <a:pt x="47" y="104"/>
                      <a:pt x="46" y="99"/>
                      <a:pt x="48" y="97"/>
                    </a:cubicBezTo>
                    <a:cubicBezTo>
                      <a:pt x="48" y="93"/>
                      <a:pt x="53" y="91"/>
                      <a:pt x="52" y="86"/>
                    </a:cubicBezTo>
                    <a:cubicBezTo>
                      <a:pt x="52" y="85"/>
                      <a:pt x="53" y="85"/>
                      <a:pt x="53" y="85"/>
                    </a:cubicBezTo>
                    <a:cubicBezTo>
                      <a:pt x="54" y="83"/>
                      <a:pt x="54" y="82"/>
                      <a:pt x="54" y="80"/>
                    </a:cubicBezTo>
                    <a:cubicBezTo>
                      <a:pt x="55" y="79"/>
                      <a:pt x="56" y="78"/>
                      <a:pt x="56" y="77"/>
                    </a:cubicBezTo>
                    <a:cubicBezTo>
                      <a:pt x="55" y="76"/>
                      <a:pt x="55" y="76"/>
                      <a:pt x="55" y="75"/>
                    </a:cubicBezTo>
                    <a:cubicBezTo>
                      <a:pt x="54" y="75"/>
                      <a:pt x="54" y="74"/>
                      <a:pt x="52" y="74"/>
                    </a:cubicBezTo>
                    <a:cubicBezTo>
                      <a:pt x="52" y="73"/>
                      <a:pt x="52" y="73"/>
                      <a:pt x="51" y="73"/>
                    </a:cubicBezTo>
                    <a:cubicBezTo>
                      <a:pt x="51" y="72"/>
                      <a:pt x="50" y="72"/>
                      <a:pt x="50" y="72"/>
                    </a:cubicBezTo>
                    <a:cubicBezTo>
                      <a:pt x="51" y="71"/>
                      <a:pt x="51" y="69"/>
                      <a:pt x="51" y="67"/>
                    </a:cubicBezTo>
                    <a:cubicBezTo>
                      <a:pt x="52" y="66"/>
                      <a:pt x="53" y="66"/>
                      <a:pt x="54" y="66"/>
                    </a:cubicBezTo>
                    <a:cubicBezTo>
                      <a:pt x="57" y="68"/>
                      <a:pt x="57" y="73"/>
                      <a:pt x="61" y="73"/>
                    </a:cubicBezTo>
                    <a:cubicBezTo>
                      <a:pt x="62" y="72"/>
                      <a:pt x="63" y="72"/>
                      <a:pt x="64" y="71"/>
                    </a:cubicBezTo>
                    <a:cubicBezTo>
                      <a:pt x="64" y="70"/>
                      <a:pt x="65" y="69"/>
                      <a:pt x="65" y="68"/>
                    </a:cubicBezTo>
                    <a:cubicBezTo>
                      <a:pt x="65" y="67"/>
                      <a:pt x="64" y="66"/>
                      <a:pt x="64" y="65"/>
                    </a:cubicBezTo>
                    <a:cubicBezTo>
                      <a:pt x="65" y="64"/>
                      <a:pt x="66" y="61"/>
                      <a:pt x="68" y="62"/>
                    </a:cubicBezTo>
                    <a:cubicBezTo>
                      <a:pt x="68" y="61"/>
                      <a:pt x="68" y="60"/>
                      <a:pt x="69" y="60"/>
                    </a:cubicBezTo>
                    <a:cubicBezTo>
                      <a:pt x="70" y="61"/>
                      <a:pt x="70" y="60"/>
                      <a:pt x="72" y="60"/>
                    </a:cubicBezTo>
                    <a:cubicBezTo>
                      <a:pt x="72" y="60"/>
                      <a:pt x="73" y="59"/>
                      <a:pt x="72" y="58"/>
                    </a:cubicBezTo>
                    <a:cubicBezTo>
                      <a:pt x="72" y="57"/>
                      <a:pt x="71" y="56"/>
                      <a:pt x="70" y="55"/>
                    </a:cubicBezTo>
                    <a:cubicBezTo>
                      <a:pt x="69" y="53"/>
                      <a:pt x="70" y="52"/>
                      <a:pt x="68" y="52"/>
                    </a:cubicBezTo>
                    <a:cubicBezTo>
                      <a:pt x="68" y="52"/>
                      <a:pt x="69" y="52"/>
                      <a:pt x="69" y="51"/>
                    </a:cubicBezTo>
                    <a:cubicBezTo>
                      <a:pt x="67" y="52"/>
                      <a:pt x="66" y="51"/>
                      <a:pt x="65" y="51"/>
                    </a:cubicBezTo>
                    <a:cubicBezTo>
                      <a:pt x="64" y="51"/>
                      <a:pt x="64" y="52"/>
                      <a:pt x="63" y="52"/>
                    </a:cubicBezTo>
                    <a:cubicBezTo>
                      <a:pt x="61" y="51"/>
                      <a:pt x="60" y="51"/>
                      <a:pt x="59" y="49"/>
                    </a:cubicBezTo>
                    <a:cubicBezTo>
                      <a:pt x="60" y="48"/>
                      <a:pt x="58" y="47"/>
                      <a:pt x="58" y="45"/>
                    </a:cubicBezTo>
                    <a:cubicBezTo>
                      <a:pt x="59" y="45"/>
                      <a:pt x="60" y="45"/>
                      <a:pt x="61" y="44"/>
                    </a:cubicBezTo>
                    <a:cubicBezTo>
                      <a:pt x="63" y="46"/>
                      <a:pt x="65" y="46"/>
                      <a:pt x="68" y="46"/>
                    </a:cubicBezTo>
                    <a:cubicBezTo>
                      <a:pt x="69" y="44"/>
                      <a:pt x="71" y="44"/>
                      <a:pt x="72" y="43"/>
                    </a:cubicBezTo>
                    <a:cubicBezTo>
                      <a:pt x="73" y="42"/>
                      <a:pt x="75" y="41"/>
                      <a:pt x="74" y="39"/>
                    </a:cubicBezTo>
                    <a:cubicBezTo>
                      <a:pt x="74" y="38"/>
                      <a:pt x="74" y="38"/>
                      <a:pt x="75" y="38"/>
                    </a:cubicBezTo>
                    <a:cubicBezTo>
                      <a:pt x="74" y="34"/>
                      <a:pt x="77" y="33"/>
                      <a:pt x="78" y="31"/>
                    </a:cubicBezTo>
                    <a:cubicBezTo>
                      <a:pt x="78" y="30"/>
                      <a:pt x="77" y="29"/>
                      <a:pt x="78" y="29"/>
                    </a:cubicBezTo>
                    <a:cubicBezTo>
                      <a:pt x="81" y="29"/>
                      <a:pt x="81" y="25"/>
                      <a:pt x="82" y="23"/>
                    </a:cubicBezTo>
                    <a:cubicBezTo>
                      <a:pt x="82" y="23"/>
                      <a:pt x="81" y="22"/>
                      <a:pt x="81" y="22"/>
                    </a:cubicBezTo>
                    <a:cubicBezTo>
                      <a:pt x="79" y="21"/>
                      <a:pt x="79" y="22"/>
                      <a:pt x="78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6" y="23"/>
                      <a:pt x="76" y="24"/>
                      <a:pt x="75" y="24"/>
                    </a:cubicBezTo>
                    <a:cubicBezTo>
                      <a:pt x="74" y="25"/>
                      <a:pt x="73" y="26"/>
                      <a:pt x="72" y="27"/>
                    </a:cubicBezTo>
                    <a:cubicBezTo>
                      <a:pt x="73" y="28"/>
                      <a:pt x="72" y="28"/>
                      <a:pt x="72" y="29"/>
                    </a:cubicBezTo>
                    <a:cubicBezTo>
                      <a:pt x="71" y="29"/>
                      <a:pt x="69" y="30"/>
                      <a:pt x="68" y="30"/>
                    </a:cubicBezTo>
                    <a:cubicBezTo>
                      <a:pt x="68" y="31"/>
                      <a:pt x="67" y="31"/>
                      <a:pt x="66" y="31"/>
                    </a:cubicBezTo>
                    <a:cubicBezTo>
                      <a:pt x="65" y="31"/>
                      <a:pt x="65" y="33"/>
                      <a:pt x="63" y="33"/>
                    </a:cubicBezTo>
                    <a:cubicBezTo>
                      <a:pt x="62" y="34"/>
                      <a:pt x="62" y="35"/>
                      <a:pt x="61" y="35"/>
                    </a:cubicBezTo>
                    <a:cubicBezTo>
                      <a:pt x="61" y="38"/>
                      <a:pt x="59" y="39"/>
                      <a:pt x="58" y="40"/>
                    </a:cubicBezTo>
                    <a:cubicBezTo>
                      <a:pt x="55" y="42"/>
                      <a:pt x="50" y="44"/>
                      <a:pt x="49" y="49"/>
                    </a:cubicBezTo>
                    <a:cubicBezTo>
                      <a:pt x="46" y="50"/>
                      <a:pt x="44" y="52"/>
                      <a:pt x="42" y="54"/>
                    </a:cubicBezTo>
                    <a:cubicBezTo>
                      <a:pt x="43" y="55"/>
                      <a:pt x="42" y="56"/>
                      <a:pt x="42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7"/>
                      <a:pt x="40" y="57"/>
                      <a:pt x="40" y="59"/>
                    </a:cubicBezTo>
                    <a:cubicBezTo>
                      <a:pt x="39" y="58"/>
                      <a:pt x="38" y="60"/>
                      <a:pt x="37" y="62"/>
                    </a:cubicBezTo>
                    <a:cubicBezTo>
                      <a:pt x="37" y="62"/>
                      <a:pt x="37" y="62"/>
                      <a:pt x="36" y="62"/>
                    </a:cubicBezTo>
                    <a:cubicBezTo>
                      <a:pt x="35" y="64"/>
                      <a:pt x="34" y="66"/>
                      <a:pt x="31" y="68"/>
                    </a:cubicBezTo>
                    <a:cubicBezTo>
                      <a:pt x="32" y="71"/>
                      <a:pt x="28" y="70"/>
                      <a:pt x="29" y="73"/>
                    </a:cubicBezTo>
                    <a:cubicBezTo>
                      <a:pt x="26" y="75"/>
                      <a:pt x="25" y="78"/>
                      <a:pt x="24" y="81"/>
                    </a:cubicBezTo>
                    <a:cubicBezTo>
                      <a:pt x="24" y="82"/>
                      <a:pt x="23" y="82"/>
                      <a:pt x="24" y="83"/>
                    </a:cubicBezTo>
                    <a:cubicBezTo>
                      <a:pt x="21" y="83"/>
                      <a:pt x="21" y="87"/>
                      <a:pt x="20" y="89"/>
                    </a:cubicBezTo>
                    <a:cubicBezTo>
                      <a:pt x="21" y="92"/>
                      <a:pt x="17" y="93"/>
                      <a:pt x="18" y="95"/>
                    </a:cubicBezTo>
                    <a:cubicBezTo>
                      <a:pt x="15" y="97"/>
                      <a:pt x="17" y="101"/>
                      <a:pt x="14" y="102"/>
                    </a:cubicBezTo>
                    <a:cubicBezTo>
                      <a:pt x="14" y="104"/>
                      <a:pt x="13" y="104"/>
                      <a:pt x="14" y="105"/>
                    </a:cubicBezTo>
                    <a:cubicBezTo>
                      <a:pt x="12" y="106"/>
                      <a:pt x="12" y="109"/>
                      <a:pt x="10" y="110"/>
                    </a:cubicBezTo>
                    <a:cubicBezTo>
                      <a:pt x="11" y="112"/>
                      <a:pt x="9" y="113"/>
                      <a:pt x="10" y="115"/>
                    </a:cubicBezTo>
                    <a:cubicBezTo>
                      <a:pt x="9" y="116"/>
                      <a:pt x="7" y="119"/>
                      <a:pt x="8" y="121"/>
                    </a:cubicBezTo>
                    <a:cubicBezTo>
                      <a:pt x="7" y="121"/>
                      <a:pt x="7" y="122"/>
                      <a:pt x="6" y="122"/>
                    </a:cubicBezTo>
                    <a:cubicBezTo>
                      <a:pt x="7" y="123"/>
                      <a:pt x="6" y="124"/>
                      <a:pt x="6" y="124"/>
                    </a:cubicBezTo>
                    <a:cubicBezTo>
                      <a:pt x="6" y="125"/>
                      <a:pt x="6" y="127"/>
                      <a:pt x="6" y="127"/>
                    </a:cubicBezTo>
                    <a:cubicBezTo>
                      <a:pt x="6" y="128"/>
                      <a:pt x="5" y="128"/>
                      <a:pt x="5" y="128"/>
                    </a:cubicBezTo>
                    <a:cubicBezTo>
                      <a:pt x="5" y="129"/>
                      <a:pt x="5" y="130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2"/>
                      <a:pt x="6" y="132"/>
                      <a:pt x="6" y="132"/>
                    </a:cubicBezTo>
                    <a:cubicBezTo>
                      <a:pt x="6" y="133"/>
                      <a:pt x="5" y="134"/>
                      <a:pt x="5" y="135"/>
                    </a:cubicBezTo>
                    <a:cubicBezTo>
                      <a:pt x="5" y="136"/>
                      <a:pt x="5" y="135"/>
                      <a:pt x="4" y="136"/>
                    </a:cubicBezTo>
                    <a:cubicBezTo>
                      <a:pt x="4" y="136"/>
                      <a:pt x="5" y="137"/>
                      <a:pt x="4" y="137"/>
                    </a:cubicBezTo>
                    <a:cubicBezTo>
                      <a:pt x="4" y="137"/>
                      <a:pt x="4" y="137"/>
                      <a:pt x="4" y="137"/>
                    </a:cubicBezTo>
                    <a:cubicBezTo>
                      <a:pt x="4" y="139"/>
                      <a:pt x="3" y="140"/>
                      <a:pt x="4" y="142"/>
                    </a:cubicBezTo>
                    <a:cubicBezTo>
                      <a:pt x="3" y="142"/>
                      <a:pt x="3" y="142"/>
                      <a:pt x="3" y="143"/>
                    </a:cubicBezTo>
                    <a:cubicBezTo>
                      <a:pt x="4" y="146"/>
                      <a:pt x="1" y="148"/>
                      <a:pt x="2" y="150"/>
                    </a:cubicBezTo>
                    <a:cubicBezTo>
                      <a:pt x="0" y="152"/>
                      <a:pt x="3" y="157"/>
                      <a:pt x="1" y="159"/>
                    </a:cubicBezTo>
                    <a:cubicBezTo>
                      <a:pt x="2" y="160"/>
                      <a:pt x="0" y="163"/>
                      <a:pt x="1" y="164"/>
                    </a:cubicBezTo>
                    <a:cubicBezTo>
                      <a:pt x="1" y="166"/>
                      <a:pt x="0" y="169"/>
                      <a:pt x="1" y="171"/>
                    </a:cubicBezTo>
                    <a:cubicBezTo>
                      <a:pt x="1" y="171"/>
                      <a:pt x="1" y="172"/>
                      <a:pt x="0" y="172"/>
                    </a:cubicBezTo>
                    <a:cubicBezTo>
                      <a:pt x="0" y="174"/>
                      <a:pt x="1" y="175"/>
                      <a:pt x="1" y="176"/>
                    </a:cubicBezTo>
                    <a:cubicBezTo>
                      <a:pt x="1" y="178"/>
                      <a:pt x="0" y="179"/>
                      <a:pt x="1" y="181"/>
                    </a:cubicBezTo>
                    <a:cubicBezTo>
                      <a:pt x="1" y="181"/>
                      <a:pt x="1" y="181"/>
                      <a:pt x="1" y="182"/>
                    </a:cubicBezTo>
                    <a:cubicBezTo>
                      <a:pt x="1" y="183"/>
                      <a:pt x="1" y="185"/>
                      <a:pt x="1" y="187"/>
                    </a:cubicBezTo>
                    <a:cubicBezTo>
                      <a:pt x="1" y="189"/>
                      <a:pt x="3" y="190"/>
                      <a:pt x="2" y="192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3" y="193"/>
                      <a:pt x="3" y="193"/>
                      <a:pt x="3" y="193"/>
                    </a:cubicBezTo>
                    <a:cubicBezTo>
                      <a:pt x="3" y="195"/>
                      <a:pt x="2" y="199"/>
                      <a:pt x="4" y="201"/>
                    </a:cubicBezTo>
                    <a:cubicBezTo>
                      <a:pt x="4" y="203"/>
                      <a:pt x="4" y="206"/>
                      <a:pt x="5" y="208"/>
                    </a:cubicBezTo>
                    <a:cubicBezTo>
                      <a:pt x="5" y="209"/>
                      <a:pt x="5" y="209"/>
                      <a:pt x="5" y="209"/>
                    </a:cubicBezTo>
                    <a:cubicBezTo>
                      <a:pt x="6" y="210"/>
                      <a:pt x="5" y="211"/>
                      <a:pt x="5" y="212"/>
                    </a:cubicBezTo>
                    <a:cubicBezTo>
                      <a:pt x="6" y="212"/>
                      <a:pt x="6" y="213"/>
                      <a:pt x="6" y="213"/>
                    </a:cubicBezTo>
                    <a:cubicBezTo>
                      <a:pt x="6" y="214"/>
                      <a:pt x="6" y="216"/>
                      <a:pt x="7" y="217"/>
                    </a:cubicBezTo>
                    <a:cubicBezTo>
                      <a:pt x="7" y="219"/>
                      <a:pt x="9" y="220"/>
                      <a:pt x="9" y="221"/>
                    </a:cubicBezTo>
                    <a:cubicBezTo>
                      <a:pt x="10" y="223"/>
                      <a:pt x="9" y="225"/>
                      <a:pt x="10" y="226"/>
                    </a:cubicBezTo>
                    <a:cubicBezTo>
                      <a:pt x="12" y="227"/>
                      <a:pt x="12" y="230"/>
                      <a:pt x="13" y="233"/>
                    </a:cubicBezTo>
                    <a:cubicBezTo>
                      <a:pt x="14" y="233"/>
                      <a:pt x="14" y="234"/>
                      <a:pt x="14" y="235"/>
                    </a:cubicBezTo>
                    <a:cubicBezTo>
                      <a:pt x="15" y="235"/>
                      <a:pt x="14" y="236"/>
                      <a:pt x="15" y="236"/>
                    </a:cubicBezTo>
                    <a:cubicBezTo>
                      <a:pt x="14" y="239"/>
                      <a:pt x="16" y="240"/>
                      <a:pt x="17" y="242"/>
                    </a:cubicBezTo>
                    <a:cubicBezTo>
                      <a:pt x="18" y="243"/>
                      <a:pt x="19" y="244"/>
                      <a:pt x="20" y="245"/>
                    </a:cubicBezTo>
                    <a:cubicBezTo>
                      <a:pt x="20" y="246"/>
                      <a:pt x="20" y="248"/>
                      <a:pt x="21" y="249"/>
                    </a:cubicBezTo>
                    <a:cubicBezTo>
                      <a:pt x="21" y="250"/>
                      <a:pt x="21" y="250"/>
                      <a:pt x="22" y="251"/>
                    </a:cubicBezTo>
                    <a:cubicBezTo>
                      <a:pt x="22" y="251"/>
                      <a:pt x="22" y="250"/>
                      <a:pt x="23" y="251"/>
                    </a:cubicBezTo>
                    <a:cubicBezTo>
                      <a:pt x="23" y="251"/>
                      <a:pt x="22" y="251"/>
                      <a:pt x="22" y="252"/>
                    </a:cubicBezTo>
                    <a:cubicBezTo>
                      <a:pt x="23" y="252"/>
                      <a:pt x="23" y="254"/>
                      <a:pt x="24" y="255"/>
                    </a:cubicBezTo>
                    <a:cubicBezTo>
                      <a:pt x="24" y="256"/>
                      <a:pt x="25" y="256"/>
                      <a:pt x="25" y="257"/>
                    </a:cubicBezTo>
                    <a:cubicBezTo>
                      <a:pt x="26" y="258"/>
                      <a:pt x="26" y="260"/>
                      <a:pt x="28" y="260"/>
                    </a:cubicBezTo>
                    <a:cubicBezTo>
                      <a:pt x="28" y="261"/>
                      <a:pt x="28" y="261"/>
                      <a:pt x="28" y="261"/>
                    </a:cubicBezTo>
                    <a:cubicBezTo>
                      <a:pt x="29" y="263"/>
                      <a:pt x="30" y="264"/>
                      <a:pt x="31" y="266"/>
                    </a:cubicBezTo>
                    <a:cubicBezTo>
                      <a:pt x="31" y="266"/>
                      <a:pt x="31" y="266"/>
                      <a:pt x="31" y="266"/>
                    </a:cubicBezTo>
                    <a:cubicBezTo>
                      <a:pt x="31" y="267"/>
                      <a:pt x="32" y="267"/>
                      <a:pt x="32" y="267"/>
                    </a:cubicBezTo>
                    <a:cubicBezTo>
                      <a:pt x="33" y="269"/>
                      <a:pt x="34" y="269"/>
                      <a:pt x="34" y="270"/>
                    </a:cubicBezTo>
                    <a:cubicBezTo>
                      <a:pt x="35" y="272"/>
                      <a:pt x="36" y="274"/>
                      <a:pt x="38" y="274"/>
                    </a:cubicBezTo>
                    <a:cubicBezTo>
                      <a:pt x="39" y="278"/>
                      <a:pt x="42" y="280"/>
                      <a:pt x="44" y="282"/>
                    </a:cubicBezTo>
                    <a:cubicBezTo>
                      <a:pt x="44" y="284"/>
                      <a:pt x="46" y="284"/>
                      <a:pt x="47" y="285"/>
                    </a:cubicBezTo>
                    <a:cubicBezTo>
                      <a:pt x="48" y="289"/>
                      <a:pt x="53" y="290"/>
                      <a:pt x="55" y="294"/>
                    </a:cubicBezTo>
                    <a:cubicBezTo>
                      <a:pt x="56" y="294"/>
                      <a:pt x="56" y="294"/>
                      <a:pt x="56" y="294"/>
                    </a:cubicBezTo>
                    <a:cubicBezTo>
                      <a:pt x="57" y="295"/>
                      <a:pt x="58" y="296"/>
                      <a:pt x="59" y="296"/>
                    </a:cubicBezTo>
                    <a:cubicBezTo>
                      <a:pt x="58" y="298"/>
                      <a:pt x="59" y="298"/>
                      <a:pt x="60" y="299"/>
                    </a:cubicBezTo>
                    <a:cubicBezTo>
                      <a:pt x="61" y="299"/>
                      <a:pt x="61" y="298"/>
                      <a:pt x="62" y="299"/>
                    </a:cubicBezTo>
                    <a:cubicBezTo>
                      <a:pt x="61" y="300"/>
                      <a:pt x="62" y="300"/>
                      <a:pt x="63" y="300"/>
                    </a:cubicBezTo>
                    <a:cubicBezTo>
                      <a:pt x="63" y="300"/>
                      <a:pt x="63" y="300"/>
                      <a:pt x="63" y="301"/>
                    </a:cubicBezTo>
                    <a:cubicBezTo>
                      <a:pt x="65" y="302"/>
                      <a:pt x="66" y="305"/>
                      <a:pt x="69" y="303"/>
                    </a:cubicBezTo>
                    <a:cubicBezTo>
                      <a:pt x="70" y="305"/>
                      <a:pt x="71" y="305"/>
                      <a:pt x="72" y="307"/>
                    </a:cubicBezTo>
                    <a:cubicBezTo>
                      <a:pt x="72" y="307"/>
                      <a:pt x="72" y="309"/>
                      <a:pt x="73" y="308"/>
                    </a:cubicBezTo>
                    <a:cubicBezTo>
                      <a:pt x="74" y="310"/>
                      <a:pt x="76" y="311"/>
                      <a:pt x="78" y="312"/>
                    </a:cubicBezTo>
                    <a:cubicBezTo>
                      <a:pt x="78" y="315"/>
                      <a:pt x="83" y="314"/>
                      <a:pt x="85" y="317"/>
                    </a:cubicBezTo>
                    <a:cubicBezTo>
                      <a:pt x="85" y="317"/>
                      <a:pt x="86" y="317"/>
                      <a:pt x="86" y="316"/>
                    </a:cubicBezTo>
                    <a:cubicBezTo>
                      <a:pt x="86" y="317"/>
                      <a:pt x="86" y="317"/>
                      <a:pt x="86" y="318"/>
                    </a:cubicBezTo>
                    <a:cubicBezTo>
                      <a:pt x="88" y="318"/>
                      <a:pt x="88" y="318"/>
                      <a:pt x="89" y="318"/>
                    </a:cubicBezTo>
                    <a:cubicBezTo>
                      <a:pt x="89" y="319"/>
                      <a:pt x="90" y="320"/>
                      <a:pt x="91" y="319"/>
                    </a:cubicBezTo>
                    <a:cubicBezTo>
                      <a:pt x="91" y="320"/>
                      <a:pt x="92" y="320"/>
                      <a:pt x="92" y="321"/>
                    </a:cubicBezTo>
                    <a:cubicBezTo>
                      <a:pt x="95" y="322"/>
                      <a:pt x="97" y="323"/>
                      <a:pt x="100" y="324"/>
                    </a:cubicBezTo>
                    <a:cubicBezTo>
                      <a:pt x="100" y="325"/>
                      <a:pt x="101" y="325"/>
                      <a:pt x="101" y="325"/>
                    </a:cubicBezTo>
                    <a:cubicBezTo>
                      <a:pt x="105" y="326"/>
                      <a:pt x="109" y="328"/>
                      <a:pt x="112" y="329"/>
                    </a:cubicBezTo>
                    <a:cubicBezTo>
                      <a:pt x="113" y="329"/>
                      <a:pt x="113" y="329"/>
                      <a:pt x="114" y="329"/>
                    </a:cubicBezTo>
                    <a:cubicBezTo>
                      <a:pt x="114" y="330"/>
                      <a:pt x="116" y="330"/>
                      <a:pt x="119" y="330"/>
                    </a:cubicBezTo>
                    <a:cubicBezTo>
                      <a:pt x="119" y="332"/>
                      <a:pt x="121" y="331"/>
                      <a:pt x="122" y="332"/>
                    </a:cubicBezTo>
                    <a:cubicBezTo>
                      <a:pt x="122" y="331"/>
                      <a:pt x="123" y="332"/>
                      <a:pt x="124" y="331"/>
                    </a:cubicBezTo>
                    <a:cubicBezTo>
                      <a:pt x="124" y="333"/>
                      <a:pt x="126" y="332"/>
                      <a:pt x="127" y="334"/>
                    </a:cubicBezTo>
                    <a:cubicBezTo>
                      <a:pt x="129" y="334"/>
                      <a:pt x="130" y="333"/>
                      <a:pt x="130" y="333"/>
                    </a:cubicBezTo>
                    <a:cubicBezTo>
                      <a:pt x="131" y="334"/>
                      <a:pt x="132" y="334"/>
                      <a:pt x="133" y="335"/>
                    </a:cubicBezTo>
                    <a:cubicBezTo>
                      <a:pt x="131" y="337"/>
                      <a:pt x="133" y="340"/>
                      <a:pt x="131" y="342"/>
                    </a:cubicBezTo>
                    <a:cubicBezTo>
                      <a:pt x="132" y="344"/>
                      <a:pt x="130" y="346"/>
                      <a:pt x="132" y="347"/>
                    </a:cubicBezTo>
                    <a:cubicBezTo>
                      <a:pt x="131" y="348"/>
                      <a:pt x="132" y="350"/>
                      <a:pt x="132" y="350"/>
                    </a:cubicBezTo>
                    <a:cubicBezTo>
                      <a:pt x="131" y="352"/>
                      <a:pt x="132" y="353"/>
                      <a:pt x="133" y="354"/>
                    </a:cubicBezTo>
                    <a:cubicBezTo>
                      <a:pt x="131" y="353"/>
                      <a:pt x="132" y="357"/>
                      <a:pt x="133" y="357"/>
                    </a:cubicBezTo>
                    <a:cubicBezTo>
                      <a:pt x="131" y="360"/>
                      <a:pt x="133" y="362"/>
                      <a:pt x="134" y="364"/>
                    </a:cubicBezTo>
                    <a:cubicBezTo>
                      <a:pt x="132" y="368"/>
                      <a:pt x="134" y="372"/>
                      <a:pt x="135" y="376"/>
                    </a:cubicBezTo>
                    <a:cubicBezTo>
                      <a:pt x="135" y="376"/>
                      <a:pt x="134" y="376"/>
                      <a:pt x="134" y="376"/>
                    </a:cubicBezTo>
                    <a:cubicBezTo>
                      <a:pt x="136" y="378"/>
                      <a:pt x="134" y="382"/>
                      <a:pt x="136" y="384"/>
                    </a:cubicBezTo>
                    <a:cubicBezTo>
                      <a:pt x="136" y="384"/>
                      <a:pt x="136" y="385"/>
                      <a:pt x="136" y="386"/>
                    </a:cubicBezTo>
                    <a:cubicBezTo>
                      <a:pt x="137" y="388"/>
                      <a:pt x="137" y="392"/>
                      <a:pt x="139" y="393"/>
                    </a:cubicBezTo>
                    <a:cubicBezTo>
                      <a:pt x="138" y="395"/>
                      <a:pt x="139" y="396"/>
                      <a:pt x="139" y="397"/>
                    </a:cubicBezTo>
                    <a:cubicBezTo>
                      <a:pt x="139" y="401"/>
                      <a:pt x="141" y="404"/>
                      <a:pt x="141" y="407"/>
                    </a:cubicBezTo>
                    <a:cubicBezTo>
                      <a:pt x="143" y="408"/>
                      <a:pt x="142" y="410"/>
                      <a:pt x="143" y="411"/>
                    </a:cubicBezTo>
                    <a:cubicBezTo>
                      <a:pt x="143" y="413"/>
                      <a:pt x="144" y="415"/>
                      <a:pt x="145" y="417"/>
                    </a:cubicBezTo>
                    <a:cubicBezTo>
                      <a:pt x="145" y="417"/>
                      <a:pt x="145" y="418"/>
                      <a:pt x="145" y="418"/>
                    </a:cubicBezTo>
                    <a:cubicBezTo>
                      <a:pt x="146" y="418"/>
                      <a:pt x="146" y="419"/>
                      <a:pt x="147" y="419"/>
                    </a:cubicBezTo>
                    <a:cubicBezTo>
                      <a:pt x="146" y="419"/>
                      <a:pt x="146" y="420"/>
                      <a:pt x="146" y="420"/>
                    </a:cubicBezTo>
                    <a:cubicBezTo>
                      <a:pt x="147" y="421"/>
                      <a:pt x="147" y="422"/>
                      <a:pt x="147" y="423"/>
                    </a:cubicBezTo>
                    <a:cubicBezTo>
                      <a:pt x="151" y="427"/>
                      <a:pt x="152" y="433"/>
                      <a:pt x="157" y="435"/>
                    </a:cubicBezTo>
                    <a:cubicBezTo>
                      <a:pt x="158" y="437"/>
                      <a:pt x="157" y="442"/>
                      <a:pt x="160" y="443"/>
                    </a:cubicBezTo>
                    <a:cubicBezTo>
                      <a:pt x="160" y="445"/>
                      <a:pt x="161" y="448"/>
                      <a:pt x="163" y="449"/>
                    </a:cubicBezTo>
                    <a:cubicBezTo>
                      <a:pt x="163" y="449"/>
                      <a:pt x="163" y="450"/>
                      <a:pt x="163" y="450"/>
                    </a:cubicBezTo>
                    <a:cubicBezTo>
                      <a:pt x="164" y="451"/>
                      <a:pt x="164" y="452"/>
                      <a:pt x="164" y="453"/>
                    </a:cubicBezTo>
                    <a:cubicBezTo>
                      <a:pt x="165" y="453"/>
                      <a:pt x="166" y="453"/>
                      <a:pt x="166" y="453"/>
                    </a:cubicBezTo>
                    <a:cubicBezTo>
                      <a:pt x="166" y="456"/>
                      <a:pt x="167" y="457"/>
                      <a:pt x="169" y="459"/>
                    </a:cubicBezTo>
                    <a:cubicBezTo>
                      <a:pt x="169" y="460"/>
                      <a:pt x="170" y="462"/>
                      <a:pt x="172" y="463"/>
                    </a:cubicBezTo>
                    <a:cubicBezTo>
                      <a:pt x="173" y="465"/>
                      <a:pt x="174" y="465"/>
                      <a:pt x="175" y="467"/>
                    </a:cubicBezTo>
                    <a:cubicBezTo>
                      <a:pt x="175" y="467"/>
                      <a:pt x="174" y="467"/>
                      <a:pt x="174" y="468"/>
                    </a:cubicBezTo>
                    <a:cubicBezTo>
                      <a:pt x="177" y="469"/>
                      <a:pt x="177" y="472"/>
                      <a:pt x="180" y="472"/>
                    </a:cubicBezTo>
                    <a:cubicBezTo>
                      <a:pt x="180" y="472"/>
                      <a:pt x="179" y="472"/>
                      <a:pt x="180" y="472"/>
                    </a:cubicBezTo>
                    <a:cubicBezTo>
                      <a:pt x="180" y="473"/>
                      <a:pt x="180" y="472"/>
                      <a:pt x="180" y="472"/>
                    </a:cubicBezTo>
                    <a:cubicBezTo>
                      <a:pt x="180" y="474"/>
                      <a:pt x="181" y="474"/>
                      <a:pt x="181" y="474"/>
                    </a:cubicBezTo>
                    <a:cubicBezTo>
                      <a:pt x="181" y="474"/>
                      <a:pt x="182" y="474"/>
                      <a:pt x="183" y="474"/>
                    </a:cubicBezTo>
                    <a:cubicBezTo>
                      <a:pt x="182" y="475"/>
                      <a:pt x="184" y="476"/>
                      <a:pt x="184" y="476"/>
                    </a:cubicBezTo>
                    <a:cubicBezTo>
                      <a:pt x="184" y="476"/>
                      <a:pt x="183" y="477"/>
                      <a:pt x="184" y="477"/>
                    </a:cubicBezTo>
                    <a:cubicBezTo>
                      <a:pt x="184" y="477"/>
                      <a:pt x="184" y="476"/>
                      <a:pt x="185" y="476"/>
                    </a:cubicBezTo>
                    <a:cubicBezTo>
                      <a:pt x="185" y="477"/>
                      <a:pt x="184" y="477"/>
                      <a:pt x="184" y="478"/>
                    </a:cubicBezTo>
                    <a:cubicBezTo>
                      <a:pt x="185" y="477"/>
                      <a:pt x="188" y="479"/>
                      <a:pt x="186" y="481"/>
                    </a:cubicBezTo>
                    <a:cubicBezTo>
                      <a:pt x="187" y="481"/>
                      <a:pt x="187" y="482"/>
                      <a:pt x="188" y="482"/>
                    </a:cubicBezTo>
                    <a:cubicBezTo>
                      <a:pt x="189" y="483"/>
                      <a:pt x="190" y="484"/>
                      <a:pt x="191" y="484"/>
                    </a:cubicBezTo>
                    <a:cubicBezTo>
                      <a:pt x="191" y="485"/>
                      <a:pt x="193" y="486"/>
                      <a:pt x="194" y="487"/>
                    </a:cubicBezTo>
                    <a:cubicBezTo>
                      <a:pt x="194" y="487"/>
                      <a:pt x="193" y="487"/>
                      <a:pt x="194" y="488"/>
                    </a:cubicBezTo>
                    <a:cubicBezTo>
                      <a:pt x="194" y="488"/>
                      <a:pt x="195" y="488"/>
                      <a:pt x="195" y="487"/>
                    </a:cubicBezTo>
                    <a:cubicBezTo>
                      <a:pt x="196" y="488"/>
                      <a:pt x="195" y="488"/>
                      <a:pt x="196" y="488"/>
                    </a:cubicBezTo>
                    <a:cubicBezTo>
                      <a:pt x="196" y="488"/>
                      <a:pt x="197" y="488"/>
                      <a:pt x="197" y="488"/>
                    </a:cubicBezTo>
                    <a:cubicBezTo>
                      <a:pt x="196" y="489"/>
                      <a:pt x="198" y="489"/>
                      <a:pt x="198" y="489"/>
                    </a:cubicBezTo>
                    <a:cubicBezTo>
                      <a:pt x="197" y="489"/>
                      <a:pt x="198" y="490"/>
                      <a:pt x="197" y="490"/>
                    </a:cubicBezTo>
                    <a:cubicBezTo>
                      <a:pt x="198" y="490"/>
                      <a:pt x="199" y="492"/>
                      <a:pt x="200" y="492"/>
                    </a:cubicBezTo>
                    <a:cubicBezTo>
                      <a:pt x="199" y="493"/>
                      <a:pt x="201" y="493"/>
                      <a:pt x="201" y="494"/>
                    </a:cubicBezTo>
                    <a:cubicBezTo>
                      <a:pt x="202" y="494"/>
                      <a:pt x="202" y="494"/>
                      <a:pt x="203" y="494"/>
                    </a:cubicBezTo>
                    <a:cubicBezTo>
                      <a:pt x="202" y="494"/>
                      <a:pt x="202" y="495"/>
                      <a:pt x="202" y="495"/>
                    </a:cubicBezTo>
                    <a:cubicBezTo>
                      <a:pt x="205" y="496"/>
                      <a:pt x="206" y="497"/>
                      <a:pt x="208" y="496"/>
                    </a:cubicBezTo>
                    <a:cubicBezTo>
                      <a:pt x="208" y="498"/>
                      <a:pt x="210" y="498"/>
                      <a:pt x="210" y="500"/>
                    </a:cubicBezTo>
                    <a:cubicBezTo>
                      <a:pt x="210" y="501"/>
                      <a:pt x="211" y="500"/>
                      <a:pt x="211" y="500"/>
                    </a:cubicBezTo>
                    <a:cubicBezTo>
                      <a:pt x="211" y="500"/>
                      <a:pt x="211" y="501"/>
                      <a:pt x="211" y="501"/>
                    </a:cubicBezTo>
                    <a:cubicBezTo>
                      <a:pt x="211" y="501"/>
                      <a:pt x="212" y="502"/>
                      <a:pt x="212" y="502"/>
                    </a:cubicBezTo>
                    <a:cubicBezTo>
                      <a:pt x="212" y="502"/>
                      <a:pt x="213" y="502"/>
                      <a:pt x="213" y="502"/>
                    </a:cubicBezTo>
                    <a:cubicBezTo>
                      <a:pt x="214" y="502"/>
                      <a:pt x="214" y="504"/>
                      <a:pt x="215" y="504"/>
                    </a:cubicBezTo>
                    <a:cubicBezTo>
                      <a:pt x="215" y="503"/>
                      <a:pt x="215" y="503"/>
                      <a:pt x="215" y="503"/>
                    </a:cubicBezTo>
                    <a:cubicBezTo>
                      <a:pt x="216" y="503"/>
                      <a:pt x="216" y="503"/>
                      <a:pt x="216" y="504"/>
                    </a:cubicBezTo>
                    <a:cubicBezTo>
                      <a:pt x="216" y="504"/>
                      <a:pt x="216" y="504"/>
                      <a:pt x="216" y="504"/>
                    </a:cubicBezTo>
                    <a:cubicBezTo>
                      <a:pt x="216" y="505"/>
                      <a:pt x="216" y="505"/>
                      <a:pt x="217" y="505"/>
                    </a:cubicBezTo>
                    <a:cubicBezTo>
                      <a:pt x="218" y="505"/>
                      <a:pt x="218" y="506"/>
                      <a:pt x="219" y="506"/>
                    </a:cubicBezTo>
                    <a:cubicBezTo>
                      <a:pt x="219" y="507"/>
                      <a:pt x="220" y="506"/>
                      <a:pt x="220" y="506"/>
                    </a:cubicBezTo>
                    <a:cubicBezTo>
                      <a:pt x="220" y="507"/>
                      <a:pt x="220" y="508"/>
                      <a:pt x="221" y="507"/>
                    </a:cubicBezTo>
                    <a:cubicBezTo>
                      <a:pt x="221" y="508"/>
                      <a:pt x="221" y="508"/>
                      <a:pt x="222" y="508"/>
                    </a:cubicBezTo>
                    <a:cubicBezTo>
                      <a:pt x="223" y="508"/>
                      <a:pt x="224" y="511"/>
                      <a:pt x="226" y="511"/>
                    </a:cubicBezTo>
                    <a:cubicBezTo>
                      <a:pt x="227" y="511"/>
                      <a:pt x="226" y="510"/>
                      <a:pt x="227" y="510"/>
                    </a:cubicBezTo>
                    <a:cubicBezTo>
                      <a:pt x="227" y="511"/>
                      <a:pt x="228" y="512"/>
                      <a:pt x="230" y="512"/>
                    </a:cubicBezTo>
                    <a:cubicBezTo>
                      <a:pt x="230" y="512"/>
                      <a:pt x="230" y="511"/>
                      <a:pt x="230" y="511"/>
                    </a:cubicBezTo>
                    <a:cubicBezTo>
                      <a:pt x="230" y="512"/>
                      <a:pt x="231" y="512"/>
                      <a:pt x="231" y="512"/>
                    </a:cubicBezTo>
                    <a:cubicBezTo>
                      <a:pt x="231" y="511"/>
                      <a:pt x="231" y="511"/>
                      <a:pt x="231" y="511"/>
                    </a:cubicBezTo>
                    <a:cubicBezTo>
                      <a:pt x="231" y="512"/>
                      <a:pt x="233" y="511"/>
                      <a:pt x="233" y="511"/>
                    </a:cubicBezTo>
                    <a:cubicBezTo>
                      <a:pt x="232" y="512"/>
                      <a:pt x="232" y="512"/>
                      <a:pt x="231" y="512"/>
                    </a:cubicBezTo>
                    <a:cubicBezTo>
                      <a:pt x="231" y="515"/>
                      <a:pt x="236" y="514"/>
                      <a:pt x="238" y="516"/>
                    </a:cubicBezTo>
                    <a:cubicBezTo>
                      <a:pt x="238" y="516"/>
                      <a:pt x="238" y="515"/>
                      <a:pt x="239" y="515"/>
                    </a:cubicBezTo>
                    <a:cubicBezTo>
                      <a:pt x="239" y="516"/>
                      <a:pt x="238" y="516"/>
                      <a:pt x="239" y="516"/>
                    </a:cubicBezTo>
                    <a:cubicBezTo>
                      <a:pt x="240" y="516"/>
                      <a:pt x="241" y="517"/>
                      <a:pt x="243" y="517"/>
                    </a:cubicBezTo>
                    <a:cubicBezTo>
                      <a:pt x="243" y="518"/>
                      <a:pt x="245" y="518"/>
                      <a:pt x="244" y="518"/>
                    </a:cubicBezTo>
                    <a:cubicBezTo>
                      <a:pt x="245" y="518"/>
                      <a:pt x="245" y="519"/>
                      <a:pt x="246" y="519"/>
                    </a:cubicBezTo>
                    <a:cubicBezTo>
                      <a:pt x="246" y="519"/>
                      <a:pt x="247" y="519"/>
                      <a:pt x="247" y="519"/>
                    </a:cubicBezTo>
                    <a:cubicBezTo>
                      <a:pt x="248" y="519"/>
                      <a:pt x="248" y="521"/>
                      <a:pt x="249" y="521"/>
                    </a:cubicBezTo>
                    <a:cubicBezTo>
                      <a:pt x="249" y="520"/>
                      <a:pt x="248" y="520"/>
                      <a:pt x="249" y="520"/>
                    </a:cubicBezTo>
                    <a:cubicBezTo>
                      <a:pt x="250" y="520"/>
                      <a:pt x="251" y="520"/>
                      <a:pt x="251" y="519"/>
                    </a:cubicBezTo>
                    <a:cubicBezTo>
                      <a:pt x="251" y="520"/>
                      <a:pt x="251" y="520"/>
                      <a:pt x="251" y="521"/>
                    </a:cubicBezTo>
                    <a:cubicBezTo>
                      <a:pt x="253" y="521"/>
                      <a:pt x="252" y="519"/>
                      <a:pt x="252" y="518"/>
                    </a:cubicBezTo>
                    <a:cubicBezTo>
                      <a:pt x="253" y="519"/>
                      <a:pt x="253" y="521"/>
                      <a:pt x="254" y="522"/>
                    </a:cubicBezTo>
                    <a:cubicBezTo>
                      <a:pt x="254" y="522"/>
                      <a:pt x="254" y="521"/>
                      <a:pt x="254" y="521"/>
                    </a:cubicBezTo>
                    <a:cubicBezTo>
                      <a:pt x="255" y="521"/>
                      <a:pt x="255" y="521"/>
                      <a:pt x="255" y="521"/>
                    </a:cubicBezTo>
                    <a:cubicBezTo>
                      <a:pt x="255" y="521"/>
                      <a:pt x="255" y="522"/>
                      <a:pt x="255" y="522"/>
                    </a:cubicBezTo>
                    <a:cubicBezTo>
                      <a:pt x="256" y="522"/>
                      <a:pt x="257" y="524"/>
                      <a:pt x="258" y="524"/>
                    </a:cubicBezTo>
                    <a:cubicBezTo>
                      <a:pt x="258" y="524"/>
                      <a:pt x="258" y="524"/>
                      <a:pt x="258" y="524"/>
                    </a:cubicBezTo>
                    <a:cubicBezTo>
                      <a:pt x="259" y="524"/>
                      <a:pt x="259" y="524"/>
                      <a:pt x="259" y="524"/>
                    </a:cubicBezTo>
                    <a:cubicBezTo>
                      <a:pt x="259" y="524"/>
                      <a:pt x="260" y="524"/>
                      <a:pt x="261" y="524"/>
                    </a:cubicBezTo>
                    <a:cubicBezTo>
                      <a:pt x="262" y="524"/>
                      <a:pt x="265" y="526"/>
                      <a:pt x="266" y="525"/>
                    </a:cubicBezTo>
                    <a:cubicBezTo>
                      <a:pt x="266" y="526"/>
                      <a:pt x="267" y="526"/>
                      <a:pt x="267" y="526"/>
                    </a:cubicBezTo>
                    <a:cubicBezTo>
                      <a:pt x="268" y="525"/>
                      <a:pt x="268" y="524"/>
                      <a:pt x="268" y="524"/>
                    </a:cubicBezTo>
                    <a:cubicBezTo>
                      <a:pt x="269" y="524"/>
                      <a:pt x="268" y="525"/>
                      <a:pt x="268" y="526"/>
                    </a:cubicBezTo>
                    <a:cubicBezTo>
                      <a:pt x="269" y="526"/>
                      <a:pt x="270" y="527"/>
                      <a:pt x="271" y="526"/>
                    </a:cubicBezTo>
                    <a:cubicBezTo>
                      <a:pt x="272" y="527"/>
                      <a:pt x="273" y="527"/>
                      <a:pt x="274" y="528"/>
                    </a:cubicBezTo>
                    <a:cubicBezTo>
                      <a:pt x="275" y="528"/>
                      <a:pt x="275" y="528"/>
                      <a:pt x="275" y="528"/>
                    </a:cubicBezTo>
                    <a:cubicBezTo>
                      <a:pt x="275" y="527"/>
                      <a:pt x="275" y="526"/>
                      <a:pt x="276" y="526"/>
                    </a:cubicBezTo>
                    <a:cubicBezTo>
                      <a:pt x="275" y="526"/>
                      <a:pt x="276" y="526"/>
                      <a:pt x="276" y="527"/>
                    </a:cubicBezTo>
                    <a:cubicBezTo>
                      <a:pt x="277" y="527"/>
                      <a:pt x="277" y="529"/>
                      <a:pt x="278" y="529"/>
                    </a:cubicBezTo>
                    <a:cubicBezTo>
                      <a:pt x="279" y="529"/>
                      <a:pt x="279" y="528"/>
                      <a:pt x="279" y="528"/>
                    </a:cubicBezTo>
                    <a:cubicBezTo>
                      <a:pt x="280" y="529"/>
                      <a:pt x="281" y="529"/>
                      <a:pt x="282" y="530"/>
                    </a:cubicBezTo>
                    <a:cubicBezTo>
                      <a:pt x="287" y="530"/>
                      <a:pt x="292" y="532"/>
                      <a:pt x="297" y="531"/>
                    </a:cubicBezTo>
                    <a:cubicBezTo>
                      <a:pt x="297" y="531"/>
                      <a:pt x="297" y="530"/>
                      <a:pt x="298" y="530"/>
                    </a:cubicBezTo>
                    <a:cubicBezTo>
                      <a:pt x="298" y="531"/>
                      <a:pt x="299" y="530"/>
                      <a:pt x="299" y="531"/>
                    </a:cubicBezTo>
                    <a:cubicBezTo>
                      <a:pt x="300" y="529"/>
                      <a:pt x="302" y="530"/>
                      <a:pt x="303" y="529"/>
                    </a:cubicBezTo>
                    <a:cubicBezTo>
                      <a:pt x="303" y="530"/>
                      <a:pt x="305" y="528"/>
                      <a:pt x="306" y="530"/>
                    </a:cubicBezTo>
                    <a:cubicBezTo>
                      <a:pt x="307" y="528"/>
                      <a:pt x="309" y="530"/>
                      <a:pt x="310" y="530"/>
                    </a:cubicBezTo>
                    <a:cubicBezTo>
                      <a:pt x="310" y="531"/>
                      <a:pt x="311" y="532"/>
                      <a:pt x="312" y="532"/>
                    </a:cubicBezTo>
                    <a:cubicBezTo>
                      <a:pt x="312" y="531"/>
                      <a:pt x="313" y="529"/>
                      <a:pt x="314" y="528"/>
                    </a:cubicBezTo>
                    <a:cubicBezTo>
                      <a:pt x="314" y="529"/>
                      <a:pt x="316" y="528"/>
                      <a:pt x="316" y="528"/>
                    </a:cubicBezTo>
                    <a:cubicBezTo>
                      <a:pt x="316" y="528"/>
                      <a:pt x="316" y="528"/>
                      <a:pt x="316" y="528"/>
                    </a:cubicBezTo>
                    <a:cubicBezTo>
                      <a:pt x="317" y="529"/>
                      <a:pt x="317" y="527"/>
                      <a:pt x="318" y="527"/>
                    </a:cubicBezTo>
                    <a:cubicBezTo>
                      <a:pt x="318" y="528"/>
                      <a:pt x="318" y="528"/>
                      <a:pt x="318" y="528"/>
                    </a:cubicBezTo>
                    <a:cubicBezTo>
                      <a:pt x="319" y="528"/>
                      <a:pt x="320" y="527"/>
                      <a:pt x="321" y="527"/>
                    </a:cubicBezTo>
                    <a:cubicBezTo>
                      <a:pt x="321" y="529"/>
                      <a:pt x="323" y="529"/>
                      <a:pt x="324" y="530"/>
                    </a:cubicBezTo>
                    <a:cubicBezTo>
                      <a:pt x="325" y="529"/>
                      <a:pt x="325" y="528"/>
                      <a:pt x="326" y="528"/>
                    </a:cubicBezTo>
                    <a:cubicBezTo>
                      <a:pt x="327" y="527"/>
                      <a:pt x="327" y="528"/>
                      <a:pt x="328" y="527"/>
                    </a:cubicBezTo>
                    <a:cubicBezTo>
                      <a:pt x="329" y="528"/>
                      <a:pt x="329" y="528"/>
                      <a:pt x="330" y="528"/>
                    </a:cubicBezTo>
                    <a:cubicBezTo>
                      <a:pt x="330" y="528"/>
                      <a:pt x="330" y="528"/>
                      <a:pt x="331" y="527"/>
                    </a:cubicBezTo>
                    <a:cubicBezTo>
                      <a:pt x="332" y="529"/>
                      <a:pt x="334" y="527"/>
                      <a:pt x="335" y="527"/>
                    </a:cubicBezTo>
                    <a:cubicBezTo>
                      <a:pt x="335" y="527"/>
                      <a:pt x="335" y="527"/>
                      <a:pt x="335" y="527"/>
                    </a:cubicBezTo>
                    <a:cubicBezTo>
                      <a:pt x="336" y="527"/>
                      <a:pt x="336" y="526"/>
                      <a:pt x="337" y="526"/>
                    </a:cubicBezTo>
                    <a:cubicBezTo>
                      <a:pt x="338" y="527"/>
                      <a:pt x="338" y="528"/>
                      <a:pt x="340" y="527"/>
                    </a:cubicBezTo>
                    <a:cubicBezTo>
                      <a:pt x="340" y="526"/>
                      <a:pt x="341" y="526"/>
                      <a:pt x="341" y="525"/>
                    </a:cubicBezTo>
                    <a:cubicBezTo>
                      <a:pt x="342" y="526"/>
                      <a:pt x="343" y="525"/>
                      <a:pt x="344" y="525"/>
                    </a:cubicBezTo>
                    <a:cubicBezTo>
                      <a:pt x="345" y="525"/>
                      <a:pt x="344" y="526"/>
                      <a:pt x="345" y="526"/>
                    </a:cubicBezTo>
                    <a:cubicBezTo>
                      <a:pt x="346" y="525"/>
                      <a:pt x="345" y="524"/>
                      <a:pt x="347" y="524"/>
                    </a:cubicBezTo>
                    <a:cubicBezTo>
                      <a:pt x="347" y="525"/>
                      <a:pt x="347" y="526"/>
                      <a:pt x="347" y="526"/>
                    </a:cubicBezTo>
                    <a:cubicBezTo>
                      <a:pt x="346" y="525"/>
                      <a:pt x="349" y="524"/>
                      <a:pt x="348" y="524"/>
                    </a:cubicBezTo>
                    <a:cubicBezTo>
                      <a:pt x="348" y="524"/>
                      <a:pt x="348" y="524"/>
                      <a:pt x="348" y="524"/>
                    </a:cubicBezTo>
                    <a:cubicBezTo>
                      <a:pt x="347" y="523"/>
                      <a:pt x="348" y="524"/>
                      <a:pt x="349" y="523"/>
                    </a:cubicBezTo>
                    <a:cubicBezTo>
                      <a:pt x="349" y="524"/>
                      <a:pt x="348" y="524"/>
                      <a:pt x="349" y="525"/>
                    </a:cubicBezTo>
                    <a:cubicBezTo>
                      <a:pt x="350" y="525"/>
                      <a:pt x="349" y="523"/>
                      <a:pt x="349" y="523"/>
                    </a:cubicBezTo>
                    <a:cubicBezTo>
                      <a:pt x="350" y="524"/>
                      <a:pt x="351" y="523"/>
                      <a:pt x="351" y="524"/>
                    </a:cubicBezTo>
                    <a:cubicBezTo>
                      <a:pt x="351" y="524"/>
                      <a:pt x="351" y="524"/>
                      <a:pt x="351" y="523"/>
                    </a:cubicBezTo>
                    <a:cubicBezTo>
                      <a:pt x="350" y="522"/>
                      <a:pt x="351" y="522"/>
                      <a:pt x="350" y="522"/>
                    </a:cubicBezTo>
                    <a:cubicBezTo>
                      <a:pt x="351" y="522"/>
                      <a:pt x="351" y="523"/>
                      <a:pt x="351" y="522"/>
                    </a:cubicBezTo>
                    <a:cubicBezTo>
                      <a:pt x="352" y="521"/>
                      <a:pt x="353" y="522"/>
                      <a:pt x="354" y="522"/>
                    </a:cubicBezTo>
                    <a:cubicBezTo>
                      <a:pt x="353" y="522"/>
                      <a:pt x="354" y="524"/>
                      <a:pt x="354" y="524"/>
                    </a:cubicBezTo>
                    <a:cubicBezTo>
                      <a:pt x="354" y="524"/>
                      <a:pt x="354" y="523"/>
                      <a:pt x="354" y="523"/>
                    </a:cubicBezTo>
                    <a:cubicBezTo>
                      <a:pt x="354" y="524"/>
                      <a:pt x="355" y="524"/>
                      <a:pt x="355" y="525"/>
                    </a:cubicBezTo>
                    <a:cubicBezTo>
                      <a:pt x="355" y="524"/>
                      <a:pt x="356" y="525"/>
                      <a:pt x="356" y="524"/>
                    </a:cubicBezTo>
                    <a:cubicBezTo>
                      <a:pt x="355" y="524"/>
                      <a:pt x="355" y="524"/>
                      <a:pt x="355" y="524"/>
                    </a:cubicBezTo>
                    <a:cubicBezTo>
                      <a:pt x="356" y="523"/>
                      <a:pt x="354" y="522"/>
                      <a:pt x="356" y="522"/>
                    </a:cubicBezTo>
                    <a:cubicBezTo>
                      <a:pt x="356" y="523"/>
                      <a:pt x="356" y="524"/>
                      <a:pt x="356" y="524"/>
                    </a:cubicBezTo>
                    <a:cubicBezTo>
                      <a:pt x="357" y="523"/>
                      <a:pt x="359" y="523"/>
                      <a:pt x="359" y="523"/>
                    </a:cubicBezTo>
                    <a:cubicBezTo>
                      <a:pt x="359" y="524"/>
                      <a:pt x="358" y="523"/>
                      <a:pt x="358" y="524"/>
                    </a:cubicBezTo>
                    <a:cubicBezTo>
                      <a:pt x="360" y="524"/>
                      <a:pt x="361" y="523"/>
                      <a:pt x="362" y="522"/>
                    </a:cubicBezTo>
                    <a:cubicBezTo>
                      <a:pt x="362" y="522"/>
                      <a:pt x="362" y="521"/>
                      <a:pt x="362" y="521"/>
                    </a:cubicBezTo>
                    <a:cubicBezTo>
                      <a:pt x="362" y="522"/>
                      <a:pt x="363" y="521"/>
                      <a:pt x="363" y="522"/>
                    </a:cubicBezTo>
                    <a:cubicBezTo>
                      <a:pt x="363" y="521"/>
                      <a:pt x="363" y="522"/>
                      <a:pt x="363" y="521"/>
                    </a:cubicBezTo>
                    <a:cubicBezTo>
                      <a:pt x="363" y="521"/>
                      <a:pt x="364" y="520"/>
                      <a:pt x="364" y="521"/>
                    </a:cubicBezTo>
                    <a:cubicBezTo>
                      <a:pt x="364" y="521"/>
                      <a:pt x="363" y="522"/>
                      <a:pt x="364" y="522"/>
                    </a:cubicBezTo>
                    <a:cubicBezTo>
                      <a:pt x="365" y="521"/>
                      <a:pt x="364" y="521"/>
                      <a:pt x="365" y="520"/>
                    </a:cubicBezTo>
                    <a:cubicBezTo>
                      <a:pt x="365" y="520"/>
                      <a:pt x="366" y="520"/>
                      <a:pt x="366" y="520"/>
                    </a:cubicBezTo>
                    <a:cubicBezTo>
                      <a:pt x="366" y="520"/>
                      <a:pt x="365" y="519"/>
                      <a:pt x="366" y="519"/>
                    </a:cubicBezTo>
                    <a:cubicBezTo>
                      <a:pt x="366" y="520"/>
                      <a:pt x="366" y="521"/>
                      <a:pt x="367" y="521"/>
                    </a:cubicBezTo>
                    <a:cubicBezTo>
                      <a:pt x="367" y="520"/>
                      <a:pt x="368" y="519"/>
                      <a:pt x="368" y="519"/>
                    </a:cubicBezTo>
                    <a:cubicBezTo>
                      <a:pt x="368" y="519"/>
                      <a:pt x="368" y="519"/>
                      <a:pt x="368" y="520"/>
                    </a:cubicBezTo>
                    <a:cubicBezTo>
                      <a:pt x="370" y="520"/>
                      <a:pt x="369" y="519"/>
                      <a:pt x="369" y="518"/>
                    </a:cubicBezTo>
                    <a:cubicBezTo>
                      <a:pt x="370" y="518"/>
                      <a:pt x="369" y="519"/>
                      <a:pt x="370" y="519"/>
                    </a:cubicBezTo>
                    <a:cubicBezTo>
                      <a:pt x="370" y="519"/>
                      <a:pt x="370" y="519"/>
                      <a:pt x="370" y="518"/>
                    </a:cubicBezTo>
                    <a:cubicBezTo>
                      <a:pt x="370" y="518"/>
                      <a:pt x="370" y="518"/>
                      <a:pt x="371" y="518"/>
                    </a:cubicBezTo>
                    <a:cubicBezTo>
                      <a:pt x="371" y="518"/>
                      <a:pt x="370" y="518"/>
                      <a:pt x="370" y="517"/>
                    </a:cubicBezTo>
                    <a:cubicBezTo>
                      <a:pt x="371" y="518"/>
                      <a:pt x="371" y="517"/>
                      <a:pt x="372" y="517"/>
                    </a:cubicBezTo>
                    <a:cubicBezTo>
                      <a:pt x="371" y="517"/>
                      <a:pt x="371" y="519"/>
                      <a:pt x="371" y="519"/>
                    </a:cubicBezTo>
                    <a:cubicBezTo>
                      <a:pt x="371" y="518"/>
                      <a:pt x="371" y="519"/>
                      <a:pt x="372" y="518"/>
                    </a:cubicBezTo>
                    <a:cubicBezTo>
                      <a:pt x="373" y="517"/>
                      <a:pt x="372" y="517"/>
                      <a:pt x="372" y="515"/>
                    </a:cubicBezTo>
                    <a:cubicBezTo>
                      <a:pt x="373" y="516"/>
                      <a:pt x="373" y="517"/>
                      <a:pt x="374" y="517"/>
                    </a:cubicBezTo>
                    <a:cubicBezTo>
                      <a:pt x="375" y="516"/>
                      <a:pt x="374" y="515"/>
                      <a:pt x="375" y="515"/>
                    </a:cubicBezTo>
                    <a:cubicBezTo>
                      <a:pt x="375" y="515"/>
                      <a:pt x="376" y="515"/>
                      <a:pt x="376" y="516"/>
                    </a:cubicBezTo>
                    <a:cubicBezTo>
                      <a:pt x="376" y="516"/>
                      <a:pt x="376" y="514"/>
                      <a:pt x="377" y="515"/>
                    </a:cubicBezTo>
                    <a:cubicBezTo>
                      <a:pt x="377" y="515"/>
                      <a:pt x="376" y="515"/>
                      <a:pt x="376" y="516"/>
                    </a:cubicBezTo>
                    <a:cubicBezTo>
                      <a:pt x="378" y="517"/>
                      <a:pt x="379" y="513"/>
                      <a:pt x="379" y="515"/>
                    </a:cubicBezTo>
                    <a:cubicBezTo>
                      <a:pt x="380" y="514"/>
                      <a:pt x="379" y="514"/>
                      <a:pt x="379" y="513"/>
                    </a:cubicBezTo>
                    <a:cubicBezTo>
                      <a:pt x="380" y="513"/>
                      <a:pt x="380" y="514"/>
                      <a:pt x="380" y="514"/>
                    </a:cubicBezTo>
                    <a:cubicBezTo>
                      <a:pt x="380" y="514"/>
                      <a:pt x="381" y="513"/>
                      <a:pt x="381" y="513"/>
                    </a:cubicBezTo>
                    <a:cubicBezTo>
                      <a:pt x="382" y="513"/>
                      <a:pt x="381" y="514"/>
                      <a:pt x="381" y="514"/>
                    </a:cubicBezTo>
                    <a:cubicBezTo>
                      <a:pt x="381" y="513"/>
                      <a:pt x="382" y="514"/>
                      <a:pt x="382" y="513"/>
                    </a:cubicBezTo>
                    <a:cubicBezTo>
                      <a:pt x="382" y="513"/>
                      <a:pt x="381" y="513"/>
                      <a:pt x="381" y="513"/>
                    </a:cubicBezTo>
                    <a:cubicBezTo>
                      <a:pt x="382" y="513"/>
                      <a:pt x="381" y="512"/>
                      <a:pt x="381" y="512"/>
                    </a:cubicBezTo>
                    <a:cubicBezTo>
                      <a:pt x="382" y="512"/>
                      <a:pt x="382" y="513"/>
                      <a:pt x="383" y="512"/>
                    </a:cubicBezTo>
                    <a:cubicBezTo>
                      <a:pt x="383" y="512"/>
                      <a:pt x="382" y="511"/>
                      <a:pt x="383" y="511"/>
                    </a:cubicBezTo>
                    <a:cubicBezTo>
                      <a:pt x="384" y="511"/>
                      <a:pt x="383" y="510"/>
                      <a:pt x="383" y="510"/>
                    </a:cubicBezTo>
                    <a:cubicBezTo>
                      <a:pt x="384" y="510"/>
                      <a:pt x="384" y="511"/>
                      <a:pt x="384" y="512"/>
                    </a:cubicBezTo>
                    <a:cubicBezTo>
                      <a:pt x="385" y="511"/>
                      <a:pt x="386" y="511"/>
                      <a:pt x="386" y="510"/>
                    </a:cubicBezTo>
                    <a:cubicBezTo>
                      <a:pt x="388" y="510"/>
                      <a:pt x="388" y="510"/>
                      <a:pt x="388" y="509"/>
                    </a:cubicBezTo>
                    <a:cubicBezTo>
                      <a:pt x="389" y="510"/>
                      <a:pt x="389" y="508"/>
                      <a:pt x="390" y="509"/>
                    </a:cubicBezTo>
                    <a:cubicBezTo>
                      <a:pt x="390" y="508"/>
                      <a:pt x="389" y="508"/>
                      <a:pt x="390" y="508"/>
                    </a:cubicBezTo>
                    <a:cubicBezTo>
                      <a:pt x="391" y="507"/>
                      <a:pt x="390" y="508"/>
                      <a:pt x="390" y="508"/>
                    </a:cubicBezTo>
                    <a:cubicBezTo>
                      <a:pt x="391" y="508"/>
                      <a:pt x="391" y="507"/>
                      <a:pt x="392" y="508"/>
                    </a:cubicBezTo>
                    <a:cubicBezTo>
                      <a:pt x="393" y="507"/>
                      <a:pt x="393" y="505"/>
                      <a:pt x="394" y="505"/>
                    </a:cubicBezTo>
                    <a:cubicBezTo>
                      <a:pt x="394" y="506"/>
                      <a:pt x="395" y="505"/>
                      <a:pt x="396" y="505"/>
                    </a:cubicBezTo>
                    <a:cubicBezTo>
                      <a:pt x="396" y="505"/>
                      <a:pt x="395" y="504"/>
                      <a:pt x="396" y="504"/>
                    </a:cubicBezTo>
                    <a:cubicBezTo>
                      <a:pt x="396" y="504"/>
                      <a:pt x="396" y="504"/>
                      <a:pt x="397" y="504"/>
                    </a:cubicBezTo>
                    <a:cubicBezTo>
                      <a:pt x="397" y="503"/>
                      <a:pt x="398" y="504"/>
                      <a:pt x="398" y="502"/>
                    </a:cubicBezTo>
                    <a:cubicBezTo>
                      <a:pt x="398" y="502"/>
                      <a:pt x="399" y="503"/>
                      <a:pt x="399" y="502"/>
                    </a:cubicBezTo>
                    <a:cubicBezTo>
                      <a:pt x="399" y="502"/>
                      <a:pt x="399" y="502"/>
                      <a:pt x="399" y="502"/>
                    </a:cubicBezTo>
                    <a:cubicBezTo>
                      <a:pt x="399" y="501"/>
                      <a:pt x="400" y="502"/>
                      <a:pt x="400" y="502"/>
                    </a:cubicBezTo>
                    <a:cubicBezTo>
                      <a:pt x="401" y="501"/>
                      <a:pt x="400" y="501"/>
                      <a:pt x="400" y="500"/>
                    </a:cubicBezTo>
                    <a:cubicBezTo>
                      <a:pt x="401" y="500"/>
                      <a:pt x="401" y="500"/>
                      <a:pt x="401" y="500"/>
                    </a:cubicBezTo>
                    <a:cubicBezTo>
                      <a:pt x="402" y="499"/>
                      <a:pt x="401" y="500"/>
                      <a:pt x="401" y="499"/>
                    </a:cubicBezTo>
                    <a:cubicBezTo>
                      <a:pt x="402" y="499"/>
                      <a:pt x="402" y="499"/>
                      <a:pt x="403" y="498"/>
                    </a:cubicBezTo>
                    <a:cubicBezTo>
                      <a:pt x="403" y="499"/>
                      <a:pt x="403" y="498"/>
                      <a:pt x="404" y="498"/>
                    </a:cubicBezTo>
                    <a:cubicBezTo>
                      <a:pt x="404" y="498"/>
                      <a:pt x="404" y="498"/>
                      <a:pt x="405" y="498"/>
                    </a:cubicBezTo>
                    <a:cubicBezTo>
                      <a:pt x="406" y="498"/>
                      <a:pt x="406" y="496"/>
                      <a:pt x="407" y="496"/>
                    </a:cubicBezTo>
                    <a:cubicBezTo>
                      <a:pt x="406" y="496"/>
                      <a:pt x="408" y="497"/>
                      <a:pt x="408" y="496"/>
                    </a:cubicBezTo>
                    <a:cubicBezTo>
                      <a:pt x="407" y="495"/>
                      <a:pt x="409" y="496"/>
                      <a:pt x="409" y="494"/>
                    </a:cubicBezTo>
                    <a:cubicBezTo>
                      <a:pt x="409" y="495"/>
                      <a:pt x="408" y="495"/>
                      <a:pt x="409" y="494"/>
                    </a:cubicBezTo>
                    <a:cubicBezTo>
                      <a:pt x="410" y="493"/>
                      <a:pt x="411" y="493"/>
                      <a:pt x="412" y="492"/>
                    </a:cubicBezTo>
                    <a:cubicBezTo>
                      <a:pt x="413" y="494"/>
                      <a:pt x="414" y="492"/>
                      <a:pt x="415" y="493"/>
                    </a:cubicBezTo>
                    <a:cubicBezTo>
                      <a:pt x="414" y="494"/>
                      <a:pt x="414" y="493"/>
                      <a:pt x="414" y="494"/>
                    </a:cubicBezTo>
                    <a:cubicBezTo>
                      <a:pt x="414" y="495"/>
                      <a:pt x="416" y="493"/>
                      <a:pt x="415" y="493"/>
                    </a:cubicBezTo>
                    <a:cubicBezTo>
                      <a:pt x="415" y="493"/>
                      <a:pt x="415" y="493"/>
                      <a:pt x="415" y="493"/>
                    </a:cubicBezTo>
                    <a:cubicBezTo>
                      <a:pt x="415" y="492"/>
                      <a:pt x="414" y="492"/>
                      <a:pt x="414" y="492"/>
                    </a:cubicBezTo>
                    <a:cubicBezTo>
                      <a:pt x="415" y="492"/>
                      <a:pt x="415" y="490"/>
                      <a:pt x="416" y="491"/>
                    </a:cubicBezTo>
                    <a:cubicBezTo>
                      <a:pt x="416" y="490"/>
                      <a:pt x="416" y="490"/>
                      <a:pt x="417" y="490"/>
                    </a:cubicBezTo>
                    <a:cubicBezTo>
                      <a:pt x="418" y="489"/>
                      <a:pt x="418" y="488"/>
                      <a:pt x="419" y="487"/>
                    </a:cubicBezTo>
                    <a:cubicBezTo>
                      <a:pt x="419" y="488"/>
                      <a:pt x="420" y="487"/>
                      <a:pt x="419" y="487"/>
                    </a:cubicBezTo>
                    <a:cubicBezTo>
                      <a:pt x="419" y="488"/>
                      <a:pt x="418" y="485"/>
                      <a:pt x="419" y="485"/>
                    </a:cubicBezTo>
                    <a:cubicBezTo>
                      <a:pt x="419" y="486"/>
                      <a:pt x="419" y="486"/>
                      <a:pt x="419" y="487"/>
                    </a:cubicBezTo>
                    <a:cubicBezTo>
                      <a:pt x="419" y="486"/>
                      <a:pt x="420" y="485"/>
                      <a:pt x="420" y="484"/>
                    </a:cubicBezTo>
                    <a:cubicBezTo>
                      <a:pt x="419" y="484"/>
                      <a:pt x="419" y="485"/>
                      <a:pt x="419" y="484"/>
                    </a:cubicBezTo>
                    <a:cubicBezTo>
                      <a:pt x="419" y="484"/>
                      <a:pt x="420" y="484"/>
                      <a:pt x="420" y="483"/>
                    </a:cubicBezTo>
                    <a:cubicBezTo>
                      <a:pt x="421" y="484"/>
                      <a:pt x="420" y="484"/>
                      <a:pt x="421" y="485"/>
                    </a:cubicBezTo>
                    <a:cubicBezTo>
                      <a:pt x="421" y="484"/>
                      <a:pt x="422" y="484"/>
                      <a:pt x="422" y="483"/>
                    </a:cubicBezTo>
                    <a:cubicBezTo>
                      <a:pt x="423" y="484"/>
                      <a:pt x="423" y="483"/>
                      <a:pt x="424" y="484"/>
                    </a:cubicBezTo>
                    <a:cubicBezTo>
                      <a:pt x="423" y="484"/>
                      <a:pt x="423" y="483"/>
                      <a:pt x="422" y="484"/>
                    </a:cubicBezTo>
                    <a:cubicBezTo>
                      <a:pt x="423" y="485"/>
                      <a:pt x="423" y="485"/>
                      <a:pt x="424" y="484"/>
                    </a:cubicBezTo>
                    <a:cubicBezTo>
                      <a:pt x="424" y="483"/>
                      <a:pt x="423" y="483"/>
                      <a:pt x="424" y="482"/>
                    </a:cubicBezTo>
                    <a:cubicBezTo>
                      <a:pt x="424" y="482"/>
                      <a:pt x="424" y="483"/>
                      <a:pt x="425" y="482"/>
                    </a:cubicBezTo>
                    <a:cubicBezTo>
                      <a:pt x="424" y="481"/>
                      <a:pt x="426" y="480"/>
                      <a:pt x="426" y="479"/>
                    </a:cubicBezTo>
                    <a:cubicBezTo>
                      <a:pt x="426" y="479"/>
                      <a:pt x="426" y="480"/>
                      <a:pt x="427" y="479"/>
                    </a:cubicBezTo>
                    <a:cubicBezTo>
                      <a:pt x="426" y="477"/>
                      <a:pt x="427" y="476"/>
                      <a:pt x="429" y="476"/>
                    </a:cubicBezTo>
                    <a:cubicBezTo>
                      <a:pt x="429" y="474"/>
                      <a:pt x="431" y="472"/>
                      <a:pt x="432" y="472"/>
                    </a:cubicBezTo>
                    <a:cubicBezTo>
                      <a:pt x="432" y="472"/>
                      <a:pt x="431" y="473"/>
                      <a:pt x="431" y="472"/>
                    </a:cubicBezTo>
                    <a:cubicBezTo>
                      <a:pt x="431" y="471"/>
                      <a:pt x="434" y="473"/>
                      <a:pt x="434" y="471"/>
                    </a:cubicBezTo>
                    <a:cubicBezTo>
                      <a:pt x="434" y="471"/>
                      <a:pt x="434" y="471"/>
                      <a:pt x="433" y="470"/>
                    </a:cubicBezTo>
                    <a:cubicBezTo>
                      <a:pt x="433" y="470"/>
                      <a:pt x="433" y="469"/>
                      <a:pt x="433" y="469"/>
                    </a:cubicBezTo>
                    <a:cubicBezTo>
                      <a:pt x="433" y="469"/>
                      <a:pt x="434" y="469"/>
                      <a:pt x="434" y="468"/>
                    </a:cubicBezTo>
                    <a:cubicBezTo>
                      <a:pt x="434" y="467"/>
                      <a:pt x="433" y="469"/>
                      <a:pt x="433" y="468"/>
                    </a:cubicBezTo>
                    <a:cubicBezTo>
                      <a:pt x="434" y="467"/>
                      <a:pt x="435" y="467"/>
                      <a:pt x="435" y="466"/>
                    </a:cubicBezTo>
                    <a:cubicBezTo>
                      <a:pt x="436" y="465"/>
                      <a:pt x="435" y="467"/>
                      <a:pt x="435" y="466"/>
                    </a:cubicBezTo>
                    <a:cubicBezTo>
                      <a:pt x="436" y="466"/>
                      <a:pt x="436" y="465"/>
                      <a:pt x="437" y="465"/>
                    </a:cubicBezTo>
                    <a:cubicBezTo>
                      <a:pt x="436" y="464"/>
                      <a:pt x="436" y="464"/>
                      <a:pt x="436" y="463"/>
                    </a:cubicBezTo>
                    <a:cubicBezTo>
                      <a:pt x="436" y="463"/>
                      <a:pt x="435" y="463"/>
                      <a:pt x="435" y="462"/>
                    </a:cubicBezTo>
                    <a:cubicBezTo>
                      <a:pt x="436" y="463"/>
                      <a:pt x="436" y="462"/>
                      <a:pt x="438" y="463"/>
                    </a:cubicBezTo>
                    <a:cubicBezTo>
                      <a:pt x="438" y="462"/>
                      <a:pt x="437" y="462"/>
                      <a:pt x="437" y="461"/>
                    </a:cubicBezTo>
                    <a:cubicBezTo>
                      <a:pt x="438" y="461"/>
                      <a:pt x="438" y="459"/>
                      <a:pt x="439" y="459"/>
                    </a:cubicBezTo>
                    <a:cubicBezTo>
                      <a:pt x="439" y="459"/>
                      <a:pt x="438" y="459"/>
                      <a:pt x="438" y="458"/>
                    </a:cubicBezTo>
                    <a:cubicBezTo>
                      <a:pt x="438" y="458"/>
                      <a:pt x="438" y="457"/>
                      <a:pt x="439" y="457"/>
                    </a:cubicBezTo>
                    <a:cubicBezTo>
                      <a:pt x="439" y="457"/>
                      <a:pt x="439" y="458"/>
                      <a:pt x="440" y="458"/>
                    </a:cubicBezTo>
                    <a:cubicBezTo>
                      <a:pt x="439" y="457"/>
                      <a:pt x="441" y="457"/>
                      <a:pt x="440" y="456"/>
                    </a:cubicBezTo>
                    <a:cubicBezTo>
                      <a:pt x="441" y="455"/>
                      <a:pt x="441" y="455"/>
                      <a:pt x="442" y="456"/>
                    </a:cubicBezTo>
                    <a:cubicBezTo>
                      <a:pt x="443" y="455"/>
                      <a:pt x="442" y="455"/>
                      <a:pt x="442" y="454"/>
                    </a:cubicBezTo>
                    <a:cubicBezTo>
                      <a:pt x="442" y="454"/>
                      <a:pt x="443" y="455"/>
                      <a:pt x="443" y="454"/>
                    </a:cubicBezTo>
                    <a:cubicBezTo>
                      <a:pt x="442" y="454"/>
                      <a:pt x="442" y="454"/>
                      <a:pt x="443" y="454"/>
                    </a:cubicBezTo>
                    <a:cubicBezTo>
                      <a:pt x="443" y="451"/>
                      <a:pt x="445" y="452"/>
                      <a:pt x="445" y="450"/>
                    </a:cubicBezTo>
                    <a:cubicBezTo>
                      <a:pt x="444" y="449"/>
                      <a:pt x="444" y="450"/>
                      <a:pt x="444" y="450"/>
                    </a:cubicBezTo>
                    <a:cubicBezTo>
                      <a:pt x="444" y="449"/>
                      <a:pt x="444" y="449"/>
                      <a:pt x="445" y="449"/>
                    </a:cubicBezTo>
                    <a:cubicBezTo>
                      <a:pt x="445" y="449"/>
                      <a:pt x="444" y="448"/>
                      <a:pt x="445" y="448"/>
                    </a:cubicBezTo>
                    <a:cubicBezTo>
                      <a:pt x="446" y="449"/>
                      <a:pt x="446" y="447"/>
                      <a:pt x="448" y="447"/>
                    </a:cubicBezTo>
                    <a:cubicBezTo>
                      <a:pt x="447" y="444"/>
                      <a:pt x="450" y="442"/>
                      <a:pt x="449" y="439"/>
                    </a:cubicBezTo>
                    <a:cubicBezTo>
                      <a:pt x="450" y="439"/>
                      <a:pt x="450" y="439"/>
                      <a:pt x="450" y="439"/>
                    </a:cubicBezTo>
                    <a:cubicBezTo>
                      <a:pt x="450" y="437"/>
                      <a:pt x="451" y="436"/>
                      <a:pt x="451" y="435"/>
                    </a:cubicBezTo>
                    <a:cubicBezTo>
                      <a:pt x="450" y="434"/>
                      <a:pt x="449" y="437"/>
                      <a:pt x="449" y="435"/>
                    </a:cubicBezTo>
                    <a:cubicBezTo>
                      <a:pt x="450" y="435"/>
                      <a:pt x="450" y="433"/>
                      <a:pt x="450" y="432"/>
                    </a:cubicBezTo>
                    <a:cubicBezTo>
                      <a:pt x="450" y="434"/>
                      <a:pt x="451" y="433"/>
                      <a:pt x="452" y="433"/>
                    </a:cubicBezTo>
                    <a:cubicBezTo>
                      <a:pt x="453" y="432"/>
                      <a:pt x="454" y="431"/>
                      <a:pt x="454" y="429"/>
                    </a:cubicBezTo>
                    <a:cubicBezTo>
                      <a:pt x="455" y="429"/>
                      <a:pt x="456" y="428"/>
                      <a:pt x="456" y="427"/>
                    </a:cubicBezTo>
                    <a:cubicBezTo>
                      <a:pt x="457" y="428"/>
                      <a:pt x="457" y="426"/>
                      <a:pt x="457" y="426"/>
                    </a:cubicBezTo>
                    <a:cubicBezTo>
                      <a:pt x="457" y="425"/>
                      <a:pt x="456" y="425"/>
                      <a:pt x="456" y="424"/>
                    </a:cubicBezTo>
                    <a:cubicBezTo>
                      <a:pt x="456" y="424"/>
                      <a:pt x="457" y="424"/>
                      <a:pt x="457" y="424"/>
                    </a:cubicBezTo>
                    <a:cubicBezTo>
                      <a:pt x="458" y="423"/>
                      <a:pt x="458" y="422"/>
                      <a:pt x="459" y="421"/>
                    </a:cubicBezTo>
                    <a:cubicBezTo>
                      <a:pt x="458" y="420"/>
                      <a:pt x="458" y="418"/>
                      <a:pt x="458" y="417"/>
                    </a:cubicBezTo>
                    <a:cubicBezTo>
                      <a:pt x="457" y="417"/>
                      <a:pt x="458" y="416"/>
                      <a:pt x="457" y="415"/>
                    </a:cubicBezTo>
                    <a:cubicBezTo>
                      <a:pt x="458" y="415"/>
                      <a:pt x="457" y="414"/>
                      <a:pt x="458" y="414"/>
                    </a:cubicBezTo>
                    <a:cubicBezTo>
                      <a:pt x="457" y="414"/>
                      <a:pt x="458" y="414"/>
                      <a:pt x="458" y="414"/>
                    </a:cubicBezTo>
                    <a:cubicBezTo>
                      <a:pt x="458" y="414"/>
                      <a:pt x="457" y="414"/>
                      <a:pt x="458" y="412"/>
                    </a:cubicBezTo>
                    <a:cubicBezTo>
                      <a:pt x="457" y="412"/>
                      <a:pt x="457" y="412"/>
                      <a:pt x="457" y="412"/>
                    </a:cubicBezTo>
                    <a:cubicBezTo>
                      <a:pt x="458" y="411"/>
                      <a:pt x="457" y="410"/>
                      <a:pt x="458" y="409"/>
                    </a:cubicBezTo>
                    <a:cubicBezTo>
                      <a:pt x="458" y="409"/>
                      <a:pt x="458" y="408"/>
                      <a:pt x="458" y="407"/>
                    </a:cubicBezTo>
                    <a:cubicBezTo>
                      <a:pt x="459" y="407"/>
                      <a:pt x="459" y="406"/>
                      <a:pt x="459" y="405"/>
                    </a:cubicBezTo>
                    <a:cubicBezTo>
                      <a:pt x="459" y="404"/>
                      <a:pt x="461" y="404"/>
                      <a:pt x="460" y="403"/>
                    </a:cubicBezTo>
                    <a:cubicBezTo>
                      <a:pt x="460" y="404"/>
                      <a:pt x="460" y="404"/>
                      <a:pt x="460" y="403"/>
                    </a:cubicBezTo>
                    <a:cubicBezTo>
                      <a:pt x="460" y="403"/>
                      <a:pt x="461" y="402"/>
                      <a:pt x="461" y="401"/>
                    </a:cubicBezTo>
                    <a:cubicBezTo>
                      <a:pt x="460" y="399"/>
                      <a:pt x="462" y="397"/>
                      <a:pt x="461" y="394"/>
                    </a:cubicBezTo>
                    <a:cubicBezTo>
                      <a:pt x="462" y="393"/>
                      <a:pt x="463" y="390"/>
                      <a:pt x="464" y="389"/>
                    </a:cubicBezTo>
                    <a:cubicBezTo>
                      <a:pt x="463" y="387"/>
                      <a:pt x="464" y="386"/>
                      <a:pt x="465" y="386"/>
                    </a:cubicBezTo>
                    <a:cubicBezTo>
                      <a:pt x="465" y="384"/>
                      <a:pt x="465" y="384"/>
                      <a:pt x="466" y="383"/>
                    </a:cubicBezTo>
                    <a:cubicBezTo>
                      <a:pt x="464" y="381"/>
                      <a:pt x="466" y="378"/>
                      <a:pt x="464" y="376"/>
                    </a:cubicBezTo>
                    <a:cubicBezTo>
                      <a:pt x="465" y="374"/>
                      <a:pt x="466" y="372"/>
                      <a:pt x="466" y="370"/>
                    </a:cubicBezTo>
                    <a:cubicBezTo>
                      <a:pt x="466" y="370"/>
                      <a:pt x="465" y="369"/>
                      <a:pt x="465" y="368"/>
                    </a:cubicBezTo>
                    <a:cubicBezTo>
                      <a:pt x="465" y="367"/>
                      <a:pt x="466" y="366"/>
                      <a:pt x="468" y="365"/>
                    </a:cubicBezTo>
                    <a:cubicBezTo>
                      <a:pt x="467" y="364"/>
                      <a:pt x="468" y="364"/>
                      <a:pt x="468" y="362"/>
                    </a:cubicBezTo>
                    <a:cubicBezTo>
                      <a:pt x="470" y="362"/>
                      <a:pt x="470" y="361"/>
                      <a:pt x="470" y="360"/>
                    </a:cubicBezTo>
                    <a:cubicBezTo>
                      <a:pt x="470" y="360"/>
                      <a:pt x="471" y="360"/>
                      <a:pt x="471" y="360"/>
                    </a:cubicBezTo>
                    <a:cubicBezTo>
                      <a:pt x="471" y="359"/>
                      <a:pt x="471" y="358"/>
                      <a:pt x="471" y="357"/>
                    </a:cubicBezTo>
                    <a:cubicBezTo>
                      <a:pt x="471" y="356"/>
                      <a:pt x="472" y="356"/>
                      <a:pt x="472" y="356"/>
                    </a:cubicBezTo>
                    <a:cubicBezTo>
                      <a:pt x="473" y="355"/>
                      <a:pt x="474" y="351"/>
                      <a:pt x="473" y="349"/>
                    </a:cubicBezTo>
                    <a:cubicBezTo>
                      <a:pt x="476" y="348"/>
                      <a:pt x="476" y="345"/>
                      <a:pt x="479" y="345"/>
                    </a:cubicBezTo>
                    <a:cubicBezTo>
                      <a:pt x="480" y="344"/>
                      <a:pt x="481" y="343"/>
                      <a:pt x="482" y="342"/>
                    </a:cubicBezTo>
                    <a:cubicBezTo>
                      <a:pt x="489" y="342"/>
                      <a:pt x="493" y="336"/>
                      <a:pt x="499" y="334"/>
                    </a:cubicBezTo>
                    <a:cubicBezTo>
                      <a:pt x="499" y="333"/>
                      <a:pt x="500" y="333"/>
                      <a:pt x="500" y="333"/>
                    </a:cubicBezTo>
                    <a:cubicBezTo>
                      <a:pt x="503" y="332"/>
                      <a:pt x="504" y="331"/>
                      <a:pt x="506" y="329"/>
                    </a:cubicBezTo>
                    <a:cubicBezTo>
                      <a:pt x="507" y="328"/>
                      <a:pt x="507" y="327"/>
                      <a:pt x="509" y="326"/>
                    </a:cubicBezTo>
                    <a:cubicBezTo>
                      <a:pt x="509" y="326"/>
                      <a:pt x="509" y="326"/>
                      <a:pt x="510" y="325"/>
                    </a:cubicBezTo>
                    <a:cubicBezTo>
                      <a:pt x="512" y="324"/>
                      <a:pt x="514" y="323"/>
                      <a:pt x="516" y="322"/>
                    </a:cubicBezTo>
                    <a:cubicBezTo>
                      <a:pt x="517" y="321"/>
                      <a:pt x="518" y="320"/>
                      <a:pt x="520" y="320"/>
                    </a:cubicBezTo>
                    <a:cubicBezTo>
                      <a:pt x="521" y="318"/>
                      <a:pt x="522" y="317"/>
                      <a:pt x="524" y="315"/>
                    </a:cubicBezTo>
                    <a:cubicBezTo>
                      <a:pt x="524" y="315"/>
                      <a:pt x="524" y="314"/>
                      <a:pt x="525" y="315"/>
                    </a:cubicBezTo>
                    <a:cubicBezTo>
                      <a:pt x="526" y="312"/>
                      <a:pt x="529" y="311"/>
                      <a:pt x="530" y="309"/>
                    </a:cubicBezTo>
                    <a:cubicBezTo>
                      <a:pt x="531" y="309"/>
                      <a:pt x="531" y="307"/>
                      <a:pt x="532" y="307"/>
                    </a:cubicBezTo>
                    <a:cubicBezTo>
                      <a:pt x="532" y="306"/>
                      <a:pt x="533" y="306"/>
                      <a:pt x="533" y="305"/>
                    </a:cubicBezTo>
                    <a:cubicBezTo>
                      <a:pt x="534" y="305"/>
                      <a:pt x="535" y="304"/>
                      <a:pt x="536" y="303"/>
                    </a:cubicBezTo>
                    <a:cubicBezTo>
                      <a:pt x="536" y="303"/>
                      <a:pt x="535" y="302"/>
                      <a:pt x="536" y="302"/>
                    </a:cubicBezTo>
                    <a:cubicBezTo>
                      <a:pt x="537" y="302"/>
                      <a:pt x="537" y="303"/>
                      <a:pt x="537" y="303"/>
                    </a:cubicBezTo>
                    <a:cubicBezTo>
                      <a:pt x="539" y="301"/>
                      <a:pt x="539" y="299"/>
                      <a:pt x="541" y="299"/>
                    </a:cubicBezTo>
                    <a:cubicBezTo>
                      <a:pt x="542" y="296"/>
                      <a:pt x="545" y="296"/>
                      <a:pt x="545" y="292"/>
                    </a:cubicBezTo>
                    <a:cubicBezTo>
                      <a:pt x="546" y="292"/>
                      <a:pt x="547" y="291"/>
                      <a:pt x="547" y="290"/>
                    </a:cubicBezTo>
                    <a:cubicBezTo>
                      <a:pt x="547" y="290"/>
                      <a:pt x="547" y="290"/>
                      <a:pt x="547" y="291"/>
                    </a:cubicBezTo>
                    <a:cubicBezTo>
                      <a:pt x="549" y="288"/>
                      <a:pt x="550" y="287"/>
                      <a:pt x="551" y="283"/>
                    </a:cubicBezTo>
                    <a:cubicBezTo>
                      <a:pt x="553" y="283"/>
                      <a:pt x="553" y="281"/>
                      <a:pt x="554" y="280"/>
                    </a:cubicBezTo>
                    <a:cubicBezTo>
                      <a:pt x="554" y="280"/>
                      <a:pt x="554" y="280"/>
                      <a:pt x="554" y="279"/>
                    </a:cubicBezTo>
                    <a:cubicBezTo>
                      <a:pt x="556" y="277"/>
                      <a:pt x="556" y="275"/>
                      <a:pt x="558" y="274"/>
                    </a:cubicBezTo>
                    <a:cubicBezTo>
                      <a:pt x="558" y="274"/>
                      <a:pt x="557" y="274"/>
                      <a:pt x="558" y="273"/>
                    </a:cubicBezTo>
                    <a:cubicBezTo>
                      <a:pt x="558" y="273"/>
                      <a:pt x="559" y="272"/>
                      <a:pt x="559" y="272"/>
                    </a:cubicBezTo>
                    <a:cubicBezTo>
                      <a:pt x="560" y="272"/>
                      <a:pt x="559" y="272"/>
                      <a:pt x="559" y="271"/>
                    </a:cubicBezTo>
                    <a:cubicBezTo>
                      <a:pt x="560" y="271"/>
                      <a:pt x="560" y="272"/>
                      <a:pt x="560" y="272"/>
                    </a:cubicBezTo>
                    <a:cubicBezTo>
                      <a:pt x="560" y="271"/>
                      <a:pt x="561" y="270"/>
                      <a:pt x="561" y="270"/>
                    </a:cubicBezTo>
                    <a:cubicBezTo>
                      <a:pt x="562" y="268"/>
                      <a:pt x="563" y="265"/>
                      <a:pt x="565" y="263"/>
                    </a:cubicBezTo>
                    <a:cubicBezTo>
                      <a:pt x="564" y="262"/>
                      <a:pt x="566" y="262"/>
                      <a:pt x="565" y="260"/>
                    </a:cubicBezTo>
                    <a:cubicBezTo>
                      <a:pt x="566" y="260"/>
                      <a:pt x="566" y="260"/>
                      <a:pt x="566" y="260"/>
                    </a:cubicBezTo>
                    <a:cubicBezTo>
                      <a:pt x="566" y="259"/>
                      <a:pt x="566" y="259"/>
                      <a:pt x="566" y="258"/>
                    </a:cubicBezTo>
                    <a:cubicBezTo>
                      <a:pt x="567" y="258"/>
                      <a:pt x="567" y="258"/>
                      <a:pt x="567" y="258"/>
                    </a:cubicBezTo>
                    <a:cubicBezTo>
                      <a:pt x="567" y="257"/>
                      <a:pt x="568" y="256"/>
                      <a:pt x="568" y="256"/>
                    </a:cubicBezTo>
                    <a:cubicBezTo>
                      <a:pt x="568" y="255"/>
                      <a:pt x="568" y="255"/>
                      <a:pt x="568" y="255"/>
                    </a:cubicBezTo>
                    <a:cubicBezTo>
                      <a:pt x="568" y="254"/>
                      <a:pt x="569" y="255"/>
                      <a:pt x="569" y="254"/>
                    </a:cubicBezTo>
                    <a:cubicBezTo>
                      <a:pt x="569" y="253"/>
                      <a:pt x="569" y="252"/>
                      <a:pt x="569" y="251"/>
                    </a:cubicBezTo>
                    <a:cubicBezTo>
                      <a:pt x="569" y="249"/>
                      <a:pt x="570" y="249"/>
                      <a:pt x="571" y="248"/>
                    </a:cubicBezTo>
                    <a:cubicBezTo>
                      <a:pt x="571" y="245"/>
                      <a:pt x="572" y="243"/>
                      <a:pt x="572" y="240"/>
                    </a:cubicBezTo>
                    <a:cubicBezTo>
                      <a:pt x="572" y="240"/>
                      <a:pt x="573" y="241"/>
                      <a:pt x="573" y="241"/>
                    </a:cubicBezTo>
                    <a:cubicBezTo>
                      <a:pt x="574" y="239"/>
                      <a:pt x="574" y="239"/>
                      <a:pt x="575" y="238"/>
                    </a:cubicBezTo>
                    <a:cubicBezTo>
                      <a:pt x="575" y="236"/>
                      <a:pt x="576" y="234"/>
                      <a:pt x="576" y="230"/>
                    </a:cubicBezTo>
                    <a:cubicBezTo>
                      <a:pt x="576" y="229"/>
                      <a:pt x="578" y="228"/>
                      <a:pt x="578" y="226"/>
                    </a:cubicBezTo>
                    <a:cubicBezTo>
                      <a:pt x="577" y="225"/>
                      <a:pt x="577" y="223"/>
                      <a:pt x="579" y="223"/>
                    </a:cubicBezTo>
                    <a:cubicBezTo>
                      <a:pt x="578" y="222"/>
                      <a:pt x="579" y="221"/>
                      <a:pt x="579" y="220"/>
                    </a:cubicBezTo>
                    <a:cubicBezTo>
                      <a:pt x="579" y="220"/>
                      <a:pt x="579" y="220"/>
                      <a:pt x="580" y="219"/>
                    </a:cubicBezTo>
                    <a:cubicBezTo>
                      <a:pt x="578" y="216"/>
                      <a:pt x="582" y="213"/>
                      <a:pt x="581" y="209"/>
                    </a:cubicBezTo>
                    <a:cubicBezTo>
                      <a:pt x="582" y="208"/>
                      <a:pt x="581" y="206"/>
                      <a:pt x="581" y="204"/>
                    </a:cubicBezTo>
                    <a:cubicBezTo>
                      <a:pt x="583" y="202"/>
                      <a:pt x="582" y="198"/>
                      <a:pt x="582" y="195"/>
                    </a:cubicBezTo>
                    <a:cubicBezTo>
                      <a:pt x="582" y="194"/>
                      <a:pt x="582" y="194"/>
                      <a:pt x="581" y="193"/>
                    </a:cubicBezTo>
                    <a:cubicBezTo>
                      <a:pt x="583" y="190"/>
                      <a:pt x="583" y="184"/>
                      <a:pt x="581" y="181"/>
                    </a:cubicBezTo>
                    <a:close/>
                    <a:moveTo>
                      <a:pt x="99" y="22"/>
                    </a:move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lose/>
                    <a:moveTo>
                      <a:pt x="101" y="24"/>
                    </a:moveTo>
                    <a:cubicBezTo>
                      <a:pt x="100" y="24"/>
                      <a:pt x="100" y="23"/>
                      <a:pt x="100" y="23"/>
                    </a:cubicBezTo>
                    <a:cubicBezTo>
                      <a:pt x="101" y="22"/>
                      <a:pt x="101" y="23"/>
                      <a:pt x="101" y="24"/>
                    </a:cubicBezTo>
                    <a:close/>
                    <a:moveTo>
                      <a:pt x="103" y="25"/>
                    </a:moveTo>
                    <a:cubicBezTo>
                      <a:pt x="102" y="25"/>
                      <a:pt x="103" y="24"/>
                      <a:pt x="103" y="24"/>
                    </a:cubicBezTo>
                    <a:cubicBezTo>
                      <a:pt x="103" y="24"/>
                      <a:pt x="103" y="25"/>
                      <a:pt x="103" y="25"/>
                    </a:cubicBezTo>
                    <a:close/>
                    <a:moveTo>
                      <a:pt x="142" y="7"/>
                    </a:moveTo>
                    <a:cubicBezTo>
                      <a:pt x="142" y="6"/>
                      <a:pt x="142" y="6"/>
                      <a:pt x="142" y="6"/>
                    </a:cubicBezTo>
                    <a:cubicBezTo>
                      <a:pt x="143" y="6"/>
                      <a:pt x="142" y="6"/>
                      <a:pt x="142" y="7"/>
                    </a:cubicBezTo>
                    <a:close/>
                    <a:moveTo>
                      <a:pt x="155" y="6"/>
                    </a:moveTo>
                    <a:cubicBezTo>
                      <a:pt x="155" y="5"/>
                      <a:pt x="156" y="5"/>
                      <a:pt x="156" y="4"/>
                    </a:cubicBezTo>
                    <a:cubicBezTo>
                      <a:pt x="156" y="4"/>
                      <a:pt x="157" y="5"/>
                      <a:pt x="157" y="5"/>
                    </a:cubicBezTo>
                    <a:cubicBezTo>
                      <a:pt x="156" y="5"/>
                      <a:pt x="156" y="6"/>
                      <a:pt x="155" y="6"/>
                    </a:cubicBezTo>
                    <a:close/>
                    <a:moveTo>
                      <a:pt x="166" y="3"/>
                    </a:move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2"/>
                      <a:pt x="166" y="3"/>
                      <a:pt x="166" y="3"/>
                    </a:cubicBezTo>
                    <a:close/>
                    <a:moveTo>
                      <a:pt x="190" y="1"/>
                    </a:moveTo>
                    <a:cubicBezTo>
                      <a:pt x="190" y="1"/>
                      <a:pt x="191" y="1"/>
                      <a:pt x="191" y="1"/>
                    </a:cubicBezTo>
                    <a:cubicBezTo>
                      <a:pt x="191" y="1"/>
                      <a:pt x="190" y="2"/>
                      <a:pt x="190" y="1"/>
                    </a:cubicBezTo>
                    <a:close/>
                    <a:moveTo>
                      <a:pt x="194" y="2"/>
                    </a:moveTo>
                    <a:cubicBezTo>
                      <a:pt x="193" y="2"/>
                      <a:pt x="194" y="1"/>
                      <a:pt x="195" y="2"/>
                    </a:cubicBezTo>
                    <a:cubicBezTo>
                      <a:pt x="195" y="2"/>
                      <a:pt x="194" y="2"/>
                      <a:pt x="194" y="2"/>
                    </a:cubicBezTo>
                    <a:close/>
                    <a:moveTo>
                      <a:pt x="205" y="3"/>
                    </a:moveTo>
                    <a:cubicBezTo>
                      <a:pt x="205" y="3"/>
                      <a:pt x="205" y="3"/>
                      <a:pt x="204" y="3"/>
                    </a:cubicBezTo>
                    <a:cubicBezTo>
                      <a:pt x="205" y="2"/>
                      <a:pt x="205" y="3"/>
                      <a:pt x="205" y="3"/>
                    </a:cubicBezTo>
                    <a:close/>
                    <a:moveTo>
                      <a:pt x="206" y="8"/>
                    </a:moveTo>
                    <a:cubicBezTo>
                      <a:pt x="206" y="7"/>
                      <a:pt x="207" y="7"/>
                      <a:pt x="207" y="7"/>
                    </a:cubicBezTo>
                    <a:cubicBezTo>
                      <a:pt x="208" y="7"/>
                      <a:pt x="207" y="8"/>
                      <a:pt x="206" y="8"/>
                    </a:cubicBezTo>
                    <a:close/>
                    <a:moveTo>
                      <a:pt x="211" y="6"/>
                    </a:moveTo>
                    <a:cubicBezTo>
                      <a:pt x="211" y="6"/>
                      <a:pt x="211" y="6"/>
                      <a:pt x="211" y="6"/>
                    </a:cubicBezTo>
                    <a:cubicBezTo>
                      <a:pt x="211" y="6"/>
                      <a:pt x="211" y="6"/>
                      <a:pt x="211" y="6"/>
                    </a:cubicBezTo>
                    <a:cubicBezTo>
                      <a:pt x="211" y="6"/>
                      <a:pt x="211" y="6"/>
                      <a:pt x="211" y="6"/>
                    </a:cubicBezTo>
                    <a:cubicBezTo>
                      <a:pt x="211" y="6"/>
                      <a:pt x="211" y="6"/>
                      <a:pt x="211" y="6"/>
                    </a:cubicBezTo>
                    <a:close/>
                    <a:moveTo>
                      <a:pt x="212" y="9"/>
                    </a:moveTo>
                    <a:cubicBezTo>
                      <a:pt x="212" y="8"/>
                      <a:pt x="212" y="8"/>
                      <a:pt x="212" y="8"/>
                    </a:cubicBezTo>
                    <a:cubicBezTo>
                      <a:pt x="213" y="8"/>
                      <a:pt x="213" y="8"/>
                      <a:pt x="212" y="9"/>
                    </a:cubicBezTo>
                    <a:close/>
                    <a:moveTo>
                      <a:pt x="213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1" y="6"/>
                      <a:pt x="213" y="6"/>
                      <a:pt x="212" y="6"/>
                    </a:cubicBezTo>
                    <a:cubicBezTo>
                      <a:pt x="212" y="5"/>
                      <a:pt x="212" y="6"/>
                      <a:pt x="213" y="5"/>
                    </a:cubicBezTo>
                    <a:cubicBezTo>
                      <a:pt x="213" y="6"/>
                      <a:pt x="213" y="6"/>
                      <a:pt x="213" y="6"/>
                    </a:cubicBezTo>
                    <a:close/>
                    <a:moveTo>
                      <a:pt x="215" y="8"/>
                    </a:moveTo>
                    <a:cubicBezTo>
                      <a:pt x="215" y="8"/>
                      <a:pt x="215" y="8"/>
                      <a:pt x="214" y="8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5" y="7"/>
                      <a:pt x="215" y="7"/>
                      <a:pt x="215" y="7"/>
                    </a:cubicBezTo>
                    <a:cubicBezTo>
                      <a:pt x="215" y="7"/>
                      <a:pt x="215" y="7"/>
                      <a:pt x="215" y="8"/>
                    </a:cubicBezTo>
                    <a:close/>
                    <a:moveTo>
                      <a:pt x="271" y="38"/>
                    </a:moveTo>
                    <a:cubicBezTo>
                      <a:pt x="271" y="37"/>
                      <a:pt x="271" y="37"/>
                      <a:pt x="271" y="37"/>
                    </a:cubicBezTo>
                    <a:cubicBezTo>
                      <a:pt x="271" y="37"/>
                      <a:pt x="271" y="37"/>
                      <a:pt x="271" y="38"/>
                    </a:cubicBezTo>
                    <a:close/>
                    <a:moveTo>
                      <a:pt x="273" y="38"/>
                    </a:moveTo>
                    <a:cubicBezTo>
                      <a:pt x="274" y="38"/>
                      <a:pt x="273" y="39"/>
                      <a:pt x="273" y="38"/>
                    </a:cubicBezTo>
                    <a:close/>
                    <a:moveTo>
                      <a:pt x="134" y="357"/>
                    </a:moveTo>
                    <a:cubicBezTo>
                      <a:pt x="134" y="357"/>
                      <a:pt x="133" y="357"/>
                      <a:pt x="133" y="357"/>
                    </a:cubicBezTo>
                    <a:cubicBezTo>
                      <a:pt x="133" y="356"/>
                      <a:pt x="134" y="359"/>
                      <a:pt x="134" y="357"/>
                    </a:cubicBezTo>
                    <a:close/>
                    <a:moveTo>
                      <a:pt x="145" y="398"/>
                    </a:moveTo>
                    <a:cubicBezTo>
                      <a:pt x="143" y="398"/>
                      <a:pt x="144" y="396"/>
                      <a:pt x="143" y="395"/>
                    </a:cubicBezTo>
                    <a:cubicBezTo>
                      <a:pt x="143" y="394"/>
                      <a:pt x="144" y="394"/>
                      <a:pt x="145" y="394"/>
                    </a:cubicBezTo>
                    <a:cubicBezTo>
                      <a:pt x="146" y="394"/>
                      <a:pt x="146" y="397"/>
                      <a:pt x="145" y="398"/>
                    </a:cubicBezTo>
                    <a:close/>
                    <a:moveTo>
                      <a:pt x="536" y="74"/>
                    </a:moveTo>
                    <a:cubicBezTo>
                      <a:pt x="536" y="74"/>
                      <a:pt x="536" y="75"/>
                      <a:pt x="535" y="75"/>
                    </a:cubicBezTo>
                    <a:cubicBezTo>
                      <a:pt x="536" y="75"/>
                      <a:pt x="536" y="74"/>
                      <a:pt x="536" y="74"/>
                    </a:cubicBezTo>
                    <a:close/>
                    <a:moveTo>
                      <a:pt x="526" y="60"/>
                    </a:moveTo>
                    <a:cubicBezTo>
                      <a:pt x="527" y="60"/>
                      <a:pt x="527" y="60"/>
                      <a:pt x="526" y="61"/>
                    </a:cubicBezTo>
                    <a:cubicBezTo>
                      <a:pt x="526" y="60"/>
                      <a:pt x="526" y="60"/>
                      <a:pt x="526" y="60"/>
                    </a:cubicBezTo>
                    <a:close/>
                    <a:moveTo>
                      <a:pt x="526" y="58"/>
                    </a:moveTo>
                    <a:cubicBezTo>
                      <a:pt x="526" y="58"/>
                      <a:pt x="527" y="59"/>
                      <a:pt x="526" y="59"/>
                    </a:cubicBezTo>
                    <a:cubicBezTo>
                      <a:pt x="526" y="60"/>
                      <a:pt x="526" y="59"/>
                      <a:pt x="526" y="58"/>
                    </a:cubicBezTo>
                    <a:close/>
                    <a:moveTo>
                      <a:pt x="472" y="29"/>
                    </a:moveTo>
                    <a:cubicBezTo>
                      <a:pt x="473" y="30"/>
                      <a:pt x="472" y="31"/>
                      <a:pt x="472" y="29"/>
                    </a:cubicBezTo>
                    <a:close/>
                    <a:moveTo>
                      <a:pt x="470" y="71"/>
                    </a:moveTo>
                    <a:cubicBezTo>
                      <a:pt x="470" y="71"/>
                      <a:pt x="470" y="71"/>
                      <a:pt x="471" y="71"/>
                    </a:cubicBezTo>
                    <a:cubicBezTo>
                      <a:pt x="471" y="71"/>
                      <a:pt x="471" y="72"/>
                      <a:pt x="470" y="71"/>
                    </a:cubicBezTo>
                    <a:cubicBezTo>
                      <a:pt x="470" y="71"/>
                      <a:pt x="470" y="71"/>
                      <a:pt x="470" y="71"/>
                    </a:cubicBezTo>
                    <a:close/>
                    <a:moveTo>
                      <a:pt x="463" y="68"/>
                    </a:moveTo>
                    <a:cubicBezTo>
                      <a:pt x="464" y="68"/>
                      <a:pt x="464" y="69"/>
                      <a:pt x="463" y="69"/>
                    </a:cubicBezTo>
                    <a:cubicBezTo>
                      <a:pt x="463" y="68"/>
                      <a:pt x="463" y="68"/>
                      <a:pt x="463" y="68"/>
                    </a:cubicBezTo>
                    <a:close/>
                    <a:moveTo>
                      <a:pt x="459" y="67"/>
                    </a:moveTo>
                    <a:cubicBezTo>
                      <a:pt x="460" y="67"/>
                      <a:pt x="460" y="67"/>
                      <a:pt x="460" y="67"/>
                    </a:cubicBezTo>
                    <a:cubicBezTo>
                      <a:pt x="460" y="68"/>
                      <a:pt x="459" y="68"/>
                      <a:pt x="459" y="68"/>
                    </a:cubicBezTo>
                    <a:cubicBezTo>
                      <a:pt x="458" y="67"/>
                      <a:pt x="459" y="67"/>
                      <a:pt x="459" y="67"/>
                    </a:cubicBezTo>
                    <a:close/>
                    <a:moveTo>
                      <a:pt x="459" y="70"/>
                    </a:moveTo>
                    <a:cubicBezTo>
                      <a:pt x="459" y="70"/>
                      <a:pt x="459" y="69"/>
                      <a:pt x="459" y="69"/>
                    </a:cubicBezTo>
                    <a:cubicBezTo>
                      <a:pt x="459" y="69"/>
                      <a:pt x="460" y="69"/>
                      <a:pt x="460" y="69"/>
                    </a:cubicBezTo>
                    <a:cubicBezTo>
                      <a:pt x="460" y="69"/>
                      <a:pt x="460" y="70"/>
                      <a:pt x="459" y="70"/>
                    </a:cubicBezTo>
                    <a:close/>
                    <a:moveTo>
                      <a:pt x="453" y="72"/>
                    </a:moveTo>
                    <a:cubicBezTo>
                      <a:pt x="453" y="72"/>
                      <a:pt x="453" y="71"/>
                      <a:pt x="453" y="71"/>
                    </a:cubicBezTo>
                    <a:cubicBezTo>
                      <a:pt x="453" y="71"/>
                      <a:pt x="453" y="71"/>
                      <a:pt x="453" y="72"/>
                    </a:cubicBezTo>
                    <a:close/>
                    <a:moveTo>
                      <a:pt x="448" y="66"/>
                    </a:moveTo>
                    <a:cubicBezTo>
                      <a:pt x="448" y="66"/>
                      <a:pt x="448" y="66"/>
                      <a:pt x="448" y="67"/>
                    </a:cubicBezTo>
                    <a:cubicBezTo>
                      <a:pt x="447" y="67"/>
                      <a:pt x="446" y="67"/>
                      <a:pt x="446" y="66"/>
                    </a:cubicBezTo>
                    <a:cubicBezTo>
                      <a:pt x="446" y="66"/>
                      <a:pt x="447" y="66"/>
                      <a:pt x="448" y="66"/>
                    </a:cubicBezTo>
                    <a:close/>
                    <a:moveTo>
                      <a:pt x="443" y="64"/>
                    </a:moveTo>
                    <a:cubicBezTo>
                      <a:pt x="443" y="64"/>
                      <a:pt x="444" y="65"/>
                      <a:pt x="444" y="65"/>
                    </a:cubicBezTo>
                    <a:cubicBezTo>
                      <a:pt x="443" y="65"/>
                      <a:pt x="443" y="65"/>
                      <a:pt x="443" y="65"/>
                    </a:cubicBezTo>
                    <a:cubicBezTo>
                      <a:pt x="443" y="65"/>
                      <a:pt x="443" y="65"/>
                      <a:pt x="443" y="64"/>
                    </a:cubicBezTo>
                    <a:close/>
                    <a:moveTo>
                      <a:pt x="321" y="254"/>
                    </a:moveTo>
                    <a:cubicBezTo>
                      <a:pt x="322" y="254"/>
                      <a:pt x="323" y="253"/>
                      <a:pt x="324" y="253"/>
                    </a:cubicBezTo>
                    <a:cubicBezTo>
                      <a:pt x="324" y="250"/>
                      <a:pt x="326" y="248"/>
                      <a:pt x="326" y="244"/>
                    </a:cubicBezTo>
                    <a:cubicBezTo>
                      <a:pt x="328" y="244"/>
                      <a:pt x="328" y="242"/>
                      <a:pt x="329" y="241"/>
                    </a:cubicBezTo>
                    <a:cubicBezTo>
                      <a:pt x="329" y="240"/>
                      <a:pt x="329" y="239"/>
                      <a:pt x="331" y="238"/>
                    </a:cubicBezTo>
                    <a:cubicBezTo>
                      <a:pt x="330" y="237"/>
                      <a:pt x="331" y="237"/>
                      <a:pt x="331" y="236"/>
                    </a:cubicBezTo>
                    <a:cubicBezTo>
                      <a:pt x="333" y="235"/>
                      <a:pt x="333" y="233"/>
                      <a:pt x="333" y="230"/>
                    </a:cubicBezTo>
                    <a:cubicBezTo>
                      <a:pt x="334" y="231"/>
                      <a:pt x="335" y="229"/>
                      <a:pt x="335" y="229"/>
                    </a:cubicBezTo>
                    <a:cubicBezTo>
                      <a:pt x="335" y="227"/>
                      <a:pt x="337" y="226"/>
                      <a:pt x="336" y="224"/>
                    </a:cubicBezTo>
                    <a:cubicBezTo>
                      <a:pt x="338" y="220"/>
                      <a:pt x="346" y="222"/>
                      <a:pt x="349" y="224"/>
                    </a:cubicBezTo>
                    <a:cubicBezTo>
                      <a:pt x="355" y="225"/>
                      <a:pt x="359" y="229"/>
                      <a:pt x="366" y="230"/>
                    </a:cubicBezTo>
                    <a:cubicBezTo>
                      <a:pt x="369" y="232"/>
                      <a:pt x="372" y="235"/>
                      <a:pt x="376" y="235"/>
                    </a:cubicBezTo>
                    <a:cubicBezTo>
                      <a:pt x="377" y="237"/>
                      <a:pt x="378" y="238"/>
                      <a:pt x="380" y="238"/>
                    </a:cubicBezTo>
                    <a:cubicBezTo>
                      <a:pt x="381" y="239"/>
                      <a:pt x="382" y="240"/>
                      <a:pt x="384" y="240"/>
                    </a:cubicBezTo>
                    <a:cubicBezTo>
                      <a:pt x="384" y="243"/>
                      <a:pt x="388" y="242"/>
                      <a:pt x="388" y="245"/>
                    </a:cubicBezTo>
                    <a:cubicBezTo>
                      <a:pt x="388" y="244"/>
                      <a:pt x="389" y="245"/>
                      <a:pt x="390" y="245"/>
                    </a:cubicBezTo>
                    <a:cubicBezTo>
                      <a:pt x="392" y="247"/>
                      <a:pt x="394" y="248"/>
                      <a:pt x="397" y="250"/>
                    </a:cubicBezTo>
                    <a:cubicBezTo>
                      <a:pt x="398" y="253"/>
                      <a:pt x="401" y="253"/>
                      <a:pt x="402" y="256"/>
                    </a:cubicBezTo>
                    <a:cubicBezTo>
                      <a:pt x="402" y="256"/>
                      <a:pt x="402" y="257"/>
                      <a:pt x="402" y="257"/>
                    </a:cubicBezTo>
                    <a:cubicBezTo>
                      <a:pt x="403" y="258"/>
                      <a:pt x="404" y="259"/>
                      <a:pt x="404" y="260"/>
                    </a:cubicBezTo>
                    <a:cubicBezTo>
                      <a:pt x="405" y="261"/>
                      <a:pt x="406" y="263"/>
                      <a:pt x="407" y="264"/>
                    </a:cubicBezTo>
                    <a:cubicBezTo>
                      <a:pt x="407" y="265"/>
                      <a:pt x="408" y="265"/>
                      <a:pt x="407" y="266"/>
                    </a:cubicBezTo>
                    <a:cubicBezTo>
                      <a:pt x="408" y="266"/>
                      <a:pt x="408" y="267"/>
                      <a:pt x="409" y="266"/>
                    </a:cubicBezTo>
                    <a:cubicBezTo>
                      <a:pt x="409" y="267"/>
                      <a:pt x="408" y="267"/>
                      <a:pt x="408" y="267"/>
                    </a:cubicBezTo>
                    <a:cubicBezTo>
                      <a:pt x="409" y="268"/>
                      <a:pt x="410" y="269"/>
                      <a:pt x="410" y="269"/>
                    </a:cubicBezTo>
                    <a:cubicBezTo>
                      <a:pt x="410" y="269"/>
                      <a:pt x="411" y="269"/>
                      <a:pt x="411" y="269"/>
                    </a:cubicBezTo>
                    <a:cubicBezTo>
                      <a:pt x="411" y="269"/>
                      <a:pt x="411" y="269"/>
                      <a:pt x="411" y="269"/>
                    </a:cubicBezTo>
                    <a:cubicBezTo>
                      <a:pt x="411" y="270"/>
                      <a:pt x="412" y="271"/>
                      <a:pt x="412" y="273"/>
                    </a:cubicBezTo>
                    <a:cubicBezTo>
                      <a:pt x="413" y="273"/>
                      <a:pt x="413" y="272"/>
                      <a:pt x="414" y="272"/>
                    </a:cubicBezTo>
                    <a:cubicBezTo>
                      <a:pt x="414" y="274"/>
                      <a:pt x="414" y="276"/>
                      <a:pt x="415" y="278"/>
                    </a:cubicBezTo>
                    <a:cubicBezTo>
                      <a:pt x="415" y="278"/>
                      <a:pt x="416" y="277"/>
                      <a:pt x="416" y="277"/>
                    </a:cubicBezTo>
                    <a:cubicBezTo>
                      <a:pt x="416" y="277"/>
                      <a:pt x="416" y="278"/>
                      <a:pt x="416" y="279"/>
                    </a:cubicBezTo>
                    <a:cubicBezTo>
                      <a:pt x="416" y="280"/>
                      <a:pt x="418" y="280"/>
                      <a:pt x="418" y="281"/>
                    </a:cubicBezTo>
                    <a:cubicBezTo>
                      <a:pt x="419" y="280"/>
                      <a:pt x="418" y="282"/>
                      <a:pt x="419" y="281"/>
                    </a:cubicBezTo>
                    <a:cubicBezTo>
                      <a:pt x="421" y="282"/>
                      <a:pt x="421" y="286"/>
                      <a:pt x="424" y="287"/>
                    </a:cubicBezTo>
                    <a:cubicBezTo>
                      <a:pt x="424" y="289"/>
                      <a:pt x="426" y="290"/>
                      <a:pt x="427" y="291"/>
                    </a:cubicBezTo>
                    <a:cubicBezTo>
                      <a:pt x="427" y="291"/>
                      <a:pt x="429" y="292"/>
                      <a:pt x="429" y="291"/>
                    </a:cubicBezTo>
                    <a:cubicBezTo>
                      <a:pt x="429" y="291"/>
                      <a:pt x="429" y="291"/>
                      <a:pt x="429" y="291"/>
                    </a:cubicBezTo>
                    <a:cubicBezTo>
                      <a:pt x="429" y="292"/>
                      <a:pt x="429" y="294"/>
                      <a:pt x="431" y="294"/>
                    </a:cubicBezTo>
                    <a:cubicBezTo>
                      <a:pt x="431" y="296"/>
                      <a:pt x="432" y="297"/>
                      <a:pt x="433" y="298"/>
                    </a:cubicBezTo>
                    <a:cubicBezTo>
                      <a:pt x="434" y="298"/>
                      <a:pt x="433" y="298"/>
                      <a:pt x="433" y="297"/>
                    </a:cubicBezTo>
                    <a:cubicBezTo>
                      <a:pt x="434" y="297"/>
                      <a:pt x="434" y="298"/>
                      <a:pt x="434" y="298"/>
                    </a:cubicBezTo>
                    <a:cubicBezTo>
                      <a:pt x="434" y="298"/>
                      <a:pt x="433" y="296"/>
                      <a:pt x="435" y="295"/>
                    </a:cubicBezTo>
                    <a:cubicBezTo>
                      <a:pt x="436" y="295"/>
                      <a:pt x="437" y="296"/>
                      <a:pt x="437" y="297"/>
                    </a:cubicBezTo>
                    <a:cubicBezTo>
                      <a:pt x="437" y="298"/>
                      <a:pt x="437" y="298"/>
                      <a:pt x="437" y="298"/>
                    </a:cubicBezTo>
                    <a:cubicBezTo>
                      <a:pt x="438" y="299"/>
                      <a:pt x="437" y="302"/>
                      <a:pt x="439" y="302"/>
                    </a:cubicBezTo>
                    <a:cubicBezTo>
                      <a:pt x="439" y="303"/>
                      <a:pt x="439" y="302"/>
                      <a:pt x="439" y="303"/>
                    </a:cubicBezTo>
                    <a:cubicBezTo>
                      <a:pt x="438" y="303"/>
                      <a:pt x="437" y="302"/>
                      <a:pt x="436" y="302"/>
                    </a:cubicBezTo>
                    <a:cubicBezTo>
                      <a:pt x="435" y="302"/>
                      <a:pt x="435" y="300"/>
                      <a:pt x="435" y="299"/>
                    </a:cubicBezTo>
                    <a:cubicBezTo>
                      <a:pt x="434" y="299"/>
                      <a:pt x="434" y="300"/>
                      <a:pt x="434" y="300"/>
                    </a:cubicBezTo>
                    <a:cubicBezTo>
                      <a:pt x="434" y="301"/>
                      <a:pt x="434" y="302"/>
                      <a:pt x="433" y="303"/>
                    </a:cubicBezTo>
                    <a:cubicBezTo>
                      <a:pt x="434" y="303"/>
                      <a:pt x="435" y="304"/>
                      <a:pt x="436" y="304"/>
                    </a:cubicBezTo>
                    <a:cubicBezTo>
                      <a:pt x="436" y="307"/>
                      <a:pt x="436" y="309"/>
                      <a:pt x="438" y="310"/>
                    </a:cubicBezTo>
                    <a:cubicBezTo>
                      <a:pt x="438" y="310"/>
                      <a:pt x="437" y="312"/>
                      <a:pt x="438" y="312"/>
                    </a:cubicBezTo>
                    <a:cubicBezTo>
                      <a:pt x="437" y="313"/>
                      <a:pt x="438" y="315"/>
                      <a:pt x="437" y="317"/>
                    </a:cubicBezTo>
                    <a:cubicBezTo>
                      <a:pt x="437" y="318"/>
                      <a:pt x="437" y="318"/>
                      <a:pt x="437" y="319"/>
                    </a:cubicBezTo>
                    <a:cubicBezTo>
                      <a:pt x="436" y="320"/>
                      <a:pt x="437" y="321"/>
                      <a:pt x="437" y="322"/>
                    </a:cubicBezTo>
                    <a:cubicBezTo>
                      <a:pt x="436" y="324"/>
                      <a:pt x="437" y="326"/>
                      <a:pt x="438" y="329"/>
                    </a:cubicBezTo>
                    <a:cubicBezTo>
                      <a:pt x="436" y="330"/>
                      <a:pt x="435" y="332"/>
                      <a:pt x="432" y="331"/>
                    </a:cubicBezTo>
                    <a:cubicBezTo>
                      <a:pt x="431" y="332"/>
                      <a:pt x="431" y="332"/>
                      <a:pt x="429" y="332"/>
                    </a:cubicBezTo>
                    <a:cubicBezTo>
                      <a:pt x="429" y="332"/>
                      <a:pt x="429" y="332"/>
                      <a:pt x="429" y="332"/>
                    </a:cubicBezTo>
                    <a:cubicBezTo>
                      <a:pt x="429" y="330"/>
                      <a:pt x="430" y="329"/>
                      <a:pt x="431" y="328"/>
                    </a:cubicBezTo>
                    <a:cubicBezTo>
                      <a:pt x="431" y="327"/>
                      <a:pt x="431" y="326"/>
                      <a:pt x="430" y="325"/>
                    </a:cubicBezTo>
                    <a:cubicBezTo>
                      <a:pt x="430" y="325"/>
                      <a:pt x="429" y="326"/>
                      <a:pt x="429" y="326"/>
                    </a:cubicBezTo>
                    <a:cubicBezTo>
                      <a:pt x="428" y="326"/>
                      <a:pt x="428" y="325"/>
                      <a:pt x="428" y="325"/>
                    </a:cubicBezTo>
                    <a:cubicBezTo>
                      <a:pt x="427" y="325"/>
                      <a:pt x="427" y="325"/>
                      <a:pt x="426" y="325"/>
                    </a:cubicBezTo>
                    <a:cubicBezTo>
                      <a:pt x="426" y="325"/>
                      <a:pt x="425" y="325"/>
                      <a:pt x="425" y="325"/>
                    </a:cubicBezTo>
                    <a:cubicBezTo>
                      <a:pt x="425" y="325"/>
                      <a:pt x="424" y="325"/>
                      <a:pt x="424" y="325"/>
                    </a:cubicBezTo>
                    <a:cubicBezTo>
                      <a:pt x="424" y="325"/>
                      <a:pt x="423" y="325"/>
                      <a:pt x="423" y="324"/>
                    </a:cubicBezTo>
                    <a:cubicBezTo>
                      <a:pt x="421" y="324"/>
                      <a:pt x="419" y="324"/>
                      <a:pt x="417" y="324"/>
                    </a:cubicBezTo>
                    <a:cubicBezTo>
                      <a:pt x="416" y="324"/>
                      <a:pt x="415" y="325"/>
                      <a:pt x="415" y="325"/>
                    </a:cubicBezTo>
                    <a:cubicBezTo>
                      <a:pt x="414" y="325"/>
                      <a:pt x="412" y="324"/>
                      <a:pt x="411" y="325"/>
                    </a:cubicBezTo>
                    <a:cubicBezTo>
                      <a:pt x="410" y="325"/>
                      <a:pt x="410" y="324"/>
                      <a:pt x="408" y="324"/>
                    </a:cubicBezTo>
                    <a:cubicBezTo>
                      <a:pt x="408" y="323"/>
                      <a:pt x="407" y="324"/>
                      <a:pt x="406" y="323"/>
                    </a:cubicBezTo>
                    <a:cubicBezTo>
                      <a:pt x="404" y="323"/>
                      <a:pt x="402" y="323"/>
                      <a:pt x="400" y="323"/>
                    </a:cubicBezTo>
                    <a:cubicBezTo>
                      <a:pt x="398" y="323"/>
                      <a:pt x="397" y="324"/>
                      <a:pt x="395" y="325"/>
                    </a:cubicBezTo>
                    <a:cubicBezTo>
                      <a:pt x="395" y="327"/>
                      <a:pt x="394" y="329"/>
                      <a:pt x="395" y="330"/>
                    </a:cubicBezTo>
                    <a:cubicBezTo>
                      <a:pt x="393" y="335"/>
                      <a:pt x="385" y="334"/>
                      <a:pt x="382" y="330"/>
                    </a:cubicBezTo>
                    <a:cubicBezTo>
                      <a:pt x="383" y="328"/>
                      <a:pt x="386" y="328"/>
                      <a:pt x="386" y="325"/>
                    </a:cubicBezTo>
                    <a:cubicBezTo>
                      <a:pt x="384" y="324"/>
                      <a:pt x="383" y="322"/>
                      <a:pt x="380" y="322"/>
                    </a:cubicBezTo>
                    <a:cubicBezTo>
                      <a:pt x="379" y="319"/>
                      <a:pt x="376" y="320"/>
                      <a:pt x="374" y="318"/>
                    </a:cubicBezTo>
                    <a:cubicBezTo>
                      <a:pt x="373" y="318"/>
                      <a:pt x="371" y="318"/>
                      <a:pt x="371" y="317"/>
                    </a:cubicBezTo>
                    <a:cubicBezTo>
                      <a:pt x="369" y="318"/>
                      <a:pt x="368" y="316"/>
                      <a:pt x="367" y="317"/>
                    </a:cubicBezTo>
                    <a:cubicBezTo>
                      <a:pt x="366" y="317"/>
                      <a:pt x="365" y="316"/>
                      <a:pt x="365" y="316"/>
                    </a:cubicBezTo>
                    <a:cubicBezTo>
                      <a:pt x="364" y="316"/>
                      <a:pt x="364" y="316"/>
                      <a:pt x="363" y="316"/>
                    </a:cubicBezTo>
                    <a:cubicBezTo>
                      <a:pt x="361" y="316"/>
                      <a:pt x="360" y="315"/>
                      <a:pt x="359" y="314"/>
                    </a:cubicBezTo>
                    <a:cubicBezTo>
                      <a:pt x="358" y="314"/>
                      <a:pt x="358" y="315"/>
                      <a:pt x="358" y="314"/>
                    </a:cubicBezTo>
                    <a:cubicBezTo>
                      <a:pt x="355" y="314"/>
                      <a:pt x="354" y="311"/>
                      <a:pt x="352" y="311"/>
                    </a:cubicBezTo>
                    <a:cubicBezTo>
                      <a:pt x="352" y="310"/>
                      <a:pt x="351" y="310"/>
                      <a:pt x="351" y="309"/>
                    </a:cubicBezTo>
                    <a:cubicBezTo>
                      <a:pt x="349" y="309"/>
                      <a:pt x="348" y="308"/>
                      <a:pt x="347" y="307"/>
                    </a:cubicBezTo>
                    <a:cubicBezTo>
                      <a:pt x="344" y="307"/>
                      <a:pt x="344" y="306"/>
                      <a:pt x="341" y="307"/>
                    </a:cubicBezTo>
                    <a:cubicBezTo>
                      <a:pt x="341" y="306"/>
                      <a:pt x="341" y="305"/>
                      <a:pt x="340" y="304"/>
                    </a:cubicBezTo>
                    <a:cubicBezTo>
                      <a:pt x="338" y="304"/>
                      <a:pt x="338" y="303"/>
                      <a:pt x="337" y="303"/>
                    </a:cubicBezTo>
                    <a:cubicBezTo>
                      <a:pt x="336" y="301"/>
                      <a:pt x="335" y="300"/>
                      <a:pt x="333" y="300"/>
                    </a:cubicBezTo>
                    <a:cubicBezTo>
                      <a:pt x="332" y="298"/>
                      <a:pt x="329" y="297"/>
                      <a:pt x="327" y="295"/>
                    </a:cubicBezTo>
                    <a:cubicBezTo>
                      <a:pt x="327" y="295"/>
                      <a:pt x="328" y="294"/>
                      <a:pt x="328" y="294"/>
                    </a:cubicBezTo>
                    <a:cubicBezTo>
                      <a:pt x="327" y="293"/>
                      <a:pt x="326" y="292"/>
                      <a:pt x="325" y="292"/>
                    </a:cubicBezTo>
                    <a:cubicBezTo>
                      <a:pt x="324" y="291"/>
                      <a:pt x="325" y="291"/>
                      <a:pt x="324" y="290"/>
                    </a:cubicBezTo>
                    <a:cubicBezTo>
                      <a:pt x="323" y="290"/>
                      <a:pt x="323" y="289"/>
                      <a:pt x="323" y="289"/>
                    </a:cubicBezTo>
                    <a:cubicBezTo>
                      <a:pt x="322" y="288"/>
                      <a:pt x="321" y="288"/>
                      <a:pt x="320" y="287"/>
                    </a:cubicBezTo>
                    <a:cubicBezTo>
                      <a:pt x="319" y="286"/>
                      <a:pt x="320" y="284"/>
                      <a:pt x="318" y="283"/>
                    </a:cubicBezTo>
                    <a:cubicBezTo>
                      <a:pt x="319" y="282"/>
                      <a:pt x="318" y="282"/>
                      <a:pt x="318" y="281"/>
                    </a:cubicBezTo>
                    <a:cubicBezTo>
                      <a:pt x="318" y="279"/>
                      <a:pt x="319" y="278"/>
                      <a:pt x="319" y="276"/>
                    </a:cubicBezTo>
                    <a:cubicBezTo>
                      <a:pt x="318" y="274"/>
                      <a:pt x="315" y="272"/>
                      <a:pt x="317" y="269"/>
                    </a:cubicBezTo>
                    <a:cubicBezTo>
                      <a:pt x="316" y="268"/>
                      <a:pt x="316" y="268"/>
                      <a:pt x="316" y="268"/>
                    </a:cubicBezTo>
                    <a:cubicBezTo>
                      <a:pt x="316" y="266"/>
                      <a:pt x="315" y="265"/>
                      <a:pt x="317" y="264"/>
                    </a:cubicBezTo>
                    <a:cubicBezTo>
                      <a:pt x="317" y="263"/>
                      <a:pt x="316" y="263"/>
                      <a:pt x="317" y="262"/>
                    </a:cubicBezTo>
                    <a:cubicBezTo>
                      <a:pt x="317" y="262"/>
                      <a:pt x="317" y="262"/>
                      <a:pt x="317" y="262"/>
                    </a:cubicBezTo>
                    <a:cubicBezTo>
                      <a:pt x="318" y="259"/>
                      <a:pt x="322" y="258"/>
                      <a:pt x="321" y="254"/>
                    </a:cubicBezTo>
                    <a:close/>
                    <a:moveTo>
                      <a:pt x="334" y="140"/>
                    </a:moveTo>
                    <a:cubicBezTo>
                      <a:pt x="334" y="140"/>
                      <a:pt x="334" y="140"/>
                      <a:pt x="334" y="140"/>
                    </a:cubicBezTo>
                    <a:cubicBezTo>
                      <a:pt x="334" y="140"/>
                      <a:pt x="334" y="140"/>
                      <a:pt x="334" y="141"/>
                    </a:cubicBezTo>
                    <a:cubicBezTo>
                      <a:pt x="334" y="141"/>
                      <a:pt x="334" y="140"/>
                      <a:pt x="334" y="140"/>
                    </a:cubicBezTo>
                    <a:close/>
                    <a:moveTo>
                      <a:pt x="335" y="131"/>
                    </a:moveTo>
                    <a:cubicBezTo>
                      <a:pt x="336" y="131"/>
                      <a:pt x="336" y="132"/>
                      <a:pt x="336" y="132"/>
                    </a:cubicBezTo>
                    <a:cubicBezTo>
                      <a:pt x="336" y="132"/>
                      <a:pt x="336" y="132"/>
                      <a:pt x="336" y="132"/>
                    </a:cubicBezTo>
                    <a:cubicBezTo>
                      <a:pt x="335" y="132"/>
                      <a:pt x="335" y="131"/>
                      <a:pt x="335" y="131"/>
                    </a:cubicBezTo>
                    <a:close/>
                    <a:moveTo>
                      <a:pt x="337" y="139"/>
                    </a:moveTo>
                    <a:cubicBezTo>
                      <a:pt x="337" y="139"/>
                      <a:pt x="338" y="139"/>
                      <a:pt x="338" y="139"/>
                    </a:cubicBezTo>
                    <a:cubicBezTo>
                      <a:pt x="338" y="139"/>
                      <a:pt x="338" y="139"/>
                      <a:pt x="338" y="139"/>
                    </a:cubicBezTo>
                    <a:cubicBezTo>
                      <a:pt x="339" y="139"/>
                      <a:pt x="337" y="140"/>
                      <a:pt x="337" y="141"/>
                    </a:cubicBezTo>
                    <a:cubicBezTo>
                      <a:pt x="337" y="140"/>
                      <a:pt x="337" y="140"/>
                      <a:pt x="337" y="140"/>
                    </a:cubicBezTo>
                    <a:cubicBezTo>
                      <a:pt x="337" y="140"/>
                      <a:pt x="337" y="140"/>
                      <a:pt x="337" y="139"/>
                    </a:cubicBezTo>
                    <a:close/>
                    <a:moveTo>
                      <a:pt x="341" y="146"/>
                    </a:moveTo>
                    <a:cubicBezTo>
                      <a:pt x="342" y="145"/>
                      <a:pt x="342" y="147"/>
                      <a:pt x="342" y="147"/>
                    </a:cubicBezTo>
                    <a:cubicBezTo>
                      <a:pt x="341" y="147"/>
                      <a:pt x="341" y="146"/>
                      <a:pt x="341" y="146"/>
                    </a:cubicBezTo>
                    <a:close/>
                    <a:moveTo>
                      <a:pt x="344" y="155"/>
                    </a:moveTo>
                    <a:cubicBezTo>
                      <a:pt x="345" y="155"/>
                      <a:pt x="343" y="156"/>
                      <a:pt x="344" y="155"/>
                    </a:cubicBezTo>
                    <a:close/>
                    <a:moveTo>
                      <a:pt x="413" y="269"/>
                    </a:moveTo>
                    <a:cubicBezTo>
                      <a:pt x="413" y="269"/>
                      <a:pt x="413" y="269"/>
                      <a:pt x="413" y="270"/>
                    </a:cubicBezTo>
                    <a:cubicBezTo>
                      <a:pt x="412" y="270"/>
                      <a:pt x="413" y="269"/>
                      <a:pt x="413" y="269"/>
                    </a:cubicBezTo>
                    <a:close/>
                    <a:moveTo>
                      <a:pt x="414" y="272"/>
                    </a:moveTo>
                    <a:cubicBezTo>
                      <a:pt x="414" y="272"/>
                      <a:pt x="414" y="272"/>
                      <a:pt x="415" y="272"/>
                    </a:cubicBezTo>
                    <a:cubicBezTo>
                      <a:pt x="414" y="272"/>
                      <a:pt x="414" y="272"/>
                      <a:pt x="414" y="272"/>
                    </a:cubicBezTo>
                    <a:close/>
                    <a:moveTo>
                      <a:pt x="421" y="271"/>
                    </a:moveTo>
                    <a:cubicBezTo>
                      <a:pt x="421" y="271"/>
                      <a:pt x="421" y="271"/>
                      <a:pt x="421" y="271"/>
                    </a:cubicBezTo>
                    <a:cubicBezTo>
                      <a:pt x="421" y="271"/>
                      <a:pt x="420" y="271"/>
                      <a:pt x="420" y="271"/>
                    </a:cubicBezTo>
                    <a:cubicBezTo>
                      <a:pt x="420" y="271"/>
                      <a:pt x="420" y="271"/>
                      <a:pt x="420" y="271"/>
                    </a:cubicBezTo>
                    <a:cubicBezTo>
                      <a:pt x="420" y="271"/>
                      <a:pt x="421" y="271"/>
                      <a:pt x="421" y="271"/>
                    </a:cubicBezTo>
                    <a:close/>
                    <a:moveTo>
                      <a:pt x="420" y="270"/>
                    </a:moveTo>
                    <a:cubicBezTo>
                      <a:pt x="420" y="270"/>
                      <a:pt x="420" y="269"/>
                      <a:pt x="420" y="269"/>
                    </a:cubicBezTo>
                    <a:cubicBezTo>
                      <a:pt x="420" y="269"/>
                      <a:pt x="421" y="269"/>
                      <a:pt x="421" y="269"/>
                    </a:cubicBezTo>
                    <a:cubicBezTo>
                      <a:pt x="421" y="269"/>
                      <a:pt x="421" y="270"/>
                      <a:pt x="421" y="270"/>
                    </a:cubicBezTo>
                    <a:cubicBezTo>
                      <a:pt x="421" y="270"/>
                      <a:pt x="420" y="270"/>
                      <a:pt x="420" y="270"/>
                    </a:cubicBezTo>
                    <a:close/>
                    <a:moveTo>
                      <a:pt x="425" y="262"/>
                    </a:moveTo>
                    <a:cubicBezTo>
                      <a:pt x="425" y="262"/>
                      <a:pt x="425" y="262"/>
                      <a:pt x="425" y="263"/>
                    </a:cubicBezTo>
                    <a:cubicBezTo>
                      <a:pt x="426" y="263"/>
                      <a:pt x="426" y="263"/>
                      <a:pt x="426" y="262"/>
                    </a:cubicBezTo>
                    <a:cubicBezTo>
                      <a:pt x="426" y="262"/>
                      <a:pt x="426" y="263"/>
                      <a:pt x="426" y="264"/>
                    </a:cubicBezTo>
                    <a:cubicBezTo>
                      <a:pt x="425" y="264"/>
                      <a:pt x="425" y="263"/>
                      <a:pt x="424" y="263"/>
                    </a:cubicBezTo>
                    <a:cubicBezTo>
                      <a:pt x="424" y="262"/>
                      <a:pt x="424" y="263"/>
                      <a:pt x="423" y="263"/>
                    </a:cubicBezTo>
                    <a:cubicBezTo>
                      <a:pt x="423" y="262"/>
                      <a:pt x="423" y="261"/>
                      <a:pt x="422" y="262"/>
                    </a:cubicBezTo>
                    <a:cubicBezTo>
                      <a:pt x="423" y="261"/>
                      <a:pt x="421" y="261"/>
                      <a:pt x="421" y="260"/>
                    </a:cubicBezTo>
                    <a:cubicBezTo>
                      <a:pt x="422" y="260"/>
                      <a:pt x="424" y="261"/>
                      <a:pt x="424" y="262"/>
                    </a:cubicBezTo>
                    <a:cubicBezTo>
                      <a:pt x="424" y="263"/>
                      <a:pt x="425" y="262"/>
                      <a:pt x="425" y="262"/>
                    </a:cubicBezTo>
                    <a:close/>
                    <a:moveTo>
                      <a:pt x="425" y="272"/>
                    </a:moveTo>
                    <a:cubicBezTo>
                      <a:pt x="425" y="272"/>
                      <a:pt x="425" y="272"/>
                      <a:pt x="425" y="272"/>
                    </a:cubicBezTo>
                    <a:cubicBezTo>
                      <a:pt x="424" y="272"/>
                      <a:pt x="424" y="272"/>
                      <a:pt x="424" y="272"/>
                    </a:cubicBezTo>
                    <a:cubicBezTo>
                      <a:pt x="424" y="272"/>
                      <a:pt x="424" y="272"/>
                      <a:pt x="424" y="272"/>
                    </a:cubicBezTo>
                    <a:cubicBezTo>
                      <a:pt x="424" y="272"/>
                      <a:pt x="425" y="272"/>
                      <a:pt x="425" y="272"/>
                    </a:cubicBezTo>
                    <a:close/>
                    <a:moveTo>
                      <a:pt x="427" y="264"/>
                    </a:moveTo>
                    <a:cubicBezTo>
                      <a:pt x="427" y="264"/>
                      <a:pt x="427" y="265"/>
                      <a:pt x="427" y="265"/>
                    </a:cubicBezTo>
                    <a:cubicBezTo>
                      <a:pt x="426" y="265"/>
                      <a:pt x="427" y="264"/>
                      <a:pt x="427" y="264"/>
                    </a:cubicBezTo>
                    <a:close/>
                    <a:moveTo>
                      <a:pt x="427" y="264"/>
                    </a:moveTo>
                    <a:cubicBezTo>
                      <a:pt x="427" y="264"/>
                      <a:pt x="427" y="264"/>
                      <a:pt x="427" y="263"/>
                    </a:cubicBezTo>
                    <a:cubicBezTo>
                      <a:pt x="428" y="263"/>
                      <a:pt x="428" y="265"/>
                      <a:pt x="427" y="264"/>
                    </a:cubicBezTo>
                    <a:close/>
                    <a:moveTo>
                      <a:pt x="430" y="265"/>
                    </a:moveTo>
                    <a:cubicBezTo>
                      <a:pt x="429" y="266"/>
                      <a:pt x="429" y="266"/>
                      <a:pt x="429" y="266"/>
                    </a:cubicBezTo>
                    <a:cubicBezTo>
                      <a:pt x="428" y="266"/>
                      <a:pt x="428" y="265"/>
                      <a:pt x="428" y="265"/>
                    </a:cubicBezTo>
                    <a:cubicBezTo>
                      <a:pt x="429" y="265"/>
                      <a:pt x="429" y="265"/>
                      <a:pt x="430" y="265"/>
                    </a:cubicBezTo>
                    <a:close/>
                    <a:moveTo>
                      <a:pt x="430" y="267"/>
                    </a:moveTo>
                    <a:cubicBezTo>
                      <a:pt x="429" y="267"/>
                      <a:pt x="431" y="268"/>
                      <a:pt x="430" y="267"/>
                    </a:cubicBezTo>
                    <a:cubicBezTo>
                      <a:pt x="431" y="268"/>
                      <a:pt x="430" y="268"/>
                      <a:pt x="431" y="269"/>
                    </a:cubicBezTo>
                    <a:cubicBezTo>
                      <a:pt x="431" y="270"/>
                      <a:pt x="430" y="268"/>
                      <a:pt x="430" y="269"/>
                    </a:cubicBezTo>
                    <a:cubicBezTo>
                      <a:pt x="430" y="269"/>
                      <a:pt x="429" y="268"/>
                      <a:pt x="429" y="268"/>
                    </a:cubicBezTo>
                    <a:cubicBezTo>
                      <a:pt x="429" y="267"/>
                      <a:pt x="429" y="268"/>
                      <a:pt x="428" y="267"/>
                    </a:cubicBezTo>
                    <a:cubicBezTo>
                      <a:pt x="429" y="269"/>
                      <a:pt x="428" y="268"/>
                      <a:pt x="427" y="268"/>
                    </a:cubicBezTo>
                    <a:cubicBezTo>
                      <a:pt x="428" y="267"/>
                      <a:pt x="429" y="267"/>
                      <a:pt x="430" y="267"/>
                    </a:cubicBezTo>
                    <a:close/>
                    <a:moveTo>
                      <a:pt x="432" y="274"/>
                    </a:moveTo>
                    <a:cubicBezTo>
                      <a:pt x="432" y="275"/>
                      <a:pt x="432" y="273"/>
                      <a:pt x="432" y="273"/>
                    </a:cubicBezTo>
                    <a:cubicBezTo>
                      <a:pt x="432" y="273"/>
                      <a:pt x="432" y="273"/>
                      <a:pt x="432" y="273"/>
                    </a:cubicBezTo>
                    <a:cubicBezTo>
                      <a:pt x="433" y="274"/>
                      <a:pt x="432" y="274"/>
                      <a:pt x="432" y="274"/>
                    </a:cubicBezTo>
                    <a:close/>
                    <a:moveTo>
                      <a:pt x="433" y="291"/>
                    </a:moveTo>
                    <a:cubicBezTo>
                      <a:pt x="433" y="291"/>
                      <a:pt x="432" y="292"/>
                      <a:pt x="433" y="292"/>
                    </a:cubicBezTo>
                    <a:cubicBezTo>
                      <a:pt x="432" y="292"/>
                      <a:pt x="432" y="292"/>
                      <a:pt x="432" y="291"/>
                    </a:cubicBezTo>
                    <a:cubicBezTo>
                      <a:pt x="432" y="291"/>
                      <a:pt x="433" y="291"/>
                      <a:pt x="433" y="291"/>
                    </a:cubicBezTo>
                    <a:close/>
                    <a:moveTo>
                      <a:pt x="433" y="270"/>
                    </a:moveTo>
                    <a:cubicBezTo>
                      <a:pt x="432" y="270"/>
                      <a:pt x="432" y="269"/>
                      <a:pt x="432" y="269"/>
                    </a:cubicBezTo>
                    <a:cubicBezTo>
                      <a:pt x="432" y="269"/>
                      <a:pt x="432" y="269"/>
                      <a:pt x="433" y="269"/>
                    </a:cubicBezTo>
                    <a:cubicBezTo>
                      <a:pt x="432" y="269"/>
                      <a:pt x="433" y="269"/>
                      <a:pt x="433" y="270"/>
                    </a:cubicBezTo>
                    <a:close/>
                    <a:moveTo>
                      <a:pt x="432" y="272"/>
                    </a:moveTo>
                    <a:cubicBezTo>
                      <a:pt x="432" y="272"/>
                      <a:pt x="432" y="273"/>
                      <a:pt x="432" y="273"/>
                    </a:cubicBezTo>
                    <a:cubicBezTo>
                      <a:pt x="432" y="272"/>
                      <a:pt x="432" y="272"/>
                      <a:pt x="432" y="272"/>
                    </a:cubicBezTo>
                    <a:cubicBezTo>
                      <a:pt x="432" y="272"/>
                      <a:pt x="432" y="272"/>
                      <a:pt x="432" y="272"/>
                    </a:cubicBezTo>
                    <a:close/>
                    <a:moveTo>
                      <a:pt x="431" y="270"/>
                    </a:moveTo>
                    <a:cubicBezTo>
                      <a:pt x="431" y="270"/>
                      <a:pt x="432" y="270"/>
                      <a:pt x="432" y="271"/>
                    </a:cubicBezTo>
                    <a:cubicBezTo>
                      <a:pt x="431" y="271"/>
                      <a:pt x="431" y="270"/>
                      <a:pt x="431" y="270"/>
                    </a:cubicBezTo>
                    <a:close/>
                    <a:moveTo>
                      <a:pt x="431" y="273"/>
                    </a:moveTo>
                    <a:cubicBezTo>
                      <a:pt x="431" y="273"/>
                      <a:pt x="431" y="273"/>
                      <a:pt x="431" y="273"/>
                    </a:cubicBezTo>
                    <a:cubicBezTo>
                      <a:pt x="431" y="273"/>
                      <a:pt x="431" y="273"/>
                      <a:pt x="431" y="273"/>
                    </a:cubicBezTo>
                    <a:cubicBezTo>
                      <a:pt x="432" y="272"/>
                      <a:pt x="431" y="274"/>
                      <a:pt x="431" y="273"/>
                    </a:cubicBezTo>
                    <a:close/>
                    <a:moveTo>
                      <a:pt x="430" y="271"/>
                    </a:moveTo>
                    <a:cubicBezTo>
                      <a:pt x="430" y="271"/>
                      <a:pt x="430" y="271"/>
                      <a:pt x="430" y="271"/>
                    </a:cubicBezTo>
                    <a:cubicBezTo>
                      <a:pt x="430" y="271"/>
                      <a:pt x="429" y="271"/>
                      <a:pt x="429" y="271"/>
                    </a:cubicBezTo>
                    <a:cubicBezTo>
                      <a:pt x="429" y="270"/>
                      <a:pt x="432" y="269"/>
                      <a:pt x="430" y="270"/>
                    </a:cubicBezTo>
                    <a:cubicBezTo>
                      <a:pt x="431" y="270"/>
                      <a:pt x="430" y="271"/>
                      <a:pt x="430" y="271"/>
                    </a:cubicBezTo>
                    <a:close/>
                    <a:moveTo>
                      <a:pt x="437" y="273"/>
                    </a:moveTo>
                    <a:cubicBezTo>
                      <a:pt x="437" y="274"/>
                      <a:pt x="436" y="273"/>
                      <a:pt x="436" y="274"/>
                    </a:cubicBezTo>
                    <a:cubicBezTo>
                      <a:pt x="436" y="274"/>
                      <a:pt x="437" y="275"/>
                      <a:pt x="436" y="275"/>
                    </a:cubicBezTo>
                    <a:cubicBezTo>
                      <a:pt x="436" y="275"/>
                      <a:pt x="436" y="275"/>
                      <a:pt x="436" y="275"/>
                    </a:cubicBezTo>
                    <a:cubicBezTo>
                      <a:pt x="436" y="275"/>
                      <a:pt x="436" y="275"/>
                      <a:pt x="436" y="275"/>
                    </a:cubicBezTo>
                    <a:cubicBezTo>
                      <a:pt x="435" y="275"/>
                      <a:pt x="435" y="274"/>
                      <a:pt x="434" y="275"/>
                    </a:cubicBezTo>
                    <a:cubicBezTo>
                      <a:pt x="433" y="275"/>
                      <a:pt x="433" y="274"/>
                      <a:pt x="433" y="273"/>
                    </a:cubicBezTo>
                    <a:cubicBezTo>
                      <a:pt x="434" y="273"/>
                      <a:pt x="434" y="274"/>
                      <a:pt x="434" y="274"/>
                    </a:cubicBezTo>
                    <a:cubicBezTo>
                      <a:pt x="435" y="273"/>
                      <a:pt x="435" y="273"/>
                      <a:pt x="437" y="273"/>
                    </a:cubicBezTo>
                    <a:close/>
                    <a:moveTo>
                      <a:pt x="435" y="272"/>
                    </a:moveTo>
                    <a:cubicBezTo>
                      <a:pt x="435" y="272"/>
                      <a:pt x="435" y="272"/>
                      <a:pt x="435" y="272"/>
                    </a:cubicBezTo>
                    <a:cubicBezTo>
                      <a:pt x="435" y="272"/>
                      <a:pt x="435" y="272"/>
                      <a:pt x="435" y="272"/>
                    </a:cubicBezTo>
                    <a:cubicBezTo>
                      <a:pt x="435" y="272"/>
                      <a:pt x="435" y="272"/>
                      <a:pt x="435" y="272"/>
                    </a:cubicBezTo>
                    <a:cubicBezTo>
                      <a:pt x="435" y="272"/>
                      <a:pt x="435" y="272"/>
                      <a:pt x="435" y="272"/>
                    </a:cubicBezTo>
                    <a:close/>
                    <a:moveTo>
                      <a:pt x="436" y="282"/>
                    </a:moveTo>
                    <a:cubicBezTo>
                      <a:pt x="437" y="282"/>
                      <a:pt x="437" y="282"/>
                      <a:pt x="437" y="282"/>
                    </a:cubicBezTo>
                    <a:cubicBezTo>
                      <a:pt x="437" y="283"/>
                      <a:pt x="436" y="282"/>
                      <a:pt x="436" y="282"/>
                    </a:cubicBezTo>
                    <a:close/>
                    <a:moveTo>
                      <a:pt x="438" y="296"/>
                    </a:moveTo>
                    <a:cubicBezTo>
                      <a:pt x="438" y="296"/>
                      <a:pt x="438" y="296"/>
                      <a:pt x="438" y="296"/>
                    </a:cubicBezTo>
                    <a:cubicBezTo>
                      <a:pt x="438" y="296"/>
                      <a:pt x="437" y="296"/>
                      <a:pt x="437" y="296"/>
                    </a:cubicBezTo>
                    <a:cubicBezTo>
                      <a:pt x="437" y="296"/>
                      <a:pt x="437" y="296"/>
                      <a:pt x="437" y="296"/>
                    </a:cubicBezTo>
                    <a:cubicBezTo>
                      <a:pt x="437" y="295"/>
                      <a:pt x="438" y="296"/>
                      <a:pt x="438" y="296"/>
                    </a:cubicBezTo>
                    <a:close/>
                    <a:moveTo>
                      <a:pt x="437" y="280"/>
                    </a:moveTo>
                    <a:cubicBezTo>
                      <a:pt x="436" y="280"/>
                      <a:pt x="436" y="281"/>
                      <a:pt x="436" y="281"/>
                    </a:cubicBezTo>
                    <a:cubicBezTo>
                      <a:pt x="436" y="281"/>
                      <a:pt x="435" y="279"/>
                      <a:pt x="436" y="279"/>
                    </a:cubicBezTo>
                    <a:cubicBezTo>
                      <a:pt x="436" y="278"/>
                      <a:pt x="436" y="278"/>
                      <a:pt x="436" y="278"/>
                    </a:cubicBezTo>
                    <a:cubicBezTo>
                      <a:pt x="435" y="279"/>
                      <a:pt x="434" y="278"/>
                      <a:pt x="435" y="277"/>
                    </a:cubicBezTo>
                    <a:cubicBezTo>
                      <a:pt x="434" y="277"/>
                      <a:pt x="435" y="278"/>
                      <a:pt x="434" y="278"/>
                    </a:cubicBezTo>
                    <a:cubicBezTo>
                      <a:pt x="434" y="278"/>
                      <a:pt x="435" y="276"/>
                      <a:pt x="434" y="277"/>
                    </a:cubicBezTo>
                    <a:cubicBezTo>
                      <a:pt x="434" y="277"/>
                      <a:pt x="434" y="277"/>
                      <a:pt x="433" y="277"/>
                    </a:cubicBezTo>
                    <a:cubicBezTo>
                      <a:pt x="434" y="276"/>
                      <a:pt x="434" y="277"/>
                      <a:pt x="434" y="277"/>
                    </a:cubicBezTo>
                    <a:cubicBezTo>
                      <a:pt x="435" y="277"/>
                      <a:pt x="434" y="276"/>
                      <a:pt x="434" y="275"/>
                    </a:cubicBezTo>
                    <a:cubicBezTo>
                      <a:pt x="435" y="275"/>
                      <a:pt x="435" y="276"/>
                      <a:pt x="435" y="276"/>
                    </a:cubicBezTo>
                    <a:cubicBezTo>
                      <a:pt x="435" y="276"/>
                      <a:pt x="435" y="277"/>
                      <a:pt x="436" y="277"/>
                    </a:cubicBezTo>
                    <a:cubicBezTo>
                      <a:pt x="435" y="278"/>
                      <a:pt x="437" y="279"/>
                      <a:pt x="437" y="280"/>
                    </a:cubicBezTo>
                    <a:close/>
                    <a:moveTo>
                      <a:pt x="441" y="292"/>
                    </a:moveTo>
                    <a:cubicBezTo>
                      <a:pt x="442" y="293"/>
                      <a:pt x="441" y="293"/>
                      <a:pt x="441" y="293"/>
                    </a:cubicBezTo>
                    <a:cubicBezTo>
                      <a:pt x="441" y="294"/>
                      <a:pt x="441" y="294"/>
                      <a:pt x="442" y="294"/>
                    </a:cubicBezTo>
                    <a:cubicBezTo>
                      <a:pt x="441" y="295"/>
                      <a:pt x="443" y="296"/>
                      <a:pt x="443" y="298"/>
                    </a:cubicBezTo>
                    <a:cubicBezTo>
                      <a:pt x="443" y="298"/>
                      <a:pt x="443" y="298"/>
                      <a:pt x="444" y="298"/>
                    </a:cubicBezTo>
                    <a:cubicBezTo>
                      <a:pt x="443" y="299"/>
                      <a:pt x="443" y="299"/>
                      <a:pt x="443" y="300"/>
                    </a:cubicBezTo>
                    <a:cubicBezTo>
                      <a:pt x="443" y="300"/>
                      <a:pt x="443" y="299"/>
                      <a:pt x="443" y="299"/>
                    </a:cubicBezTo>
                    <a:cubicBezTo>
                      <a:pt x="442" y="299"/>
                      <a:pt x="443" y="299"/>
                      <a:pt x="443" y="300"/>
                    </a:cubicBezTo>
                    <a:cubicBezTo>
                      <a:pt x="442" y="299"/>
                      <a:pt x="441" y="299"/>
                      <a:pt x="441" y="299"/>
                    </a:cubicBezTo>
                    <a:cubicBezTo>
                      <a:pt x="443" y="299"/>
                      <a:pt x="441" y="298"/>
                      <a:pt x="442" y="298"/>
                    </a:cubicBezTo>
                    <a:cubicBezTo>
                      <a:pt x="442" y="298"/>
                      <a:pt x="442" y="297"/>
                      <a:pt x="442" y="296"/>
                    </a:cubicBezTo>
                    <a:cubicBezTo>
                      <a:pt x="441" y="297"/>
                      <a:pt x="441" y="297"/>
                      <a:pt x="440" y="296"/>
                    </a:cubicBezTo>
                    <a:cubicBezTo>
                      <a:pt x="440" y="297"/>
                      <a:pt x="440" y="297"/>
                      <a:pt x="440" y="298"/>
                    </a:cubicBezTo>
                    <a:cubicBezTo>
                      <a:pt x="438" y="298"/>
                      <a:pt x="441" y="296"/>
                      <a:pt x="439" y="295"/>
                    </a:cubicBezTo>
                    <a:cubicBezTo>
                      <a:pt x="440" y="294"/>
                      <a:pt x="440" y="294"/>
                      <a:pt x="440" y="293"/>
                    </a:cubicBezTo>
                    <a:cubicBezTo>
                      <a:pt x="440" y="293"/>
                      <a:pt x="440" y="292"/>
                      <a:pt x="440" y="292"/>
                    </a:cubicBezTo>
                    <a:cubicBezTo>
                      <a:pt x="440" y="291"/>
                      <a:pt x="441" y="291"/>
                      <a:pt x="439" y="291"/>
                    </a:cubicBezTo>
                    <a:cubicBezTo>
                      <a:pt x="440" y="290"/>
                      <a:pt x="440" y="290"/>
                      <a:pt x="439" y="290"/>
                    </a:cubicBezTo>
                    <a:cubicBezTo>
                      <a:pt x="439" y="290"/>
                      <a:pt x="440" y="289"/>
                      <a:pt x="440" y="288"/>
                    </a:cubicBezTo>
                    <a:cubicBezTo>
                      <a:pt x="440" y="290"/>
                      <a:pt x="441" y="291"/>
                      <a:pt x="441" y="292"/>
                    </a:cubicBezTo>
                    <a:cubicBezTo>
                      <a:pt x="441" y="292"/>
                      <a:pt x="441" y="292"/>
                      <a:pt x="441" y="292"/>
                    </a:cubicBezTo>
                    <a:close/>
                    <a:moveTo>
                      <a:pt x="443" y="300"/>
                    </a:moveTo>
                    <a:cubicBezTo>
                      <a:pt x="443" y="301"/>
                      <a:pt x="443" y="300"/>
                      <a:pt x="443" y="301"/>
                    </a:cubicBezTo>
                    <a:cubicBezTo>
                      <a:pt x="442" y="301"/>
                      <a:pt x="442" y="300"/>
                      <a:pt x="442" y="300"/>
                    </a:cubicBezTo>
                    <a:cubicBezTo>
                      <a:pt x="443" y="300"/>
                      <a:pt x="443" y="300"/>
                      <a:pt x="443" y="300"/>
                    </a:cubicBezTo>
                    <a:close/>
                    <a:moveTo>
                      <a:pt x="439" y="298"/>
                    </a:moveTo>
                    <a:cubicBezTo>
                      <a:pt x="439" y="298"/>
                      <a:pt x="439" y="298"/>
                      <a:pt x="439" y="298"/>
                    </a:cubicBezTo>
                    <a:cubicBezTo>
                      <a:pt x="440" y="298"/>
                      <a:pt x="440" y="299"/>
                      <a:pt x="439" y="299"/>
                    </a:cubicBezTo>
                    <a:cubicBezTo>
                      <a:pt x="439" y="299"/>
                      <a:pt x="439" y="299"/>
                      <a:pt x="439" y="298"/>
                    </a:cubicBezTo>
                    <a:close/>
                    <a:moveTo>
                      <a:pt x="439" y="296"/>
                    </a:moveTo>
                    <a:cubicBezTo>
                      <a:pt x="438" y="296"/>
                      <a:pt x="438" y="295"/>
                      <a:pt x="439" y="296"/>
                    </a:cubicBezTo>
                    <a:close/>
                    <a:moveTo>
                      <a:pt x="440" y="301"/>
                    </a:moveTo>
                    <a:cubicBezTo>
                      <a:pt x="440" y="300"/>
                      <a:pt x="441" y="301"/>
                      <a:pt x="441" y="301"/>
                    </a:cubicBezTo>
                    <a:cubicBezTo>
                      <a:pt x="440" y="301"/>
                      <a:pt x="439" y="301"/>
                      <a:pt x="440" y="301"/>
                    </a:cubicBezTo>
                    <a:close/>
                    <a:moveTo>
                      <a:pt x="440" y="298"/>
                    </a:moveTo>
                    <a:cubicBezTo>
                      <a:pt x="440" y="298"/>
                      <a:pt x="440" y="298"/>
                      <a:pt x="441" y="298"/>
                    </a:cubicBezTo>
                    <a:cubicBezTo>
                      <a:pt x="441" y="299"/>
                      <a:pt x="440" y="299"/>
                      <a:pt x="440" y="298"/>
                    </a:cubicBezTo>
                    <a:close/>
                    <a:moveTo>
                      <a:pt x="439" y="294"/>
                    </a:moveTo>
                    <a:cubicBezTo>
                      <a:pt x="439" y="295"/>
                      <a:pt x="439" y="295"/>
                      <a:pt x="438" y="295"/>
                    </a:cubicBezTo>
                    <a:cubicBezTo>
                      <a:pt x="438" y="294"/>
                      <a:pt x="438" y="293"/>
                      <a:pt x="439" y="293"/>
                    </a:cubicBezTo>
                    <a:cubicBezTo>
                      <a:pt x="439" y="293"/>
                      <a:pt x="439" y="294"/>
                      <a:pt x="439" y="294"/>
                    </a:cubicBezTo>
                    <a:close/>
                    <a:moveTo>
                      <a:pt x="438" y="299"/>
                    </a:moveTo>
                    <a:cubicBezTo>
                      <a:pt x="439" y="299"/>
                      <a:pt x="439" y="299"/>
                      <a:pt x="439" y="300"/>
                    </a:cubicBezTo>
                    <a:cubicBezTo>
                      <a:pt x="439" y="300"/>
                      <a:pt x="438" y="300"/>
                      <a:pt x="438" y="300"/>
                    </a:cubicBezTo>
                    <a:cubicBezTo>
                      <a:pt x="438" y="299"/>
                      <a:pt x="438" y="299"/>
                      <a:pt x="438" y="299"/>
                    </a:cubicBezTo>
                    <a:close/>
                    <a:moveTo>
                      <a:pt x="286" y="45"/>
                    </a:moveTo>
                    <a:cubicBezTo>
                      <a:pt x="286" y="46"/>
                      <a:pt x="285" y="46"/>
                      <a:pt x="285" y="46"/>
                    </a:cubicBezTo>
                    <a:cubicBezTo>
                      <a:pt x="285" y="45"/>
                      <a:pt x="285" y="45"/>
                      <a:pt x="286" y="45"/>
                    </a:cubicBezTo>
                    <a:close/>
                    <a:moveTo>
                      <a:pt x="282" y="41"/>
                    </a:moveTo>
                    <a:cubicBezTo>
                      <a:pt x="282" y="41"/>
                      <a:pt x="281" y="41"/>
                      <a:pt x="281" y="42"/>
                    </a:cubicBezTo>
                    <a:cubicBezTo>
                      <a:pt x="281" y="41"/>
                      <a:pt x="281" y="41"/>
                      <a:pt x="281" y="40"/>
                    </a:cubicBezTo>
                    <a:cubicBezTo>
                      <a:pt x="281" y="40"/>
                      <a:pt x="281" y="41"/>
                      <a:pt x="282" y="41"/>
                    </a:cubicBezTo>
                    <a:close/>
                    <a:moveTo>
                      <a:pt x="271" y="161"/>
                    </a:moveTo>
                    <a:cubicBezTo>
                      <a:pt x="271" y="161"/>
                      <a:pt x="271" y="160"/>
                      <a:pt x="271" y="159"/>
                    </a:cubicBezTo>
                    <a:cubicBezTo>
                      <a:pt x="272" y="159"/>
                      <a:pt x="272" y="158"/>
                      <a:pt x="273" y="158"/>
                    </a:cubicBezTo>
                    <a:cubicBezTo>
                      <a:pt x="273" y="155"/>
                      <a:pt x="273" y="152"/>
                      <a:pt x="273" y="150"/>
                    </a:cubicBezTo>
                    <a:cubicBezTo>
                      <a:pt x="274" y="148"/>
                      <a:pt x="275" y="146"/>
                      <a:pt x="276" y="143"/>
                    </a:cubicBezTo>
                    <a:cubicBezTo>
                      <a:pt x="276" y="141"/>
                      <a:pt x="275" y="139"/>
                      <a:pt x="277" y="137"/>
                    </a:cubicBezTo>
                    <a:cubicBezTo>
                      <a:pt x="276" y="136"/>
                      <a:pt x="276" y="135"/>
                      <a:pt x="276" y="135"/>
                    </a:cubicBezTo>
                    <a:cubicBezTo>
                      <a:pt x="277" y="134"/>
                      <a:pt x="277" y="133"/>
                      <a:pt x="278" y="133"/>
                    </a:cubicBezTo>
                    <a:cubicBezTo>
                      <a:pt x="278" y="130"/>
                      <a:pt x="281" y="129"/>
                      <a:pt x="281" y="126"/>
                    </a:cubicBezTo>
                    <a:cubicBezTo>
                      <a:pt x="282" y="125"/>
                      <a:pt x="283" y="124"/>
                      <a:pt x="283" y="122"/>
                    </a:cubicBezTo>
                    <a:cubicBezTo>
                      <a:pt x="285" y="122"/>
                      <a:pt x="284" y="119"/>
                      <a:pt x="286" y="118"/>
                    </a:cubicBezTo>
                    <a:cubicBezTo>
                      <a:pt x="286" y="116"/>
                      <a:pt x="287" y="116"/>
                      <a:pt x="287" y="114"/>
                    </a:cubicBezTo>
                    <a:cubicBezTo>
                      <a:pt x="289" y="113"/>
                      <a:pt x="289" y="111"/>
                      <a:pt x="290" y="110"/>
                    </a:cubicBezTo>
                    <a:cubicBezTo>
                      <a:pt x="291" y="109"/>
                      <a:pt x="292" y="108"/>
                      <a:pt x="293" y="107"/>
                    </a:cubicBezTo>
                    <a:cubicBezTo>
                      <a:pt x="293" y="106"/>
                      <a:pt x="294" y="106"/>
                      <a:pt x="294" y="105"/>
                    </a:cubicBezTo>
                    <a:cubicBezTo>
                      <a:pt x="296" y="104"/>
                      <a:pt x="297" y="101"/>
                      <a:pt x="298" y="99"/>
                    </a:cubicBezTo>
                    <a:cubicBezTo>
                      <a:pt x="299" y="98"/>
                      <a:pt x="300" y="98"/>
                      <a:pt x="300" y="97"/>
                    </a:cubicBezTo>
                    <a:cubicBezTo>
                      <a:pt x="304" y="98"/>
                      <a:pt x="305" y="101"/>
                      <a:pt x="307" y="104"/>
                    </a:cubicBezTo>
                    <a:cubicBezTo>
                      <a:pt x="307" y="104"/>
                      <a:pt x="306" y="105"/>
                      <a:pt x="306" y="105"/>
                    </a:cubicBezTo>
                    <a:cubicBezTo>
                      <a:pt x="307" y="107"/>
                      <a:pt x="308" y="108"/>
                      <a:pt x="309" y="109"/>
                    </a:cubicBezTo>
                    <a:cubicBezTo>
                      <a:pt x="309" y="109"/>
                      <a:pt x="309" y="110"/>
                      <a:pt x="309" y="110"/>
                    </a:cubicBezTo>
                    <a:cubicBezTo>
                      <a:pt x="310" y="112"/>
                      <a:pt x="309" y="115"/>
                      <a:pt x="311" y="116"/>
                    </a:cubicBezTo>
                    <a:cubicBezTo>
                      <a:pt x="310" y="118"/>
                      <a:pt x="311" y="120"/>
                      <a:pt x="312" y="121"/>
                    </a:cubicBezTo>
                    <a:cubicBezTo>
                      <a:pt x="313" y="122"/>
                      <a:pt x="313" y="123"/>
                      <a:pt x="314" y="123"/>
                    </a:cubicBezTo>
                    <a:cubicBezTo>
                      <a:pt x="314" y="124"/>
                      <a:pt x="314" y="125"/>
                      <a:pt x="315" y="125"/>
                    </a:cubicBezTo>
                    <a:cubicBezTo>
                      <a:pt x="314" y="127"/>
                      <a:pt x="315" y="128"/>
                      <a:pt x="315" y="129"/>
                    </a:cubicBezTo>
                    <a:cubicBezTo>
                      <a:pt x="316" y="130"/>
                      <a:pt x="317" y="131"/>
                      <a:pt x="317" y="132"/>
                    </a:cubicBezTo>
                    <a:cubicBezTo>
                      <a:pt x="318" y="134"/>
                      <a:pt x="316" y="135"/>
                      <a:pt x="317" y="137"/>
                    </a:cubicBezTo>
                    <a:cubicBezTo>
                      <a:pt x="317" y="137"/>
                      <a:pt x="316" y="138"/>
                      <a:pt x="316" y="138"/>
                    </a:cubicBezTo>
                    <a:cubicBezTo>
                      <a:pt x="317" y="140"/>
                      <a:pt x="316" y="144"/>
                      <a:pt x="318" y="145"/>
                    </a:cubicBezTo>
                    <a:cubicBezTo>
                      <a:pt x="317" y="146"/>
                      <a:pt x="318" y="148"/>
                      <a:pt x="319" y="148"/>
                    </a:cubicBezTo>
                    <a:cubicBezTo>
                      <a:pt x="319" y="149"/>
                      <a:pt x="318" y="149"/>
                      <a:pt x="318" y="150"/>
                    </a:cubicBezTo>
                    <a:cubicBezTo>
                      <a:pt x="319" y="152"/>
                      <a:pt x="318" y="154"/>
                      <a:pt x="318" y="156"/>
                    </a:cubicBezTo>
                    <a:cubicBezTo>
                      <a:pt x="319" y="157"/>
                      <a:pt x="320" y="158"/>
                      <a:pt x="320" y="159"/>
                    </a:cubicBezTo>
                    <a:cubicBezTo>
                      <a:pt x="320" y="160"/>
                      <a:pt x="319" y="161"/>
                      <a:pt x="319" y="163"/>
                    </a:cubicBezTo>
                    <a:cubicBezTo>
                      <a:pt x="319" y="163"/>
                      <a:pt x="319" y="164"/>
                      <a:pt x="320" y="164"/>
                    </a:cubicBezTo>
                    <a:cubicBezTo>
                      <a:pt x="319" y="165"/>
                      <a:pt x="319" y="166"/>
                      <a:pt x="319" y="167"/>
                    </a:cubicBezTo>
                    <a:cubicBezTo>
                      <a:pt x="319" y="167"/>
                      <a:pt x="319" y="167"/>
                      <a:pt x="319" y="168"/>
                    </a:cubicBezTo>
                    <a:cubicBezTo>
                      <a:pt x="319" y="169"/>
                      <a:pt x="318" y="169"/>
                      <a:pt x="318" y="170"/>
                    </a:cubicBezTo>
                    <a:cubicBezTo>
                      <a:pt x="318" y="171"/>
                      <a:pt x="319" y="172"/>
                      <a:pt x="319" y="172"/>
                    </a:cubicBezTo>
                    <a:cubicBezTo>
                      <a:pt x="319" y="173"/>
                      <a:pt x="318" y="174"/>
                      <a:pt x="318" y="175"/>
                    </a:cubicBezTo>
                    <a:cubicBezTo>
                      <a:pt x="318" y="176"/>
                      <a:pt x="319" y="177"/>
                      <a:pt x="318" y="177"/>
                    </a:cubicBezTo>
                    <a:cubicBezTo>
                      <a:pt x="318" y="179"/>
                      <a:pt x="317" y="181"/>
                      <a:pt x="317" y="183"/>
                    </a:cubicBezTo>
                    <a:cubicBezTo>
                      <a:pt x="316" y="184"/>
                      <a:pt x="313" y="184"/>
                      <a:pt x="312" y="185"/>
                    </a:cubicBezTo>
                    <a:cubicBezTo>
                      <a:pt x="308" y="184"/>
                      <a:pt x="306" y="187"/>
                      <a:pt x="302" y="188"/>
                    </a:cubicBezTo>
                    <a:cubicBezTo>
                      <a:pt x="302" y="188"/>
                      <a:pt x="302" y="188"/>
                      <a:pt x="302" y="187"/>
                    </a:cubicBezTo>
                    <a:cubicBezTo>
                      <a:pt x="300" y="187"/>
                      <a:pt x="300" y="185"/>
                      <a:pt x="298" y="186"/>
                    </a:cubicBezTo>
                    <a:cubicBezTo>
                      <a:pt x="298" y="186"/>
                      <a:pt x="297" y="186"/>
                      <a:pt x="296" y="185"/>
                    </a:cubicBezTo>
                    <a:cubicBezTo>
                      <a:pt x="295" y="186"/>
                      <a:pt x="293" y="185"/>
                      <a:pt x="292" y="186"/>
                    </a:cubicBezTo>
                    <a:cubicBezTo>
                      <a:pt x="292" y="186"/>
                      <a:pt x="292" y="187"/>
                      <a:pt x="291" y="187"/>
                    </a:cubicBezTo>
                    <a:cubicBezTo>
                      <a:pt x="289" y="187"/>
                      <a:pt x="286" y="188"/>
                      <a:pt x="284" y="189"/>
                    </a:cubicBezTo>
                    <a:cubicBezTo>
                      <a:pt x="282" y="188"/>
                      <a:pt x="280" y="187"/>
                      <a:pt x="279" y="185"/>
                    </a:cubicBezTo>
                    <a:cubicBezTo>
                      <a:pt x="278" y="184"/>
                      <a:pt x="278" y="185"/>
                      <a:pt x="277" y="185"/>
                    </a:cubicBezTo>
                    <a:cubicBezTo>
                      <a:pt x="276" y="184"/>
                      <a:pt x="273" y="184"/>
                      <a:pt x="273" y="185"/>
                    </a:cubicBezTo>
                    <a:cubicBezTo>
                      <a:pt x="272" y="185"/>
                      <a:pt x="272" y="184"/>
                      <a:pt x="271" y="185"/>
                    </a:cubicBezTo>
                    <a:cubicBezTo>
                      <a:pt x="271" y="182"/>
                      <a:pt x="272" y="178"/>
                      <a:pt x="270" y="176"/>
                    </a:cubicBezTo>
                    <a:cubicBezTo>
                      <a:pt x="270" y="173"/>
                      <a:pt x="270" y="169"/>
                      <a:pt x="269" y="166"/>
                    </a:cubicBezTo>
                    <a:cubicBezTo>
                      <a:pt x="270" y="165"/>
                      <a:pt x="269" y="162"/>
                      <a:pt x="271" y="161"/>
                    </a:cubicBezTo>
                    <a:close/>
                    <a:moveTo>
                      <a:pt x="305" y="224"/>
                    </a:moveTo>
                    <a:cubicBezTo>
                      <a:pt x="304" y="225"/>
                      <a:pt x="302" y="227"/>
                      <a:pt x="302" y="229"/>
                    </a:cubicBezTo>
                    <a:cubicBezTo>
                      <a:pt x="300" y="230"/>
                      <a:pt x="299" y="232"/>
                      <a:pt x="299" y="234"/>
                    </a:cubicBezTo>
                    <a:cubicBezTo>
                      <a:pt x="299" y="235"/>
                      <a:pt x="297" y="236"/>
                      <a:pt x="296" y="237"/>
                    </a:cubicBezTo>
                    <a:cubicBezTo>
                      <a:pt x="296" y="238"/>
                      <a:pt x="296" y="239"/>
                      <a:pt x="297" y="240"/>
                    </a:cubicBezTo>
                    <a:cubicBezTo>
                      <a:pt x="296" y="240"/>
                      <a:pt x="296" y="240"/>
                      <a:pt x="295" y="241"/>
                    </a:cubicBezTo>
                    <a:cubicBezTo>
                      <a:pt x="295" y="244"/>
                      <a:pt x="292" y="244"/>
                      <a:pt x="290" y="247"/>
                    </a:cubicBezTo>
                    <a:cubicBezTo>
                      <a:pt x="289" y="247"/>
                      <a:pt x="288" y="247"/>
                      <a:pt x="287" y="247"/>
                    </a:cubicBezTo>
                    <a:cubicBezTo>
                      <a:pt x="286" y="246"/>
                      <a:pt x="285" y="245"/>
                      <a:pt x="284" y="244"/>
                    </a:cubicBezTo>
                    <a:cubicBezTo>
                      <a:pt x="284" y="243"/>
                      <a:pt x="283" y="242"/>
                      <a:pt x="283" y="240"/>
                    </a:cubicBezTo>
                    <a:cubicBezTo>
                      <a:pt x="282" y="240"/>
                      <a:pt x="281" y="239"/>
                      <a:pt x="281" y="238"/>
                    </a:cubicBezTo>
                    <a:cubicBezTo>
                      <a:pt x="280" y="237"/>
                      <a:pt x="280" y="236"/>
                      <a:pt x="280" y="235"/>
                    </a:cubicBezTo>
                    <a:cubicBezTo>
                      <a:pt x="280" y="234"/>
                      <a:pt x="280" y="231"/>
                      <a:pt x="279" y="229"/>
                    </a:cubicBezTo>
                    <a:cubicBezTo>
                      <a:pt x="279" y="228"/>
                      <a:pt x="278" y="228"/>
                      <a:pt x="278" y="227"/>
                    </a:cubicBezTo>
                    <a:cubicBezTo>
                      <a:pt x="278" y="227"/>
                      <a:pt x="278" y="226"/>
                      <a:pt x="278" y="226"/>
                    </a:cubicBezTo>
                    <a:cubicBezTo>
                      <a:pt x="277" y="225"/>
                      <a:pt x="277" y="225"/>
                      <a:pt x="277" y="225"/>
                    </a:cubicBezTo>
                    <a:cubicBezTo>
                      <a:pt x="276" y="224"/>
                      <a:pt x="276" y="223"/>
                      <a:pt x="276" y="222"/>
                    </a:cubicBezTo>
                    <a:cubicBezTo>
                      <a:pt x="276" y="222"/>
                      <a:pt x="275" y="222"/>
                      <a:pt x="275" y="221"/>
                    </a:cubicBezTo>
                    <a:cubicBezTo>
                      <a:pt x="275" y="220"/>
                      <a:pt x="275" y="219"/>
                      <a:pt x="274" y="218"/>
                    </a:cubicBezTo>
                    <a:cubicBezTo>
                      <a:pt x="275" y="216"/>
                      <a:pt x="276" y="216"/>
                      <a:pt x="278" y="214"/>
                    </a:cubicBezTo>
                    <a:cubicBezTo>
                      <a:pt x="279" y="213"/>
                      <a:pt x="279" y="213"/>
                      <a:pt x="281" y="212"/>
                    </a:cubicBezTo>
                    <a:cubicBezTo>
                      <a:pt x="282" y="211"/>
                      <a:pt x="282" y="211"/>
                      <a:pt x="284" y="211"/>
                    </a:cubicBezTo>
                    <a:cubicBezTo>
                      <a:pt x="284" y="211"/>
                      <a:pt x="284" y="211"/>
                      <a:pt x="284" y="211"/>
                    </a:cubicBezTo>
                    <a:cubicBezTo>
                      <a:pt x="287" y="212"/>
                      <a:pt x="292" y="212"/>
                      <a:pt x="294" y="213"/>
                    </a:cubicBezTo>
                    <a:cubicBezTo>
                      <a:pt x="299" y="214"/>
                      <a:pt x="306" y="213"/>
                      <a:pt x="306" y="217"/>
                    </a:cubicBezTo>
                    <a:cubicBezTo>
                      <a:pt x="307" y="218"/>
                      <a:pt x="306" y="220"/>
                      <a:pt x="305" y="221"/>
                    </a:cubicBezTo>
                    <a:cubicBezTo>
                      <a:pt x="305" y="222"/>
                      <a:pt x="305" y="223"/>
                      <a:pt x="305" y="224"/>
                    </a:cubicBezTo>
                    <a:close/>
                    <a:moveTo>
                      <a:pt x="290" y="188"/>
                    </a:moveTo>
                    <a:cubicBezTo>
                      <a:pt x="290" y="188"/>
                      <a:pt x="290" y="188"/>
                      <a:pt x="290" y="188"/>
                    </a:cubicBezTo>
                    <a:cubicBezTo>
                      <a:pt x="290" y="188"/>
                      <a:pt x="290" y="188"/>
                      <a:pt x="290" y="188"/>
                    </a:cubicBezTo>
                    <a:cubicBezTo>
                      <a:pt x="290" y="188"/>
                      <a:pt x="290" y="188"/>
                      <a:pt x="290" y="188"/>
                    </a:cubicBezTo>
                    <a:cubicBezTo>
                      <a:pt x="290" y="188"/>
                      <a:pt x="290" y="188"/>
                      <a:pt x="290" y="188"/>
                    </a:cubicBezTo>
                    <a:close/>
                    <a:moveTo>
                      <a:pt x="209" y="217"/>
                    </a:moveTo>
                    <a:cubicBezTo>
                      <a:pt x="209" y="218"/>
                      <a:pt x="208" y="218"/>
                      <a:pt x="208" y="218"/>
                    </a:cubicBezTo>
                    <a:cubicBezTo>
                      <a:pt x="208" y="218"/>
                      <a:pt x="208" y="217"/>
                      <a:pt x="209" y="217"/>
                    </a:cubicBezTo>
                    <a:close/>
                    <a:moveTo>
                      <a:pt x="206" y="217"/>
                    </a:moveTo>
                    <a:cubicBezTo>
                      <a:pt x="207" y="217"/>
                      <a:pt x="206" y="219"/>
                      <a:pt x="206" y="217"/>
                    </a:cubicBezTo>
                    <a:close/>
                    <a:moveTo>
                      <a:pt x="196" y="228"/>
                    </a:moveTo>
                    <a:cubicBezTo>
                      <a:pt x="197" y="228"/>
                      <a:pt x="197" y="228"/>
                      <a:pt x="197" y="228"/>
                    </a:cubicBezTo>
                    <a:cubicBezTo>
                      <a:pt x="197" y="228"/>
                      <a:pt x="197" y="229"/>
                      <a:pt x="197" y="229"/>
                    </a:cubicBezTo>
                    <a:cubicBezTo>
                      <a:pt x="197" y="229"/>
                      <a:pt x="197" y="229"/>
                      <a:pt x="196" y="229"/>
                    </a:cubicBezTo>
                    <a:cubicBezTo>
                      <a:pt x="196" y="229"/>
                      <a:pt x="196" y="228"/>
                      <a:pt x="196" y="228"/>
                    </a:cubicBezTo>
                    <a:close/>
                    <a:moveTo>
                      <a:pt x="195" y="225"/>
                    </a:moveTo>
                    <a:cubicBezTo>
                      <a:pt x="195" y="225"/>
                      <a:pt x="195" y="225"/>
                      <a:pt x="195" y="224"/>
                    </a:cubicBezTo>
                    <a:cubicBezTo>
                      <a:pt x="195" y="224"/>
                      <a:pt x="195" y="225"/>
                      <a:pt x="195" y="225"/>
                    </a:cubicBezTo>
                    <a:close/>
                    <a:moveTo>
                      <a:pt x="178" y="241"/>
                    </a:moveTo>
                    <a:cubicBezTo>
                      <a:pt x="177" y="242"/>
                      <a:pt x="177" y="240"/>
                      <a:pt x="177" y="241"/>
                    </a:cubicBezTo>
                    <a:cubicBezTo>
                      <a:pt x="176" y="240"/>
                      <a:pt x="177" y="241"/>
                      <a:pt x="178" y="241"/>
                    </a:cubicBezTo>
                    <a:close/>
                    <a:moveTo>
                      <a:pt x="175" y="299"/>
                    </a:moveTo>
                    <a:cubicBezTo>
                      <a:pt x="176" y="299"/>
                      <a:pt x="176" y="298"/>
                      <a:pt x="177" y="298"/>
                    </a:cubicBezTo>
                    <a:cubicBezTo>
                      <a:pt x="177" y="297"/>
                      <a:pt x="178" y="296"/>
                      <a:pt x="179" y="295"/>
                    </a:cubicBezTo>
                    <a:cubicBezTo>
                      <a:pt x="178" y="292"/>
                      <a:pt x="181" y="292"/>
                      <a:pt x="181" y="289"/>
                    </a:cubicBezTo>
                    <a:cubicBezTo>
                      <a:pt x="182" y="289"/>
                      <a:pt x="183" y="287"/>
                      <a:pt x="183" y="285"/>
                    </a:cubicBezTo>
                    <a:cubicBezTo>
                      <a:pt x="184" y="284"/>
                      <a:pt x="186" y="282"/>
                      <a:pt x="186" y="280"/>
                    </a:cubicBezTo>
                    <a:cubicBezTo>
                      <a:pt x="188" y="279"/>
                      <a:pt x="188" y="277"/>
                      <a:pt x="189" y="276"/>
                    </a:cubicBezTo>
                    <a:cubicBezTo>
                      <a:pt x="189" y="276"/>
                      <a:pt x="189" y="276"/>
                      <a:pt x="189" y="275"/>
                    </a:cubicBezTo>
                    <a:cubicBezTo>
                      <a:pt x="190" y="273"/>
                      <a:pt x="191" y="271"/>
                      <a:pt x="192" y="269"/>
                    </a:cubicBezTo>
                    <a:cubicBezTo>
                      <a:pt x="193" y="269"/>
                      <a:pt x="193" y="268"/>
                      <a:pt x="194" y="267"/>
                    </a:cubicBezTo>
                    <a:cubicBezTo>
                      <a:pt x="194" y="264"/>
                      <a:pt x="195" y="263"/>
                      <a:pt x="196" y="261"/>
                    </a:cubicBezTo>
                    <a:cubicBezTo>
                      <a:pt x="196" y="259"/>
                      <a:pt x="197" y="259"/>
                      <a:pt x="197" y="258"/>
                    </a:cubicBezTo>
                    <a:cubicBezTo>
                      <a:pt x="197" y="258"/>
                      <a:pt x="198" y="258"/>
                      <a:pt x="199" y="258"/>
                    </a:cubicBezTo>
                    <a:cubicBezTo>
                      <a:pt x="199" y="256"/>
                      <a:pt x="199" y="257"/>
                      <a:pt x="199" y="256"/>
                    </a:cubicBezTo>
                    <a:cubicBezTo>
                      <a:pt x="200" y="255"/>
                      <a:pt x="200" y="254"/>
                      <a:pt x="200" y="253"/>
                    </a:cubicBezTo>
                    <a:cubicBezTo>
                      <a:pt x="201" y="253"/>
                      <a:pt x="202" y="252"/>
                      <a:pt x="202" y="251"/>
                    </a:cubicBezTo>
                    <a:cubicBezTo>
                      <a:pt x="202" y="251"/>
                      <a:pt x="203" y="251"/>
                      <a:pt x="203" y="251"/>
                    </a:cubicBezTo>
                    <a:cubicBezTo>
                      <a:pt x="203" y="249"/>
                      <a:pt x="205" y="248"/>
                      <a:pt x="205" y="247"/>
                    </a:cubicBezTo>
                    <a:cubicBezTo>
                      <a:pt x="207" y="246"/>
                      <a:pt x="208" y="245"/>
                      <a:pt x="208" y="242"/>
                    </a:cubicBezTo>
                    <a:cubicBezTo>
                      <a:pt x="209" y="243"/>
                      <a:pt x="209" y="242"/>
                      <a:pt x="209" y="241"/>
                    </a:cubicBezTo>
                    <a:cubicBezTo>
                      <a:pt x="211" y="240"/>
                      <a:pt x="213" y="240"/>
                      <a:pt x="212" y="238"/>
                    </a:cubicBezTo>
                    <a:cubicBezTo>
                      <a:pt x="215" y="238"/>
                      <a:pt x="216" y="234"/>
                      <a:pt x="219" y="233"/>
                    </a:cubicBezTo>
                    <a:cubicBezTo>
                      <a:pt x="219" y="233"/>
                      <a:pt x="220" y="232"/>
                      <a:pt x="220" y="231"/>
                    </a:cubicBezTo>
                    <a:cubicBezTo>
                      <a:pt x="222" y="232"/>
                      <a:pt x="223" y="230"/>
                      <a:pt x="224" y="230"/>
                    </a:cubicBezTo>
                    <a:cubicBezTo>
                      <a:pt x="225" y="230"/>
                      <a:pt x="227" y="230"/>
                      <a:pt x="228" y="230"/>
                    </a:cubicBezTo>
                    <a:cubicBezTo>
                      <a:pt x="229" y="230"/>
                      <a:pt x="230" y="229"/>
                      <a:pt x="231" y="229"/>
                    </a:cubicBezTo>
                    <a:cubicBezTo>
                      <a:pt x="233" y="228"/>
                      <a:pt x="235" y="230"/>
                      <a:pt x="236" y="232"/>
                    </a:cubicBezTo>
                    <a:cubicBezTo>
                      <a:pt x="237" y="232"/>
                      <a:pt x="237" y="233"/>
                      <a:pt x="238" y="233"/>
                    </a:cubicBezTo>
                    <a:cubicBezTo>
                      <a:pt x="238" y="237"/>
                      <a:pt x="240" y="238"/>
                      <a:pt x="241" y="241"/>
                    </a:cubicBezTo>
                    <a:cubicBezTo>
                      <a:pt x="241" y="242"/>
                      <a:pt x="241" y="243"/>
                      <a:pt x="241" y="244"/>
                    </a:cubicBezTo>
                    <a:cubicBezTo>
                      <a:pt x="241" y="245"/>
                      <a:pt x="242" y="245"/>
                      <a:pt x="242" y="245"/>
                    </a:cubicBezTo>
                    <a:cubicBezTo>
                      <a:pt x="242" y="246"/>
                      <a:pt x="242" y="246"/>
                      <a:pt x="242" y="247"/>
                    </a:cubicBezTo>
                    <a:cubicBezTo>
                      <a:pt x="243" y="248"/>
                      <a:pt x="243" y="248"/>
                      <a:pt x="244" y="248"/>
                    </a:cubicBezTo>
                    <a:cubicBezTo>
                      <a:pt x="244" y="249"/>
                      <a:pt x="244" y="250"/>
                      <a:pt x="245" y="250"/>
                    </a:cubicBezTo>
                    <a:cubicBezTo>
                      <a:pt x="245" y="251"/>
                      <a:pt x="246" y="252"/>
                      <a:pt x="247" y="253"/>
                    </a:cubicBezTo>
                    <a:cubicBezTo>
                      <a:pt x="248" y="254"/>
                      <a:pt x="249" y="255"/>
                      <a:pt x="249" y="257"/>
                    </a:cubicBezTo>
                    <a:cubicBezTo>
                      <a:pt x="249" y="257"/>
                      <a:pt x="249" y="258"/>
                      <a:pt x="250" y="258"/>
                    </a:cubicBezTo>
                    <a:cubicBezTo>
                      <a:pt x="250" y="260"/>
                      <a:pt x="252" y="260"/>
                      <a:pt x="252" y="262"/>
                    </a:cubicBezTo>
                    <a:cubicBezTo>
                      <a:pt x="253" y="263"/>
                      <a:pt x="254" y="264"/>
                      <a:pt x="254" y="266"/>
                    </a:cubicBezTo>
                    <a:cubicBezTo>
                      <a:pt x="254" y="266"/>
                      <a:pt x="255" y="267"/>
                      <a:pt x="256" y="267"/>
                    </a:cubicBezTo>
                    <a:cubicBezTo>
                      <a:pt x="256" y="268"/>
                      <a:pt x="257" y="269"/>
                      <a:pt x="258" y="270"/>
                    </a:cubicBezTo>
                    <a:cubicBezTo>
                      <a:pt x="258" y="273"/>
                      <a:pt x="259" y="273"/>
                      <a:pt x="260" y="275"/>
                    </a:cubicBezTo>
                    <a:cubicBezTo>
                      <a:pt x="260" y="276"/>
                      <a:pt x="259" y="277"/>
                      <a:pt x="259" y="277"/>
                    </a:cubicBezTo>
                    <a:cubicBezTo>
                      <a:pt x="257" y="278"/>
                      <a:pt x="254" y="278"/>
                      <a:pt x="253" y="279"/>
                    </a:cubicBezTo>
                    <a:cubicBezTo>
                      <a:pt x="252" y="280"/>
                      <a:pt x="252" y="280"/>
                      <a:pt x="251" y="281"/>
                    </a:cubicBezTo>
                    <a:cubicBezTo>
                      <a:pt x="251" y="282"/>
                      <a:pt x="249" y="283"/>
                      <a:pt x="248" y="284"/>
                    </a:cubicBezTo>
                    <a:cubicBezTo>
                      <a:pt x="247" y="284"/>
                      <a:pt x="247" y="285"/>
                      <a:pt x="246" y="286"/>
                    </a:cubicBezTo>
                    <a:cubicBezTo>
                      <a:pt x="245" y="287"/>
                      <a:pt x="242" y="288"/>
                      <a:pt x="239" y="289"/>
                    </a:cubicBezTo>
                    <a:cubicBezTo>
                      <a:pt x="236" y="291"/>
                      <a:pt x="234" y="292"/>
                      <a:pt x="230" y="294"/>
                    </a:cubicBezTo>
                    <a:cubicBezTo>
                      <a:pt x="229" y="293"/>
                      <a:pt x="227" y="292"/>
                      <a:pt x="226" y="293"/>
                    </a:cubicBezTo>
                    <a:cubicBezTo>
                      <a:pt x="225" y="295"/>
                      <a:pt x="222" y="296"/>
                      <a:pt x="220" y="297"/>
                    </a:cubicBezTo>
                    <a:cubicBezTo>
                      <a:pt x="218" y="297"/>
                      <a:pt x="217" y="296"/>
                      <a:pt x="216" y="297"/>
                    </a:cubicBezTo>
                    <a:cubicBezTo>
                      <a:pt x="214" y="296"/>
                      <a:pt x="211" y="296"/>
                      <a:pt x="209" y="298"/>
                    </a:cubicBezTo>
                    <a:cubicBezTo>
                      <a:pt x="205" y="298"/>
                      <a:pt x="203" y="301"/>
                      <a:pt x="199" y="302"/>
                    </a:cubicBezTo>
                    <a:cubicBezTo>
                      <a:pt x="198" y="302"/>
                      <a:pt x="198" y="303"/>
                      <a:pt x="197" y="304"/>
                    </a:cubicBezTo>
                    <a:cubicBezTo>
                      <a:pt x="197" y="305"/>
                      <a:pt x="197" y="305"/>
                      <a:pt x="197" y="306"/>
                    </a:cubicBezTo>
                    <a:cubicBezTo>
                      <a:pt x="196" y="307"/>
                      <a:pt x="195" y="310"/>
                      <a:pt x="194" y="311"/>
                    </a:cubicBezTo>
                    <a:cubicBezTo>
                      <a:pt x="191" y="311"/>
                      <a:pt x="188" y="311"/>
                      <a:pt x="187" y="310"/>
                    </a:cubicBezTo>
                    <a:cubicBezTo>
                      <a:pt x="185" y="310"/>
                      <a:pt x="184" y="311"/>
                      <a:pt x="182" y="312"/>
                    </a:cubicBezTo>
                    <a:cubicBezTo>
                      <a:pt x="182" y="314"/>
                      <a:pt x="181" y="316"/>
                      <a:pt x="179" y="316"/>
                    </a:cubicBezTo>
                    <a:cubicBezTo>
                      <a:pt x="178" y="314"/>
                      <a:pt x="178" y="310"/>
                      <a:pt x="176" y="310"/>
                    </a:cubicBezTo>
                    <a:cubicBezTo>
                      <a:pt x="176" y="307"/>
                      <a:pt x="175" y="306"/>
                      <a:pt x="173" y="306"/>
                    </a:cubicBezTo>
                    <a:cubicBezTo>
                      <a:pt x="172" y="303"/>
                      <a:pt x="175" y="302"/>
                      <a:pt x="175" y="299"/>
                    </a:cubicBezTo>
                    <a:close/>
                    <a:moveTo>
                      <a:pt x="168" y="251"/>
                    </a:moveTo>
                    <a:cubicBezTo>
                      <a:pt x="168" y="251"/>
                      <a:pt x="168" y="251"/>
                      <a:pt x="168" y="251"/>
                    </a:cubicBezTo>
                    <a:cubicBezTo>
                      <a:pt x="168" y="251"/>
                      <a:pt x="168" y="252"/>
                      <a:pt x="168" y="252"/>
                    </a:cubicBezTo>
                    <a:cubicBezTo>
                      <a:pt x="168" y="252"/>
                      <a:pt x="168" y="251"/>
                      <a:pt x="167" y="252"/>
                    </a:cubicBezTo>
                    <a:cubicBezTo>
                      <a:pt x="167" y="251"/>
                      <a:pt x="168" y="251"/>
                      <a:pt x="168" y="251"/>
                    </a:cubicBezTo>
                    <a:close/>
                    <a:moveTo>
                      <a:pt x="198" y="489"/>
                    </a:moveTo>
                    <a:cubicBezTo>
                      <a:pt x="198" y="489"/>
                      <a:pt x="198" y="490"/>
                      <a:pt x="199" y="490"/>
                    </a:cubicBezTo>
                    <a:cubicBezTo>
                      <a:pt x="198" y="490"/>
                      <a:pt x="198" y="490"/>
                      <a:pt x="198" y="489"/>
                    </a:cubicBezTo>
                    <a:close/>
                    <a:moveTo>
                      <a:pt x="206" y="495"/>
                    </a:moveTo>
                    <a:cubicBezTo>
                      <a:pt x="206" y="495"/>
                      <a:pt x="206" y="494"/>
                      <a:pt x="206" y="494"/>
                    </a:cubicBezTo>
                    <a:cubicBezTo>
                      <a:pt x="207" y="494"/>
                      <a:pt x="205" y="496"/>
                      <a:pt x="206" y="495"/>
                    </a:cubicBezTo>
                    <a:close/>
                    <a:moveTo>
                      <a:pt x="217" y="505"/>
                    </a:moveTo>
                    <a:cubicBezTo>
                      <a:pt x="216" y="504"/>
                      <a:pt x="217" y="504"/>
                      <a:pt x="217" y="504"/>
                    </a:cubicBezTo>
                    <a:cubicBezTo>
                      <a:pt x="217" y="504"/>
                      <a:pt x="217" y="504"/>
                      <a:pt x="217" y="505"/>
                    </a:cubicBezTo>
                    <a:close/>
                    <a:moveTo>
                      <a:pt x="233" y="514"/>
                    </a:moveTo>
                    <a:cubicBezTo>
                      <a:pt x="233" y="513"/>
                      <a:pt x="232" y="513"/>
                      <a:pt x="232" y="513"/>
                    </a:cubicBezTo>
                    <a:cubicBezTo>
                      <a:pt x="232" y="512"/>
                      <a:pt x="233" y="513"/>
                      <a:pt x="234" y="512"/>
                    </a:cubicBezTo>
                    <a:cubicBezTo>
                      <a:pt x="234" y="513"/>
                      <a:pt x="233" y="513"/>
                      <a:pt x="233" y="514"/>
                    </a:cubicBezTo>
                    <a:close/>
                    <a:moveTo>
                      <a:pt x="235" y="514"/>
                    </a:moveTo>
                    <a:cubicBezTo>
                      <a:pt x="234" y="514"/>
                      <a:pt x="234" y="514"/>
                      <a:pt x="234" y="514"/>
                    </a:cubicBezTo>
                    <a:cubicBezTo>
                      <a:pt x="234" y="514"/>
                      <a:pt x="234" y="514"/>
                      <a:pt x="234" y="514"/>
                    </a:cubicBezTo>
                    <a:cubicBezTo>
                      <a:pt x="234" y="514"/>
                      <a:pt x="234" y="514"/>
                      <a:pt x="235" y="514"/>
                    </a:cubicBezTo>
                    <a:cubicBezTo>
                      <a:pt x="235" y="514"/>
                      <a:pt x="235" y="514"/>
                      <a:pt x="235" y="514"/>
                    </a:cubicBezTo>
                    <a:close/>
                    <a:moveTo>
                      <a:pt x="235" y="479"/>
                    </a:moveTo>
                    <a:cubicBezTo>
                      <a:pt x="235" y="479"/>
                      <a:pt x="235" y="478"/>
                      <a:pt x="235" y="477"/>
                    </a:cubicBezTo>
                    <a:cubicBezTo>
                      <a:pt x="236" y="477"/>
                      <a:pt x="235" y="478"/>
                      <a:pt x="236" y="478"/>
                    </a:cubicBezTo>
                    <a:cubicBezTo>
                      <a:pt x="236" y="478"/>
                      <a:pt x="236" y="478"/>
                      <a:pt x="235" y="479"/>
                    </a:cubicBezTo>
                    <a:close/>
                    <a:moveTo>
                      <a:pt x="239" y="482"/>
                    </a:moveTo>
                    <a:cubicBezTo>
                      <a:pt x="239" y="481"/>
                      <a:pt x="240" y="481"/>
                      <a:pt x="240" y="480"/>
                    </a:cubicBezTo>
                    <a:cubicBezTo>
                      <a:pt x="241" y="481"/>
                      <a:pt x="239" y="482"/>
                      <a:pt x="240" y="482"/>
                    </a:cubicBezTo>
                    <a:cubicBezTo>
                      <a:pt x="240" y="483"/>
                      <a:pt x="239" y="482"/>
                      <a:pt x="239" y="482"/>
                    </a:cubicBezTo>
                    <a:close/>
                    <a:moveTo>
                      <a:pt x="245" y="517"/>
                    </a:moveTo>
                    <a:cubicBezTo>
                      <a:pt x="245" y="517"/>
                      <a:pt x="245" y="517"/>
                      <a:pt x="245" y="517"/>
                    </a:cubicBezTo>
                    <a:cubicBezTo>
                      <a:pt x="245" y="516"/>
                      <a:pt x="245" y="517"/>
                      <a:pt x="246" y="517"/>
                    </a:cubicBezTo>
                    <a:cubicBezTo>
                      <a:pt x="246" y="518"/>
                      <a:pt x="245" y="517"/>
                      <a:pt x="245" y="517"/>
                    </a:cubicBezTo>
                    <a:close/>
                    <a:moveTo>
                      <a:pt x="245" y="484"/>
                    </a:moveTo>
                    <a:cubicBezTo>
                      <a:pt x="245" y="484"/>
                      <a:pt x="246" y="484"/>
                      <a:pt x="246" y="484"/>
                    </a:cubicBezTo>
                    <a:cubicBezTo>
                      <a:pt x="245" y="484"/>
                      <a:pt x="245" y="484"/>
                      <a:pt x="245" y="484"/>
                    </a:cubicBezTo>
                    <a:close/>
                    <a:moveTo>
                      <a:pt x="246" y="518"/>
                    </a:moveTo>
                    <a:cubicBezTo>
                      <a:pt x="245" y="518"/>
                      <a:pt x="246" y="517"/>
                      <a:pt x="246" y="517"/>
                    </a:cubicBezTo>
                    <a:cubicBezTo>
                      <a:pt x="246" y="518"/>
                      <a:pt x="246" y="518"/>
                      <a:pt x="246" y="518"/>
                    </a:cubicBezTo>
                    <a:close/>
                    <a:moveTo>
                      <a:pt x="254" y="487"/>
                    </a:moveTo>
                    <a:cubicBezTo>
                      <a:pt x="254" y="487"/>
                      <a:pt x="254" y="486"/>
                      <a:pt x="254" y="486"/>
                    </a:cubicBezTo>
                    <a:cubicBezTo>
                      <a:pt x="254" y="486"/>
                      <a:pt x="254" y="486"/>
                      <a:pt x="254" y="487"/>
                    </a:cubicBezTo>
                    <a:cubicBezTo>
                      <a:pt x="254" y="487"/>
                      <a:pt x="254" y="487"/>
                      <a:pt x="254" y="487"/>
                    </a:cubicBezTo>
                    <a:close/>
                    <a:moveTo>
                      <a:pt x="254" y="488"/>
                    </a:moveTo>
                    <a:cubicBezTo>
                      <a:pt x="254" y="487"/>
                      <a:pt x="254" y="487"/>
                      <a:pt x="254" y="487"/>
                    </a:cubicBezTo>
                    <a:cubicBezTo>
                      <a:pt x="255" y="486"/>
                      <a:pt x="255" y="488"/>
                      <a:pt x="254" y="488"/>
                    </a:cubicBezTo>
                    <a:close/>
                    <a:moveTo>
                      <a:pt x="256" y="489"/>
                    </a:moveTo>
                    <a:cubicBezTo>
                      <a:pt x="255" y="489"/>
                      <a:pt x="256" y="488"/>
                      <a:pt x="256" y="489"/>
                    </a:cubicBezTo>
                    <a:cubicBezTo>
                      <a:pt x="256" y="489"/>
                      <a:pt x="256" y="490"/>
                      <a:pt x="256" y="489"/>
                    </a:cubicBezTo>
                    <a:close/>
                    <a:moveTo>
                      <a:pt x="256" y="490"/>
                    </a:moveTo>
                    <a:cubicBezTo>
                      <a:pt x="257" y="489"/>
                      <a:pt x="258" y="491"/>
                      <a:pt x="256" y="490"/>
                    </a:cubicBezTo>
                    <a:close/>
                    <a:moveTo>
                      <a:pt x="257" y="490"/>
                    </a:moveTo>
                    <a:cubicBezTo>
                      <a:pt x="257" y="490"/>
                      <a:pt x="258" y="490"/>
                      <a:pt x="258" y="490"/>
                    </a:cubicBezTo>
                    <a:cubicBezTo>
                      <a:pt x="258" y="490"/>
                      <a:pt x="257" y="491"/>
                      <a:pt x="257" y="490"/>
                    </a:cubicBezTo>
                    <a:close/>
                    <a:moveTo>
                      <a:pt x="262" y="490"/>
                    </a:moveTo>
                    <a:cubicBezTo>
                      <a:pt x="263" y="489"/>
                      <a:pt x="264" y="490"/>
                      <a:pt x="262" y="490"/>
                    </a:cubicBezTo>
                    <a:close/>
                    <a:moveTo>
                      <a:pt x="268" y="492"/>
                    </a:moveTo>
                    <a:cubicBezTo>
                      <a:pt x="268" y="492"/>
                      <a:pt x="267" y="491"/>
                      <a:pt x="267" y="491"/>
                    </a:cubicBezTo>
                    <a:cubicBezTo>
                      <a:pt x="267" y="491"/>
                      <a:pt x="268" y="492"/>
                      <a:pt x="269" y="491"/>
                    </a:cubicBezTo>
                    <a:cubicBezTo>
                      <a:pt x="268" y="492"/>
                      <a:pt x="268" y="492"/>
                      <a:pt x="268" y="492"/>
                    </a:cubicBezTo>
                    <a:close/>
                    <a:moveTo>
                      <a:pt x="269" y="526"/>
                    </a:moveTo>
                    <a:cubicBezTo>
                      <a:pt x="269" y="525"/>
                      <a:pt x="269" y="525"/>
                      <a:pt x="270" y="525"/>
                    </a:cubicBezTo>
                    <a:cubicBezTo>
                      <a:pt x="270" y="525"/>
                      <a:pt x="270" y="526"/>
                      <a:pt x="269" y="526"/>
                    </a:cubicBezTo>
                    <a:close/>
                    <a:moveTo>
                      <a:pt x="271" y="493"/>
                    </a:moveTo>
                    <a:cubicBezTo>
                      <a:pt x="271" y="493"/>
                      <a:pt x="272" y="493"/>
                      <a:pt x="272" y="493"/>
                    </a:cubicBezTo>
                    <a:cubicBezTo>
                      <a:pt x="272" y="493"/>
                      <a:pt x="272" y="494"/>
                      <a:pt x="272" y="494"/>
                    </a:cubicBezTo>
                    <a:cubicBezTo>
                      <a:pt x="272" y="494"/>
                      <a:pt x="272" y="494"/>
                      <a:pt x="272" y="494"/>
                    </a:cubicBezTo>
                    <a:cubicBezTo>
                      <a:pt x="271" y="494"/>
                      <a:pt x="271" y="494"/>
                      <a:pt x="271" y="493"/>
                    </a:cubicBezTo>
                    <a:close/>
                    <a:moveTo>
                      <a:pt x="272" y="526"/>
                    </a:moveTo>
                    <a:cubicBezTo>
                      <a:pt x="272" y="526"/>
                      <a:pt x="272" y="526"/>
                      <a:pt x="272" y="525"/>
                    </a:cubicBezTo>
                    <a:cubicBezTo>
                      <a:pt x="272" y="525"/>
                      <a:pt x="272" y="526"/>
                      <a:pt x="272" y="526"/>
                    </a:cubicBezTo>
                    <a:close/>
                    <a:moveTo>
                      <a:pt x="273" y="526"/>
                    </a:moveTo>
                    <a:cubicBezTo>
                      <a:pt x="272" y="525"/>
                      <a:pt x="273" y="525"/>
                      <a:pt x="274" y="525"/>
                    </a:cubicBezTo>
                    <a:cubicBezTo>
                      <a:pt x="274" y="526"/>
                      <a:pt x="273" y="526"/>
                      <a:pt x="273" y="526"/>
                    </a:cubicBezTo>
                    <a:close/>
                    <a:moveTo>
                      <a:pt x="290" y="498"/>
                    </a:move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lose/>
                    <a:moveTo>
                      <a:pt x="292" y="499"/>
                    </a:moveTo>
                    <a:cubicBezTo>
                      <a:pt x="293" y="499"/>
                      <a:pt x="293" y="499"/>
                      <a:pt x="293" y="500"/>
                    </a:cubicBezTo>
                    <a:cubicBezTo>
                      <a:pt x="293" y="500"/>
                      <a:pt x="292" y="499"/>
                      <a:pt x="292" y="499"/>
                    </a:cubicBezTo>
                    <a:close/>
                    <a:moveTo>
                      <a:pt x="293" y="498"/>
                    </a:moveTo>
                    <a:cubicBezTo>
                      <a:pt x="293" y="498"/>
                      <a:pt x="293" y="498"/>
                      <a:pt x="293" y="497"/>
                    </a:cubicBezTo>
                    <a:cubicBezTo>
                      <a:pt x="294" y="497"/>
                      <a:pt x="294" y="499"/>
                      <a:pt x="293" y="498"/>
                    </a:cubicBezTo>
                    <a:close/>
                    <a:moveTo>
                      <a:pt x="298" y="496"/>
                    </a:moveTo>
                    <a:cubicBezTo>
                      <a:pt x="297" y="496"/>
                      <a:pt x="297" y="495"/>
                      <a:pt x="297" y="494"/>
                    </a:cubicBezTo>
                    <a:cubicBezTo>
                      <a:pt x="297" y="495"/>
                      <a:pt x="298" y="496"/>
                      <a:pt x="298" y="496"/>
                    </a:cubicBezTo>
                    <a:close/>
                    <a:moveTo>
                      <a:pt x="306" y="499"/>
                    </a:moveTo>
                    <a:cubicBezTo>
                      <a:pt x="305" y="499"/>
                      <a:pt x="305" y="498"/>
                      <a:pt x="305" y="498"/>
                    </a:cubicBezTo>
                    <a:cubicBezTo>
                      <a:pt x="306" y="498"/>
                      <a:pt x="306" y="498"/>
                      <a:pt x="306" y="498"/>
                    </a:cubicBezTo>
                    <a:cubicBezTo>
                      <a:pt x="306" y="498"/>
                      <a:pt x="306" y="498"/>
                      <a:pt x="306" y="499"/>
                    </a:cubicBezTo>
                    <a:close/>
                    <a:moveTo>
                      <a:pt x="310" y="496"/>
                    </a:moveTo>
                    <a:cubicBezTo>
                      <a:pt x="310" y="495"/>
                      <a:pt x="310" y="495"/>
                      <a:pt x="311" y="495"/>
                    </a:cubicBezTo>
                    <a:cubicBezTo>
                      <a:pt x="311" y="496"/>
                      <a:pt x="310" y="496"/>
                      <a:pt x="310" y="496"/>
                    </a:cubicBezTo>
                    <a:close/>
                    <a:moveTo>
                      <a:pt x="322" y="504"/>
                    </a:moveTo>
                    <a:cubicBezTo>
                      <a:pt x="322" y="503"/>
                      <a:pt x="323" y="504"/>
                      <a:pt x="323" y="503"/>
                    </a:cubicBezTo>
                    <a:cubicBezTo>
                      <a:pt x="323" y="503"/>
                      <a:pt x="323" y="504"/>
                      <a:pt x="322" y="504"/>
                    </a:cubicBezTo>
                    <a:close/>
                    <a:moveTo>
                      <a:pt x="336" y="494"/>
                    </a:moveTo>
                    <a:cubicBezTo>
                      <a:pt x="336" y="494"/>
                      <a:pt x="336" y="494"/>
                      <a:pt x="335" y="494"/>
                    </a:cubicBezTo>
                    <a:cubicBezTo>
                      <a:pt x="335" y="494"/>
                      <a:pt x="335" y="493"/>
                      <a:pt x="335" y="493"/>
                    </a:cubicBezTo>
                    <a:cubicBezTo>
                      <a:pt x="336" y="493"/>
                      <a:pt x="336" y="493"/>
                      <a:pt x="336" y="493"/>
                    </a:cubicBezTo>
                    <a:cubicBezTo>
                      <a:pt x="336" y="493"/>
                      <a:pt x="336" y="494"/>
                      <a:pt x="336" y="494"/>
                    </a:cubicBezTo>
                    <a:close/>
                    <a:moveTo>
                      <a:pt x="345" y="490"/>
                    </a:moveTo>
                    <a:cubicBezTo>
                      <a:pt x="345" y="490"/>
                      <a:pt x="344" y="489"/>
                      <a:pt x="345" y="489"/>
                    </a:cubicBezTo>
                    <a:cubicBezTo>
                      <a:pt x="345" y="490"/>
                      <a:pt x="345" y="489"/>
                      <a:pt x="345" y="490"/>
                    </a:cubicBezTo>
                    <a:close/>
                    <a:moveTo>
                      <a:pt x="347" y="524"/>
                    </a:moveTo>
                    <a:cubicBezTo>
                      <a:pt x="347" y="524"/>
                      <a:pt x="347" y="523"/>
                      <a:pt x="348" y="523"/>
                    </a:cubicBezTo>
                    <a:cubicBezTo>
                      <a:pt x="348" y="523"/>
                      <a:pt x="347" y="524"/>
                      <a:pt x="347" y="524"/>
                    </a:cubicBezTo>
                    <a:close/>
                    <a:moveTo>
                      <a:pt x="350" y="490"/>
                    </a:moveTo>
                    <a:cubicBezTo>
                      <a:pt x="350" y="490"/>
                      <a:pt x="351" y="490"/>
                      <a:pt x="351" y="490"/>
                    </a:cubicBezTo>
                    <a:cubicBezTo>
                      <a:pt x="351" y="490"/>
                      <a:pt x="351" y="490"/>
                      <a:pt x="350" y="490"/>
                    </a:cubicBezTo>
                    <a:close/>
                    <a:moveTo>
                      <a:pt x="353" y="521"/>
                    </a:moveTo>
                    <a:cubicBezTo>
                      <a:pt x="353" y="521"/>
                      <a:pt x="354" y="521"/>
                      <a:pt x="354" y="521"/>
                    </a:cubicBezTo>
                    <a:cubicBezTo>
                      <a:pt x="354" y="522"/>
                      <a:pt x="354" y="522"/>
                      <a:pt x="353" y="521"/>
                    </a:cubicBezTo>
                    <a:close/>
                    <a:moveTo>
                      <a:pt x="354" y="488"/>
                    </a:moveTo>
                    <a:cubicBezTo>
                      <a:pt x="354" y="488"/>
                      <a:pt x="355" y="488"/>
                      <a:pt x="355" y="487"/>
                    </a:cubicBezTo>
                    <a:cubicBezTo>
                      <a:pt x="355" y="487"/>
                      <a:pt x="355" y="488"/>
                      <a:pt x="354" y="488"/>
                    </a:cubicBezTo>
                    <a:close/>
                    <a:moveTo>
                      <a:pt x="357" y="484"/>
                    </a:moveTo>
                    <a:cubicBezTo>
                      <a:pt x="357" y="485"/>
                      <a:pt x="358" y="485"/>
                      <a:pt x="358" y="485"/>
                    </a:cubicBezTo>
                    <a:cubicBezTo>
                      <a:pt x="357" y="485"/>
                      <a:pt x="357" y="485"/>
                      <a:pt x="357" y="484"/>
                    </a:cubicBezTo>
                    <a:close/>
                    <a:moveTo>
                      <a:pt x="360" y="522"/>
                    </a:moveTo>
                    <a:cubicBezTo>
                      <a:pt x="360" y="522"/>
                      <a:pt x="360" y="521"/>
                      <a:pt x="360" y="521"/>
                    </a:cubicBezTo>
                    <a:cubicBezTo>
                      <a:pt x="361" y="522"/>
                      <a:pt x="361" y="521"/>
                      <a:pt x="361" y="521"/>
                    </a:cubicBezTo>
                    <a:cubicBezTo>
                      <a:pt x="361" y="521"/>
                      <a:pt x="360" y="522"/>
                      <a:pt x="360" y="522"/>
                    </a:cubicBezTo>
                    <a:close/>
                    <a:moveTo>
                      <a:pt x="365" y="482"/>
                    </a:moveTo>
                    <a:cubicBezTo>
                      <a:pt x="365" y="482"/>
                      <a:pt x="365" y="482"/>
                      <a:pt x="365" y="482"/>
                    </a:cubicBezTo>
                    <a:cubicBezTo>
                      <a:pt x="365" y="481"/>
                      <a:pt x="365" y="481"/>
                      <a:pt x="365" y="481"/>
                    </a:cubicBezTo>
                    <a:cubicBezTo>
                      <a:pt x="365" y="481"/>
                      <a:pt x="365" y="481"/>
                      <a:pt x="365" y="481"/>
                    </a:cubicBezTo>
                    <a:cubicBezTo>
                      <a:pt x="365" y="481"/>
                      <a:pt x="365" y="481"/>
                      <a:pt x="365" y="482"/>
                    </a:cubicBezTo>
                    <a:close/>
                    <a:moveTo>
                      <a:pt x="370" y="482"/>
                    </a:moveTo>
                    <a:cubicBezTo>
                      <a:pt x="370" y="482"/>
                      <a:pt x="370" y="482"/>
                      <a:pt x="370" y="482"/>
                    </a:cubicBezTo>
                    <a:cubicBezTo>
                      <a:pt x="369" y="482"/>
                      <a:pt x="369" y="482"/>
                      <a:pt x="370" y="482"/>
                    </a:cubicBezTo>
                    <a:close/>
                    <a:moveTo>
                      <a:pt x="372" y="483"/>
                    </a:moveTo>
                    <a:cubicBezTo>
                      <a:pt x="371" y="484"/>
                      <a:pt x="370" y="483"/>
                      <a:pt x="372" y="483"/>
                    </a:cubicBezTo>
                    <a:close/>
                    <a:moveTo>
                      <a:pt x="373" y="514"/>
                    </a:moveTo>
                    <a:cubicBezTo>
                      <a:pt x="373" y="514"/>
                      <a:pt x="373" y="514"/>
                      <a:pt x="373" y="513"/>
                    </a:cubicBezTo>
                    <a:cubicBezTo>
                      <a:pt x="373" y="513"/>
                      <a:pt x="373" y="513"/>
                      <a:pt x="373" y="513"/>
                    </a:cubicBezTo>
                    <a:cubicBezTo>
                      <a:pt x="373" y="514"/>
                      <a:pt x="373" y="514"/>
                      <a:pt x="373" y="514"/>
                    </a:cubicBezTo>
                    <a:close/>
                    <a:moveTo>
                      <a:pt x="378" y="513"/>
                    </a:moveTo>
                    <a:cubicBezTo>
                      <a:pt x="378" y="513"/>
                      <a:pt x="378" y="512"/>
                      <a:pt x="378" y="512"/>
                    </a:cubicBezTo>
                    <a:cubicBezTo>
                      <a:pt x="379" y="512"/>
                      <a:pt x="379" y="513"/>
                      <a:pt x="378" y="513"/>
                    </a:cubicBezTo>
                    <a:close/>
                    <a:moveTo>
                      <a:pt x="386" y="510"/>
                    </a:moveTo>
                    <a:cubicBezTo>
                      <a:pt x="386" y="509"/>
                      <a:pt x="386" y="509"/>
                      <a:pt x="385" y="509"/>
                    </a:cubicBezTo>
                    <a:cubicBezTo>
                      <a:pt x="385" y="509"/>
                      <a:pt x="386" y="508"/>
                      <a:pt x="386" y="508"/>
                    </a:cubicBezTo>
                    <a:cubicBezTo>
                      <a:pt x="386" y="509"/>
                      <a:pt x="386" y="509"/>
                      <a:pt x="386" y="510"/>
                    </a:cubicBezTo>
                    <a:close/>
                    <a:moveTo>
                      <a:pt x="385" y="477"/>
                    </a:moveTo>
                    <a:cubicBezTo>
                      <a:pt x="386" y="477"/>
                      <a:pt x="385" y="478"/>
                      <a:pt x="385" y="477"/>
                    </a:cubicBezTo>
                    <a:close/>
                    <a:moveTo>
                      <a:pt x="389" y="471"/>
                    </a:moveTo>
                    <a:cubicBezTo>
                      <a:pt x="388" y="471"/>
                      <a:pt x="388" y="471"/>
                      <a:pt x="388" y="471"/>
                    </a:cubicBezTo>
                    <a:cubicBezTo>
                      <a:pt x="388" y="471"/>
                      <a:pt x="388" y="470"/>
                      <a:pt x="388" y="470"/>
                    </a:cubicBezTo>
                    <a:cubicBezTo>
                      <a:pt x="388" y="470"/>
                      <a:pt x="388" y="471"/>
                      <a:pt x="389" y="471"/>
                    </a:cubicBezTo>
                    <a:cubicBezTo>
                      <a:pt x="389" y="471"/>
                      <a:pt x="389" y="471"/>
                      <a:pt x="389" y="471"/>
                    </a:cubicBezTo>
                    <a:close/>
                    <a:moveTo>
                      <a:pt x="390" y="507"/>
                    </a:moveTo>
                    <a:cubicBezTo>
                      <a:pt x="390" y="507"/>
                      <a:pt x="391" y="507"/>
                      <a:pt x="391" y="507"/>
                    </a:cubicBezTo>
                    <a:cubicBezTo>
                      <a:pt x="391" y="507"/>
                      <a:pt x="391" y="508"/>
                      <a:pt x="390" y="507"/>
                    </a:cubicBezTo>
                    <a:close/>
                    <a:moveTo>
                      <a:pt x="392" y="465"/>
                    </a:moveTo>
                    <a:cubicBezTo>
                      <a:pt x="392" y="465"/>
                      <a:pt x="392" y="465"/>
                      <a:pt x="392" y="465"/>
                    </a:cubicBezTo>
                    <a:cubicBezTo>
                      <a:pt x="392" y="465"/>
                      <a:pt x="392" y="465"/>
                      <a:pt x="392" y="465"/>
                    </a:cubicBezTo>
                    <a:cubicBezTo>
                      <a:pt x="392" y="465"/>
                      <a:pt x="392" y="465"/>
                      <a:pt x="392" y="465"/>
                    </a:cubicBezTo>
                    <a:cubicBezTo>
                      <a:pt x="392" y="465"/>
                      <a:pt x="392" y="465"/>
                      <a:pt x="392" y="465"/>
                    </a:cubicBezTo>
                    <a:close/>
                    <a:moveTo>
                      <a:pt x="394" y="464"/>
                    </a:moveTo>
                    <a:cubicBezTo>
                      <a:pt x="394" y="464"/>
                      <a:pt x="394" y="464"/>
                      <a:pt x="394" y="464"/>
                    </a:cubicBezTo>
                    <a:cubicBezTo>
                      <a:pt x="395" y="463"/>
                      <a:pt x="395" y="464"/>
                      <a:pt x="394" y="464"/>
                    </a:cubicBezTo>
                    <a:close/>
                    <a:moveTo>
                      <a:pt x="395" y="463"/>
                    </a:moveTo>
                    <a:cubicBezTo>
                      <a:pt x="396" y="463"/>
                      <a:pt x="396" y="463"/>
                      <a:pt x="396" y="463"/>
                    </a:cubicBezTo>
                    <a:cubicBezTo>
                      <a:pt x="396" y="464"/>
                      <a:pt x="395" y="464"/>
                      <a:pt x="395" y="463"/>
                    </a:cubicBezTo>
                    <a:close/>
                    <a:moveTo>
                      <a:pt x="400" y="463"/>
                    </a:moveTo>
                    <a:cubicBezTo>
                      <a:pt x="401" y="464"/>
                      <a:pt x="399" y="464"/>
                      <a:pt x="400" y="463"/>
                    </a:cubicBezTo>
                    <a:close/>
                    <a:moveTo>
                      <a:pt x="404" y="497"/>
                    </a:moveTo>
                    <a:cubicBezTo>
                      <a:pt x="404" y="497"/>
                      <a:pt x="404" y="497"/>
                      <a:pt x="405" y="498"/>
                    </a:cubicBezTo>
                    <a:cubicBezTo>
                      <a:pt x="404" y="498"/>
                      <a:pt x="404" y="497"/>
                      <a:pt x="404" y="497"/>
                    </a:cubicBezTo>
                    <a:close/>
                    <a:moveTo>
                      <a:pt x="408" y="495"/>
                    </a:moveTo>
                    <a:cubicBezTo>
                      <a:pt x="408" y="495"/>
                      <a:pt x="408" y="494"/>
                      <a:pt x="408" y="494"/>
                    </a:cubicBezTo>
                    <a:cubicBezTo>
                      <a:pt x="408" y="494"/>
                      <a:pt x="408" y="494"/>
                      <a:pt x="408" y="495"/>
                    </a:cubicBezTo>
                    <a:close/>
                    <a:moveTo>
                      <a:pt x="414" y="451"/>
                    </a:moveTo>
                    <a:cubicBezTo>
                      <a:pt x="414" y="451"/>
                      <a:pt x="414" y="451"/>
                      <a:pt x="413" y="451"/>
                    </a:cubicBezTo>
                    <a:cubicBezTo>
                      <a:pt x="413" y="451"/>
                      <a:pt x="413" y="450"/>
                      <a:pt x="413" y="450"/>
                    </a:cubicBezTo>
                    <a:cubicBezTo>
                      <a:pt x="414" y="450"/>
                      <a:pt x="414" y="450"/>
                      <a:pt x="414" y="450"/>
                    </a:cubicBezTo>
                    <a:cubicBezTo>
                      <a:pt x="414" y="450"/>
                      <a:pt x="414" y="451"/>
                      <a:pt x="414" y="451"/>
                    </a:cubicBezTo>
                    <a:close/>
                    <a:moveTo>
                      <a:pt x="417" y="487"/>
                    </a:moveTo>
                    <a:cubicBezTo>
                      <a:pt x="418" y="487"/>
                      <a:pt x="418" y="487"/>
                      <a:pt x="418" y="487"/>
                    </a:cubicBezTo>
                    <a:cubicBezTo>
                      <a:pt x="418" y="487"/>
                      <a:pt x="417" y="487"/>
                      <a:pt x="417" y="487"/>
                    </a:cubicBezTo>
                    <a:close/>
                    <a:moveTo>
                      <a:pt x="418" y="485"/>
                    </a:moveTo>
                    <a:cubicBezTo>
                      <a:pt x="418" y="485"/>
                      <a:pt x="418" y="485"/>
                      <a:pt x="418" y="485"/>
                    </a:cubicBezTo>
                    <a:cubicBezTo>
                      <a:pt x="418" y="485"/>
                      <a:pt x="418" y="485"/>
                      <a:pt x="418" y="485"/>
                    </a:cubicBezTo>
                    <a:cubicBezTo>
                      <a:pt x="418" y="485"/>
                      <a:pt x="418" y="485"/>
                      <a:pt x="418" y="485"/>
                    </a:cubicBezTo>
                    <a:close/>
                    <a:moveTo>
                      <a:pt x="419" y="445"/>
                    </a:moveTo>
                    <a:cubicBezTo>
                      <a:pt x="419" y="444"/>
                      <a:pt x="419" y="444"/>
                      <a:pt x="420" y="445"/>
                    </a:cubicBezTo>
                    <a:cubicBezTo>
                      <a:pt x="420" y="445"/>
                      <a:pt x="419" y="445"/>
                      <a:pt x="419" y="445"/>
                    </a:cubicBezTo>
                    <a:close/>
                    <a:moveTo>
                      <a:pt x="422" y="434"/>
                    </a:moveTo>
                    <a:cubicBezTo>
                      <a:pt x="421" y="434"/>
                      <a:pt x="421" y="434"/>
                      <a:pt x="421" y="434"/>
                    </a:cubicBezTo>
                    <a:cubicBezTo>
                      <a:pt x="421" y="434"/>
                      <a:pt x="421" y="434"/>
                      <a:pt x="421" y="434"/>
                    </a:cubicBezTo>
                    <a:cubicBezTo>
                      <a:pt x="421" y="434"/>
                      <a:pt x="421" y="434"/>
                      <a:pt x="422" y="434"/>
                    </a:cubicBezTo>
                    <a:cubicBezTo>
                      <a:pt x="422" y="434"/>
                      <a:pt x="422" y="434"/>
                      <a:pt x="422" y="434"/>
                    </a:cubicBezTo>
                    <a:close/>
                    <a:moveTo>
                      <a:pt x="423" y="482"/>
                    </a:moveTo>
                    <a:cubicBezTo>
                      <a:pt x="422" y="482"/>
                      <a:pt x="422" y="483"/>
                      <a:pt x="422" y="483"/>
                    </a:cubicBezTo>
                    <a:cubicBezTo>
                      <a:pt x="422" y="483"/>
                      <a:pt x="422" y="483"/>
                      <a:pt x="422" y="482"/>
                    </a:cubicBezTo>
                    <a:cubicBezTo>
                      <a:pt x="423" y="482"/>
                      <a:pt x="424" y="482"/>
                      <a:pt x="423" y="483"/>
                    </a:cubicBezTo>
                    <a:cubicBezTo>
                      <a:pt x="423" y="483"/>
                      <a:pt x="423" y="482"/>
                      <a:pt x="423" y="482"/>
                    </a:cubicBezTo>
                    <a:close/>
                    <a:moveTo>
                      <a:pt x="433" y="414"/>
                    </a:moveTo>
                    <a:cubicBezTo>
                      <a:pt x="433" y="414"/>
                      <a:pt x="433" y="413"/>
                      <a:pt x="433" y="412"/>
                    </a:cubicBezTo>
                    <a:cubicBezTo>
                      <a:pt x="434" y="413"/>
                      <a:pt x="434" y="414"/>
                      <a:pt x="433" y="414"/>
                    </a:cubicBezTo>
                    <a:close/>
                    <a:moveTo>
                      <a:pt x="434" y="409"/>
                    </a:moveTo>
                    <a:cubicBezTo>
                      <a:pt x="434" y="410"/>
                      <a:pt x="434" y="409"/>
                      <a:pt x="434" y="408"/>
                    </a:cubicBezTo>
                    <a:cubicBezTo>
                      <a:pt x="435" y="408"/>
                      <a:pt x="434" y="409"/>
                      <a:pt x="434" y="409"/>
                    </a:cubicBezTo>
                    <a:close/>
                    <a:moveTo>
                      <a:pt x="436" y="405"/>
                    </a:moveTo>
                    <a:cubicBezTo>
                      <a:pt x="436" y="404"/>
                      <a:pt x="437" y="404"/>
                      <a:pt x="437" y="404"/>
                    </a:cubicBezTo>
                    <a:cubicBezTo>
                      <a:pt x="437" y="404"/>
                      <a:pt x="437" y="405"/>
                      <a:pt x="436" y="405"/>
                    </a:cubicBezTo>
                    <a:close/>
                    <a:moveTo>
                      <a:pt x="442" y="393"/>
                    </a:moveTo>
                    <a:cubicBezTo>
                      <a:pt x="443" y="393"/>
                      <a:pt x="442" y="395"/>
                      <a:pt x="442" y="393"/>
                    </a:cubicBezTo>
                    <a:close/>
                    <a:moveTo>
                      <a:pt x="441" y="378"/>
                    </a:moveTo>
                    <a:cubicBezTo>
                      <a:pt x="441" y="378"/>
                      <a:pt x="441" y="378"/>
                      <a:pt x="441" y="378"/>
                    </a:cubicBezTo>
                    <a:cubicBezTo>
                      <a:pt x="441" y="379"/>
                      <a:pt x="441" y="379"/>
                      <a:pt x="441" y="380"/>
                    </a:cubicBezTo>
                    <a:cubicBezTo>
                      <a:pt x="442" y="380"/>
                      <a:pt x="442" y="379"/>
                      <a:pt x="443" y="379"/>
                    </a:cubicBezTo>
                    <a:cubicBezTo>
                      <a:pt x="443" y="379"/>
                      <a:pt x="443" y="379"/>
                      <a:pt x="444" y="380"/>
                    </a:cubicBezTo>
                    <a:cubicBezTo>
                      <a:pt x="443" y="380"/>
                      <a:pt x="442" y="380"/>
                      <a:pt x="442" y="381"/>
                    </a:cubicBezTo>
                    <a:cubicBezTo>
                      <a:pt x="442" y="382"/>
                      <a:pt x="443" y="380"/>
                      <a:pt x="443" y="382"/>
                    </a:cubicBezTo>
                    <a:cubicBezTo>
                      <a:pt x="443" y="381"/>
                      <a:pt x="443" y="381"/>
                      <a:pt x="442" y="382"/>
                    </a:cubicBezTo>
                    <a:cubicBezTo>
                      <a:pt x="442" y="383"/>
                      <a:pt x="443" y="382"/>
                      <a:pt x="442" y="383"/>
                    </a:cubicBezTo>
                    <a:cubicBezTo>
                      <a:pt x="442" y="383"/>
                      <a:pt x="442" y="382"/>
                      <a:pt x="442" y="382"/>
                    </a:cubicBezTo>
                    <a:cubicBezTo>
                      <a:pt x="441" y="383"/>
                      <a:pt x="441" y="384"/>
                      <a:pt x="441" y="385"/>
                    </a:cubicBezTo>
                    <a:cubicBezTo>
                      <a:pt x="441" y="385"/>
                      <a:pt x="442" y="385"/>
                      <a:pt x="442" y="385"/>
                    </a:cubicBezTo>
                    <a:cubicBezTo>
                      <a:pt x="443" y="386"/>
                      <a:pt x="442" y="385"/>
                      <a:pt x="443" y="385"/>
                    </a:cubicBezTo>
                    <a:cubicBezTo>
                      <a:pt x="444" y="387"/>
                      <a:pt x="444" y="389"/>
                      <a:pt x="443" y="390"/>
                    </a:cubicBezTo>
                    <a:cubicBezTo>
                      <a:pt x="444" y="391"/>
                      <a:pt x="444" y="391"/>
                      <a:pt x="444" y="391"/>
                    </a:cubicBezTo>
                    <a:cubicBezTo>
                      <a:pt x="444" y="392"/>
                      <a:pt x="444" y="392"/>
                      <a:pt x="444" y="393"/>
                    </a:cubicBezTo>
                    <a:cubicBezTo>
                      <a:pt x="443" y="392"/>
                      <a:pt x="443" y="392"/>
                      <a:pt x="442" y="392"/>
                    </a:cubicBezTo>
                    <a:cubicBezTo>
                      <a:pt x="442" y="393"/>
                      <a:pt x="442" y="393"/>
                      <a:pt x="441" y="393"/>
                    </a:cubicBezTo>
                    <a:cubicBezTo>
                      <a:pt x="441" y="393"/>
                      <a:pt x="441" y="392"/>
                      <a:pt x="441" y="391"/>
                    </a:cubicBezTo>
                    <a:cubicBezTo>
                      <a:pt x="440" y="391"/>
                      <a:pt x="440" y="392"/>
                      <a:pt x="440" y="391"/>
                    </a:cubicBezTo>
                    <a:cubicBezTo>
                      <a:pt x="440" y="392"/>
                      <a:pt x="440" y="392"/>
                      <a:pt x="440" y="392"/>
                    </a:cubicBezTo>
                    <a:cubicBezTo>
                      <a:pt x="440" y="392"/>
                      <a:pt x="439" y="393"/>
                      <a:pt x="440" y="393"/>
                    </a:cubicBezTo>
                    <a:cubicBezTo>
                      <a:pt x="440" y="393"/>
                      <a:pt x="440" y="393"/>
                      <a:pt x="440" y="392"/>
                    </a:cubicBezTo>
                    <a:cubicBezTo>
                      <a:pt x="441" y="393"/>
                      <a:pt x="440" y="394"/>
                      <a:pt x="440" y="394"/>
                    </a:cubicBezTo>
                    <a:cubicBezTo>
                      <a:pt x="440" y="394"/>
                      <a:pt x="439" y="394"/>
                      <a:pt x="439" y="393"/>
                    </a:cubicBezTo>
                    <a:cubicBezTo>
                      <a:pt x="438" y="394"/>
                      <a:pt x="439" y="395"/>
                      <a:pt x="439" y="396"/>
                    </a:cubicBezTo>
                    <a:cubicBezTo>
                      <a:pt x="439" y="396"/>
                      <a:pt x="439" y="396"/>
                      <a:pt x="439" y="395"/>
                    </a:cubicBezTo>
                    <a:cubicBezTo>
                      <a:pt x="440" y="396"/>
                      <a:pt x="439" y="396"/>
                      <a:pt x="439" y="397"/>
                    </a:cubicBezTo>
                    <a:cubicBezTo>
                      <a:pt x="439" y="397"/>
                      <a:pt x="438" y="397"/>
                      <a:pt x="438" y="398"/>
                    </a:cubicBezTo>
                    <a:cubicBezTo>
                      <a:pt x="438" y="398"/>
                      <a:pt x="439" y="400"/>
                      <a:pt x="439" y="401"/>
                    </a:cubicBezTo>
                    <a:cubicBezTo>
                      <a:pt x="438" y="401"/>
                      <a:pt x="437" y="401"/>
                      <a:pt x="436" y="400"/>
                    </a:cubicBezTo>
                    <a:cubicBezTo>
                      <a:pt x="436" y="400"/>
                      <a:pt x="436" y="401"/>
                      <a:pt x="437" y="401"/>
                    </a:cubicBezTo>
                    <a:cubicBezTo>
                      <a:pt x="437" y="403"/>
                      <a:pt x="437" y="403"/>
                      <a:pt x="437" y="404"/>
                    </a:cubicBezTo>
                    <a:cubicBezTo>
                      <a:pt x="436" y="403"/>
                      <a:pt x="436" y="404"/>
                      <a:pt x="435" y="404"/>
                    </a:cubicBezTo>
                    <a:cubicBezTo>
                      <a:pt x="434" y="404"/>
                      <a:pt x="436" y="405"/>
                      <a:pt x="435" y="406"/>
                    </a:cubicBezTo>
                    <a:cubicBezTo>
                      <a:pt x="434" y="406"/>
                      <a:pt x="434" y="407"/>
                      <a:pt x="433" y="407"/>
                    </a:cubicBezTo>
                    <a:cubicBezTo>
                      <a:pt x="433" y="408"/>
                      <a:pt x="434" y="409"/>
                      <a:pt x="433" y="408"/>
                    </a:cubicBezTo>
                    <a:cubicBezTo>
                      <a:pt x="432" y="408"/>
                      <a:pt x="433" y="409"/>
                      <a:pt x="433" y="409"/>
                    </a:cubicBezTo>
                    <a:cubicBezTo>
                      <a:pt x="434" y="408"/>
                      <a:pt x="433" y="410"/>
                      <a:pt x="434" y="410"/>
                    </a:cubicBezTo>
                    <a:cubicBezTo>
                      <a:pt x="433" y="410"/>
                      <a:pt x="434" y="412"/>
                      <a:pt x="433" y="412"/>
                    </a:cubicBezTo>
                    <a:cubicBezTo>
                      <a:pt x="432" y="411"/>
                      <a:pt x="433" y="411"/>
                      <a:pt x="433" y="410"/>
                    </a:cubicBezTo>
                    <a:cubicBezTo>
                      <a:pt x="433" y="410"/>
                      <a:pt x="433" y="410"/>
                      <a:pt x="432" y="410"/>
                    </a:cubicBezTo>
                    <a:cubicBezTo>
                      <a:pt x="433" y="410"/>
                      <a:pt x="431" y="412"/>
                      <a:pt x="433" y="412"/>
                    </a:cubicBezTo>
                    <a:cubicBezTo>
                      <a:pt x="433" y="413"/>
                      <a:pt x="432" y="413"/>
                      <a:pt x="433" y="413"/>
                    </a:cubicBezTo>
                    <a:cubicBezTo>
                      <a:pt x="432" y="414"/>
                      <a:pt x="432" y="412"/>
                      <a:pt x="432" y="412"/>
                    </a:cubicBezTo>
                    <a:cubicBezTo>
                      <a:pt x="431" y="413"/>
                      <a:pt x="431" y="414"/>
                      <a:pt x="431" y="414"/>
                    </a:cubicBezTo>
                    <a:cubicBezTo>
                      <a:pt x="431" y="414"/>
                      <a:pt x="430" y="415"/>
                      <a:pt x="431" y="416"/>
                    </a:cubicBezTo>
                    <a:cubicBezTo>
                      <a:pt x="430" y="416"/>
                      <a:pt x="430" y="416"/>
                      <a:pt x="429" y="416"/>
                    </a:cubicBezTo>
                    <a:cubicBezTo>
                      <a:pt x="429" y="416"/>
                      <a:pt x="430" y="417"/>
                      <a:pt x="430" y="417"/>
                    </a:cubicBezTo>
                    <a:cubicBezTo>
                      <a:pt x="429" y="418"/>
                      <a:pt x="428" y="419"/>
                      <a:pt x="428" y="421"/>
                    </a:cubicBezTo>
                    <a:cubicBezTo>
                      <a:pt x="428" y="421"/>
                      <a:pt x="427" y="422"/>
                      <a:pt x="427" y="422"/>
                    </a:cubicBezTo>
                    <a:cubicBezTo>
                      <a:pt x="426" y="422"/>
                      <a:pt x="426" y="424"/>
                      <a:pt x="426" y="424"/>
                    </a:cubicBezTo>
                    <a:cubicBezTo>
                      <a:pt x="426" y="424"/>
                      <a:pt x="426" y="424"/>
                      <a:pt x="427" y="424"/>
                    </a:cubicBezTo>
                    <a:cubicBezTo>
                      <a:pt x="426" y="424"/>
                      <a:pt x="426" y="425"/>
                      <a:pt x="426" y="425"/>
                    </a:cubicBezTo>
                    <a:cubicBezTo>
                      <a:pt x="426" y="426"/>
                      <a:pt x="426" y="426"/>
                      <a:pt x="425" y="427"/>
                    </a:cubicBezTo>
                    <a:cubicBezTo>
                      <a:pt x="423" y="428"/>
                      <a:pt x="423" y="430"/>
                      <a:pt x="422" y="432"/>
                    </a:cubicBezTo>
                    <a:cubicBezTo>
                      <a:pt x="420" y="432"/>
                      <a:pt x="420" y="435"/>
                      <a:pt x="419" y="436"/>
                    </a:cubicBezTo>
                    <a:cubicBezTo>
                      <a:pt x="419" y="436"/>
                      <a:pt x="419" y="436"/>
                      <a:pt x="419" y="436"/>
                    </a:cubicBezTo>
                    <a:cubicBezTo>
                      <a:pt x="418" y="437"/>
                      <a:pt x="418" y="438"/>
                      <a:pt x="417" y="439"/>
                    </a:cubicBezTo>
                    <a:cubicBezTo>
                      <a:pt x="417" y="440"/>
                      <a:pt x="417" y="439"/>
                      <a:pt x="416" y="440"/>
                    </a:cubicBezTo>
                    <a:cubicBezTo>
                      <a:pt x="416" y="442"/>
                      <a:pt x="415" y="441"/>
                      <a:pt x="415" y="443"/>
                    </a:cubicBezTo>
                    <a:cubicBezTo>
                      <a:pt x="414" y="443"/>
                      <a:pt x="413" y="444"/>
                      <a:pt x="413" y="445"/>
                    </a:cubicBezTo>
                    <a:cubicBezTo>
                      <a:pt x="412" y="446"/>
                      <a:pt x="411" y="446"/>
                      <a:pt x="411" y="447"/>
                    </a:cubicBezTo>
                    <a:cubicBezTo>
                      <a:pt x="410" y="446"/>
                      <a:pt x="410" y="447"/>
                      <a:pt x="410" y="447"/>
                    </a:cubicBezTo>
                    <a:cubicBezTo>
                      <a:pt x="409" y="449"/>
                      <a:pt x="408" y="449"/>
                      <a:pt x="408" y="450"/>
                    </a:cubicBezTo>
                    <a:cubicBezTo>
                      <a:pt x="405" y="451"/>
                      <a:pt x="404" y="453"/>
                      <a:pt x="401" y="454"/>
                    </a:cubicBezTo>
                    <a:cubicBezTo>
                      <a:pt x="401" y="455"/>
                      <a:pt x="401" y="455"/>
                      <a:pt x="401" y="456"/>
                    </a:cubicBezTo>
                    <a:cubicBezTo>
                      <a:pt x="400" y="456"/>
                      <a:pt x="400" y="455"/>
                      <a:pt x="400" y="456"/>
                    </a:cubicBezTo>
                    <a:cubicBezTo>
                      <a:pt x="400" y="456"/>
                      <a:pt x="400" y="456"/>
                      <a:pt x="400" y="456"/>
                    </a:cubicBezTo>
                    <a:cubicBezTo>
                      <a:pt x="398" y="456"/>
                      <a:pt x="398" y="458"/>
                      <a:pt x="396" y="458"/>
                    </a:cubicBezTo>
                    <a:cubicBezTo>
                      <a:pt x="397" y="459"/>
                      <a:pt x="397" y="459"/>
                      <a:pt x="397" y="459"/>
                    </a:cubicBezTo>
                    <a:cubicBezTo>
                      <a:pt x="395" y="458"/>
                      <a:pt x="396" y="461"/>
                      <a:pt x="394" y="461"/>
                    </a:cubicBezTo>
                    <a:cubicBezTo>
                      <a:pt x="394" y="461"/>
                      <a:pt x="394" y="461"/>
                      <a:pt x="394" y="462"/>
                    </a:cubicBezTo>
                    <a:cubicBezTo>
                      <a:pt x="393" y="462"/>
                      <a:pt x="393" y="462"/>
                      <a:pt x="393" y="463"/>
                    </a:cubicBezTo>
                    <a:cubicBezTo>
                      <a:pt x="391" y="462"/>
                      <a:pt x="391" y="464"/>
                      <a:pt x="391" y="465"/>
                    </a:cubicBezTo>
                    <a:cubicBezTo>
                      <a:pt x="390" y="465"/>
                      <a:pt x="390" y="465"/>
                      <a:pt x="390" y="465"/>
                    </a:cubicBezTo>
                    <a:cubicBezTo>
                      <a:pt x="389" y="465"/>
                      <a:pt x="389" y="466"/>
                      <a:pt x="389" y="466"/>
                    </a:cubicBezTo>
                    <a:cubicBezTo>
                      <a:pt x="388" y="467"/>
                      <a:pt x="386" y="468"/>
                      <a:pt x="386" y="469"/>
                    </a:cubicBezTo>
                    <a:cubicBezTo>
                      <a:pt x="384" y="469"/>
                      <a:pt x="383" y="471"/>
                      <a:pt x="382" y="473"/>
                    </a:cubicBezTo>
                    <a:cubicBezTo>
                      <a:pt x="381" y="472"/>
                      <a:pt x="378" y="474"/>
                      <a:pt x="379" y="475"/>
                    </a:cubicBezTo>
                    <a:cubicBezTo>
                      <a:pt x="378" y="474"/>
                      <a:pt x="377" y="474"/>
                      <a:pt x="376" y="476"/>
                    </a:cubicBezTo>
                    <a:cubicBezTo>
                      <a:pt x="376" y="476"/>
                      <a:pt x="376" y="476"/>
                      <a:pt x="376" y="476"/>
                    </a:cubicBezTo>
                    <a:cubicBezTo>
                      <a:pt x="376" y="476"/>
                      <a:pt x="376" y="476"/>
                      <a:pt x="376" y="476"/>
                    </a:cubicBezTo>
                    <a:cubicBezTo>
                      <a:pt x="376" y="476"/>
                      <a:pt x="375" y="476"/>
                      <a:pt x="375" y="476"/>
                    </a:cubicBezTo>
                    <a:cubicBezTo>
                      <a:pt x="375" y="476"/>
                      <a:pt x="375" y="476"/>
                      <a:pt x="376" y="476"/>
                    </a:cubicBezTo>
                    <a:cubicBezTo>
                      <a:pt x="376" y="476"/>
                      <a:pt x="376" y="476"/>
                      <a:pt x="376" y="476"/>
                    </a:cubicBezTo>
                    <a:cubicBezTo>
                      <a:pt x="375" y="475"/>
                      <a:pt x="374" y="478"/>
                      <a:pt x="373" y="478"/>
                    </a:cubicBezTo>
                    <a:cubicBezTo>
                      <a:pt x="373" y="478"/>
                      <a:pt x="373" y="478"/>
                      <a:pt x="372" y="478"/>
                    </a:cubicBezTo>
                    <a:cubicBezTo>
                      <a:pt x="371" y="480"/>
                      <a:pt x="368" y="480"/>
                      <a:pt x="366" y="480"/>
                    </a:cubicBezTo>
                    <a:cubicBezTo>
                      <a:pt x="365" y="480"/>
                      <a:pt x="365" y="480"/>
                      <a:pt x="365" y="481"/>
                    </a:cubicBezTo>
                    <a:cubicBezTo>
                      <a:pt x="364" y="481"/>
                      <a:pt x="363" y="481"/>
                      <a:pt x="363" y="482"/>
                    </a:cubicBezTo>
                    <a:cubicBezTo>
                      <a:pt x="363" y="482"/>
                      <a:pt x="363" y="481"/>
                      <a:pt x="362" y="481"/>
                    </a:cubicBezTo>
                    <a:cubicBezTo>
                      <a:pt x="361" y="482"/>
                      <a:pt x="360" y="483"/>
                      <a:pt x="359" y="483"/>
                    </a:cubicBezTo>
                    <a:cubicBezTo>
                      <a:pt x="359" y="483"/>
                      <a:pt x="359" y="483"/>
                      <a:pt x="359" y="484"/>
                    </a:cubicBezTo>
                    <a:cubicBezTo>
                      <a:pt x="358" y="483"/>
                      <a:pt x="358" y="484"/>
                      <a:pt x="358" y="484"/>
                    </a:cubicBezTo>
                    <a:cubicBezTo>
                      <a:pt x="358" y="484"/>
                      <a:pt x="357" y="484"/>
                      <a:pt x="357" y="484"/>
                    </a:cubicBezTo>
                    <a:cubicBezTo>
                      <a:pt x="355" y="485"/>
                      <a:pt x="355" y="485"/>
                      <a:pt x="354" y="485"/>
                    </a:cubicBezTo>
                    <a:cubicBezTo>
                      <a:pt x="353" y="485"/>
                      <a:pt x="353" y="486"/>
                      <a:pt x="352" y="487"/>
                    </a:cubicBezTo>
                    <a:cubicBezTo>
                      <a:pt x="351" y="486"/>
                      <a:pt x="349" y="486"/>
                      <a:pt x="348" y="488"/>
                    </a:cubicBezTo>
                    <a:cubicBezTo>
                      <a:pt x="346" y="487"/>
                      <a:pt x="343" y="490"/>
                      <a:pt x="341" y="489"/>
                    </a:cubicBezTo>
                    <a:cubicBezTo>
                      <a:pt x="339" y="489"/>
                      <a:pt x="339" y="490"/>
                      <a:pt x="337" y="489"/>
                    </a:cubicBezTo>
                    <a:cubicBezTo>
                      <a:pt x="335" y="490"/>
                      <a:pt x="336" y="492"/>
                      <a:pt x="335" y="494"/>
                    </a:cubicBezTo>
                    <a:cubicBezTo>
                      <a:pt x="335" y="494"/>
                      <a:pt x="336" y="494"/>
                      <a:pt x="335" y="494"/>
                    </a:cubicBezTo>
                    <a:cubicBezTo>
                      <a:pt x="335" y="495"/>
                      <a:pt x="334" y="495"/>
                      <a:pt x="334" y="495"/>
                    </a:cubicBezTo>
                    <a:cubicBezTo>
                      <a:pt x="334" y="495"/>
                      <a:pt x="334" y="496"/>
                      <a:pt x="334" y="496"/>
                    </a:cubicBezTo>
                    <a:cubicBezTo>
                      <a:pt x="334" y="497"/>
                      <a:pt x="335" y="495"/>
                      <a:pt x="335" y="496"/>
                    </a:cubicBezTo>
                    <a:cubicBezTo>
                      <a:pt x="334" y="497"/>
                      <a:pt x="332" y="496"/>
                      <a:pt x="332" y="499"/>
                    </a:cubicBezTo>
                    <a:cubicBezTo>
                      <a:pt x="331" y="498"/>
                      <a:pt x="331" y="499"/>
                      <a:pt x="330" y="499"/>
                    </a:cubicBezTo>
                    <a:cubicBezTo>
                      <a:pt x="330" y="500"/>
                      <a:pt x="328" y="500"/>
                      <a:pt x="328" y="500"/>
                    </a:cubicBezTo>
                    <a:cubicBezTo>
                      <a:pt x="328" y="500"/>
                      <a:pt x="328" y="501"/>
                      <a:pt x="328" y="501"/>
                    </a:cubicBezTo>
                    <a:cubicBezTo>
                      <a:pt x="326" y="501"/>
                      <a:pt x="325" y="502"/>
                      <a:pt x="325" y="503"/>
                    </a:cubicBezTo>
                    <a:cubicBezTo>
                      <a:pt x="324" y="503"/>
                      <a:pt x="325" y="502"/>
                      <a:pt x="324" y="502"/>
                    </a:cubicBezTo>
                    <a:cubicBezTo>
                      <a:pt x="324" y="502"/>
                      <a:pt x="324" y="503"/>
                      <a:pt x="324" y="503"/>
                    </a:cubicBezTo>
                    <a:cubicBezTo>
                      <a:pt x="323" y="503"/>
                      <a:pt x="323" y="503"/>
                      <a:pt x="324" y="503"/>
                    </a:cubicBezTo>
                    <a:cubicBezTo>
                      <a:pt x="324" y="502"/>
                      <a:pt x="322" y="502"/>
                      <a:pt x="323" y="503"/>
                    </a:cubicBezTo>
                    <a:cubicBezTo>
                      <a:pt x="322" y="503"/>
                      <a:pt x="321" y="503"/>
                      <a:pt x="321" y="504"/>
                    </a:cubicBezTo>
                    <a:cubicBezTo>
                      <a:pt x="321" y="504"/>
                      <a:pt x="320" y="503"/>
                      <a:pt x="319" y="504"/>
                    </a:cubicBezTo>
                    <a:cubicBezTo>
                      <a:pt x="318" y="504"/>
                      <a:pt x="318" y="504"/>
                      <a:pt x="318" y="504"/>
                    </a:cubicBezTo>
                    <a:cubicBezTo>
                      <a:pt x="317" y="504"/>
                      <a:pt x="317" y="503"/>
                      <a:pt x="316" y="504"/>
                    </a:cubicBezTo>
                    <a:cubicBezTo>
                      <a:pt x="316" y="503"/>
                      <a:pt x="315" y="502"/>
                      <a:pt x="314" y="502"/>
                    </a:cubicBezTo>
                    <a:cubicBezTo>
                      <a:pt x="314" y="502"/>
                      <a:pt x="314" y="501"/>
                      <a:pt x="314" y="501"/>
                    </a:cubicBezTo>
                    <a:cubicBezTo>
                      <a:pt x="313" y="501"/>
                      <a:pt x="314" y="500"/>
                      <a:pt x="313" y="500"/>
                    </a:cubicBezTo>
                    <a:cubicBezTo>
                      <a:pt x="313" y="500"/>
                      <a:pt x="314" y="499"/>
                      <a:pt x="314" y="499"/>
                    </a:cubicBezTo>
                    <a:cubicBezTo>
                      <a:pt x="314" y="498"/>
                      <a:pt x="313" y="499"/>
                      <a:pt x="312" y="498"/>
                    </a:cubicBezTo>
                    <a:cubicBezTo>
                      <a:pt x="313" y="498"/>
                      <a:pt x="313" y="497"/>
                      <a:pt x="312" y="497"/>
                    </a:cubicBezTo>
                    <a:cubicBezTo>
                      <a:pt x="311" y="496"/>
                      <a:pt x="312" y="497"/>
                      <a:pt x="312" y="498"/>
                    </a:cubicBezTo>
                    <a:cubicBezTo>
                      <a:pt x="311" y="497"/>
                      <a:pt x="311" y="497"/>
                      <a:pt x="311" y="497"/>
                    </a:cubicBezTo>
                    <a:cubicBezTo>
                      <a:pt x="311" y="497"/>
                      <a:pt x="311" y="497"/>
                      <a:pt x="311" y="497"/>
                    </a:cubicBezTo>
                    <a:cubicBezTo>
                      <a:pt x="312" y="497"/>
                      <a:pt x="311" y="496"/>
                      <a:pt x="312" y="496"/>
                    </a:cubicBezTo>
                    <a:cubicBezTo>
                      <a:pt x="312" y="495"/>
                      <a:pt x="311" y="494"/>
                      <a:pt x="309" y="495"/>
                    </a:cubicBezTo>
                    <a:cubicBezTo>
                      <a:pt x="309" y="494"/>
                      <a:pt x="308" y="494"/>
                      <a:pt x="306" y="494"/>
                    </a:cubicBezTo>
                    <a:cubicBezTo>
                      <a:pt x="306" y="494"/>
                      <a:pt x="307" y="495"/>
                      <a:pt x="307" y="495"/>
                    </a:cubicBezTo>
                    <a:cubicBezTo>
                      <a:pt x="306" y="494"/>
                      <a:pt x="306" y="495"/>
                      <a:pt x="306" y="495"/>
                    </a:cubicBezTo>
                    <a:cubicBezTo>
                      <a:pt x="306" y="494"/>
                      <a:pt x="305" y="494"/>
                      <a:pt x="305" y="494"/>
                    </a:cubicBezTo>
                    <a:cubicBezTo>
                      <a:pt x="303" y="494"/>
                      <a:pt x="302" y="494"/>
                      <a:pt x="300" y="494"/>
                    </a:cubicBezTo>
                    <a:cubicBezTo>
                      <a:pt x="300" y="495"/>
                      <a:pt x="301" y="495"/>
                      <a:pt x="301" y="495"/>
                    </a:cubicBezTo>
                    <a:cubicBezTo>
                      <a:pt x="299" y="494"/>
                      <a:pt x="301" y="496"/>
                      <a:pt x="300" y="497"/>
                    </a:cubicBezTo>
                    <a:cubicBezTo>
                      <a:pt x="300" y="496"/>
                      <a:pt x="300" y="495"/>
                      <a:pt x="299" y="495"/>
                    </a:cubicBezTo>
                    <a:cubicBezTo>
                      <a:pt x="299" y="494"/>
                      <a:pt x="298" y="494"/>
                      <a:pt x="296" y="494"/>
                    </a:cubicBezTo>
                    <a:cubicBezTo>
                      <a:pt x="295" y="494"/>
                      <a:pt x="295" y="493"/>
                      <a:pt x="294" y="494"/>
                    </a:cubicBezTo>
                    <a:cubicBezTo>
                      <a:pt x="293" y="494"/>
                      <a:pt x="293" y="494"/>
                      <a:pt x="293" y="494"/>
                    </a:cubicBezTo>
                    <a:cubicBezTo>
                      <a:pt x="292" y="494"/>
                      <a:pt x="292" y="494"/>
                      <a:pt x="292" y="495"/>
                    </a:cubicBezTo>
                    <a:cubicBezTo>
                      <a:pt x="291" y="494"/>
                      <a:pt x="291" y="495"/>
                      <a:pt x="290" y="495"/>
                    </a:cubicBezTo>
                    <a:cubicBezTo>
                      <a:pt x="289" y="496"/>
                      <a:pt x="290" y="496"/>
                      <a:pt x="290" y="496"/>
                    </a:cubicBezTo>
                    <a:cubicBezTo>
                      <a:pt x="290" y="496"/>
                      <a:pt x="290" y="495"/>
                      <a:pt x="290" y="495"/>
                    </a:cubicBezTo>
                    <a:cubicBezTo>
                      <a:pt x="289" y="495"/>
                      <a:pt x="287" y="495"/>
                      <a:pt x="287" y="494"/>
                    </a:cubicBezTo>
                    <a:cubicBezTo>
                      <a:pt x="286" y="494"/>
                      <a:pt x="286" y="495"/>
                      <a:pt x="285" y="495"/>
                    </a:cubicBezTo>
                    <a:cubicBezTo>
                      <a:pt x="286" y="496"/>
                      <a:pt x="286" y="497"/>
                      <a:pt x="287" y="497"/>
                    </a:cubicBezTo>
                    <a:cubicBezTo>
                      <a:pt x="286" y="499"/>
                      <a:pt x="285" y="500"/>
                      <a:pt x="284" y="500"/>
                    </a:cubicBezTo>
                    <a:cubicBezTo>
                      <a:pt x="283" y="500"/>
                      <a:pt x="284" y="501"/>
                      <a:pt x="284" y="501"/>
                    </a:cubicBezTo>
                    <a:cubicBezTo>
                      <a:pt x="283" y="502"/>
                      <a:pt x="282" y="501"/>
                      <a:pt x="283" y="500"/>
                    </a:cubicBezTo>
                    <a:cubicBezTo>
                      <a:pt x="282" y="500"/>
                      <a:pt x="282" y="500"/>
                      <a:pt x="281" y="500"/>
                    </a:cubicBezTo>
                    <a:cubicBezTo>
                      <a:pt x="281" y="500"/>
                      <a:pt x="281" y="501"/>
                      <a:pt x="280" y="501"/>
                    </a:cubicBezTo>
                    <a:cubicBezTo>
                      <a:pt x="278" y="501"/>
                      <a:pt x="277" y="499"/>
                      <a:pt x="275" y="499"/>
                    </a:cubicBezTo>
                    <a:cubicBezTo>
                      <a:pt x="275" y="498"/>
                      <a:pt x="275" y="497"/>
                      <a:pt x="274" y="497"/>
                    </a:cubicBezTo>
                    <a:cubicBezTo>
                      <a:pt x="274" y="497"/>
                      <a:pt x="275" y="497"/>
                      <a:pt x="275" y="497"/>
                    </a:cubicBezTo>
                    <a:cubicBezTo>
                      <a:pt x="275" y="496"/>
                      <a:pt x="275" y="496"/>
                      <a:pt x="274" y="495"/>
                    </a:cubicBezTo>
                    <a:cubicBezTo>
                      <a:pt x="275" y="495"/>
                      <a:pt x="275" y="495"/>
                      <a:pt x="275" y="494"/>
                    </a:cubicBezTo>
                    <a:cubicBezTo>
                      <a:pt x="275" y="493"/>
                      <a:pt x="274" y="492"/>
                      <a:pt x="273" y="492"/>
                    </a:cubicBezTo>
                    <a:cubicBezTo>
                      <a:pt x="273" y="491"/>
                      <a:pt x="273" y="492"/>
                      <a:pt x="272" y="492"/>
                    </a:cubicBezTo>
                    <a:cubicBezTo>
                      <a:pt x="273" y="491"/>
                      <a:pt x="271" y="492"/>
                      <a:pt x="271" y="491"/>
                    </a:cubicBezTo>
                    <a:cubicBezTo>
                      <a:pt x="270" y="492"/>
                      <a:pt x="272" y="492"/>
                      <a:pt x="271" y="492"/>
                    </a:cubicBezTo>
                    <a:cubicBezTo>
                      <a:pt x="271" y="492"/>
                      <a:pt x="271" y="492"/>
                      <a:pt x="271" y="491"/>
                    </a:cubicBezTo>
                    <a:cubicBezTo>
                      <a:pt x="270" y="491"/>
                      <a:pt x="270" y="491"/>
                      <a:pt x="270" y="492"/>
                    </a:cubicBezTo>
                    <a:cubicBezTo>
                      <a:pt x="269" y="492"/>
                      <a:pt x="270" y="491"/>
                      <a:pt x="269" y="491"/>
                    </a:cubicBezTo>
                    <a:cubicBezTo>
                      <a:pt x="269" y="490"/>
                      <a:pt x="269" y="491"/>
                      <a:pt x="270" y="491"/>
                    </a:cubicBezTo>
                    <a:cubicBezTo>
                      <a:pt x="270" y="490"/>
                      <a:pt x="269" y="491"/>
                      <a:pt x="270" y="490"/>
                    </a:cubicBezTo>
                    <a:cubicBezTo>
                      <a:pt x="267" y="491"/>
                      <a:pt x="266" y="488"/>
                      <a:pt x="264" y="489"/>
                    </a:cubicBezTo>
                    <a:cubicBezTo>
                      <a:pt x="264" y="489"/>
                      <a:pt x="265" y="489"/>
                      <a:pt x="264" y="489"/>
                    </a:cubicBezTo>
                    <a:cubicBezTo>
                      <a:pt x="262" y="489"/>
                      <a:pt x="261" y="488"/>
                      <a:pt x="259" y="487"/>
                    </a:cubicBezTo>
                    <a:cubicBezTo>
                      <a:pt x="258" y="487"/>
                      <a:pt x="259" y="488"/>
                      <a:pt x="257" y="488"/>
                    </a:cubicBezTo>
                    <a:cubicBezTo>
                      <a:pt x="257" y="487"/>
                      <a:pt x="258" y="488"/>
                      <a:pt x="258" y="487"/>
                    </a:cubicBezTo>
                    <a:cubicBezTo>
                      <a:pt x="258" y="487"/>
                      <a:pt x="255" y="488"/>
                      <a:pt x="255" y="486"/>
                    </a:cubicBezTo>
                    <a:cubicBezTo>
                      <a:pt x="255" y="486"/>
                      <a:pt x="255" y="486"/>
                      <a:pt x="254" y="486"/>
                    </a:cubicBezTo>
                    <a:cubicBezTo>
                      <a:pt x="254" y="484"/>
                      <a:pt x="252" y="485"/>
                      <a:pt x="252" y="485"/>
                    </a:cubicBezTo>
                    <a:cubicBezTo>
                      <a:pt x="251" y="485"/>
                      <a:pt x="251" y="486"/>
                      <a:pt x="251" y="487"/>
                    </a:cubicBezTo>
                    <a:cubicBezTo>
                      <a:pt x="250" y="486"/>
                      <a:pt x="251" y="485"/>
                      <a:pt x="251" y="484"/>
                    </a:cubicBezTo>
                    <a:cubicBezTo>
                      <a:pt x="251" y="484"/>
                      <a:pt x="251" y="484"/>
                      <a:pt x="251" y="483"/>
                    </a:cubicBezTo>
                    <a:cubicBezTo>
                      <a:pt x="251" y="484"/>
                      <a:pt x="251" y="484"/>
                      <a:pt x="251" y="484"/>
                    </a:cubicBezTo>
                    <a:cubicBezTo>
                      <a:pt x="250" y="484"/>
                      <a:pt x="250" y="482"/>
                      <a:pt x="249" y="482"/>
                    </a:cubicBezTo>
                    <a:cubicBezTo>
                      <a:pt x="248" y="482"/>
                      <a:pt x="248" y="482"/>
                      <a:pt x="248" y="482"/>
                    </a:cubicBezTo>
                    <a:cubicBezTo>
                      <a:pt x="247" y="482"/>
                      <a:pt x="247" y="482"/>
                      <a:pt x="246" y="481"/>
                    </a:cubicBezTo>
                    <a:cubicBezTo>
                      <a:pt x="246" y="481"/>
                      <a:pt x="245" y="481"/>
                      <a:pt x="245" y="481"/>
                    </a:cubicBezTo>
                    <a:cubicBezTo>
                      <a:pt x="244" y="480"/>
                      <a:pt x="244" y="479"/>
                      <a:pt x="243" y="479"/>
                    </a:cubicBezTo>
                    <a:cubicBezTo>
                      <a:pt x="243" y="479"/>
                      <a:pt x="243" y="480"/>
                      <a:pt x="243" y="480"/>
                    </a:cubicBezTo>
                    <a:cubicBezTo>
                      <a:pt x="242" y="479"/>
                      <a:pt x="242" y="478"/>
                      <a:pt x="242" y="478"/>
                    </a:cubicBezTo>
                    <a:cubicBezTo>
                      <a:pt x="240" y="478"/>
                      <a:pt x="238" y="477"/>
                      <a:pt x="238" y="475"/>
                    </a:cubicBezTo>
                    <a:cubicBezTo>
                      <a:pt x="236" y="475"/>
                      <a:pt x="236" y="474"/>
                      <a:pt x="234" y="474"/>
                    </a:cubicBezTo>
                    <a:cubicBezTo>
                      <a:pt x="234" y="473"/>
                      <a:pt x="234" y="473"/>
                      <a:pt x="234" y="473"/>
                    </a:cubicBezTo>
                    <a:cubicBezTo>
                      <a:pt x="232" y="474"/>
                      <a:pt x="231" y="473"/>
                      <a:pt x="230" y="472"/>
                    </a:cubicBezTo>
                    <a:cubicBezTo>
                      <a:pt x="225" y="474"/>
                      <a:pt x="223" y="467"/>
                      <a:pt x="218" y="466"/>
                    </a:cubicBezTo>
                    <a:cubicBezTo>
                      <a:pt x="217" y="465"/>
                      <a:pt x="216" y="464"/>
                      <a:pt x="215" y="463"/>
                    </a:cubicBezTo>
                    <a:cubicBezTo>
                      <a:pt x="210" y="462"/>
                      <a:pt x="209" y="456"/>
                      <a:pt x="204" y="455"/>
                    </a:cubicBezTo>
                    <a:cubicBezTo>
                      <a:pt x="204" y="454"/>
                      <a:pt x="203" y="452"/>
                      <a:pt x="201" y="452"/>
                    </a:cubicBezTo>
                    <a:cubicBezTo>
                      <a:pt x="200" y="450"/>
                      <a:pt x="198" y="448"/>
                      <a:pt x="197" y="446"/>
                    </a:cubicBezTo>
                    <a:cubicBezTo>
                      <a:pt x="196" y="446"/>
                      <a:pt x="196" y="445"/>
                      <a:pt x="194" y="445"/>
                    </a:cubicBezTo>
                    <a:cubicBezTo>
                      <a:pt x="194" y="445"/>
                      <a:pt x="193" y="444"/>
                      <a:pt x="193" y="443"/>
                    </a:cubicBezTo>
                    <a:cubicBezTo>
                      <a:pt x="193" y="444"/>
                      <a:pt x="192" y="444"/>
                      <a:pt x="191" y="444"/>
                    </a:cubicBezTo>
                    <a:cubicBezTo>
                      <a:pt x="191" y="441"/>
                      <a:pt x="189" y="441"/>
                      <a:pt x="189" y="439"/>
                    </a:cubicBezTo>
                    <a:cubicBezTo>
                      <a:pt x="189" y="438"/>
                      <a:pt x="188" y="438"/>
                      <a:pt x="188" y="438"/>
                    </a:cubicBezTo>
                    <a:cubicBezTo>
                      <a:pt x="188" y="437"/>
                      <a:pt x="187" y="437"/>
                      <a:pt x="187" y="436"/>
                    </a:cubicBezTo>
                    <a:cubicBezTo>
                      <a:pt x="186" y="435"/>
                      <a:pt x="186" y="436"/>
                      <a:pt x="185" y="435"/>
                    </a:cubicBezTo>
                    <a:cubicBezTo>
                      <a:pt x="184" y="435"/>
                      <a:pt x="184" y="436"/>
                      <a:pt x="183" y="437"/>
                    </a:cubicBezTo>
                    <a:cubicBezTo>
                      <a:pt x="182" y="436"/>
                      <a:pt x="182" y="435"/>
                      <a:pt x="180" y="435"/>
                    </a:cubicBezTo>
                    <a:cubicBezTo>
                      <a:pt x="180" y="433"/>
                      <a:pt x="177" y="431"/>
                      <a:pt x="175" y="432"/>
                    </a:cubicBezTo>
                    <a:cubicBezTo>
                      <a:pt x="175" y="431"/>
                      <a:pt x="176" y="430"/>
                      <a:pt x="175" y="429"/>
                    </a:cubicBezTo>
                    <a:cubicBezTo>
                      <a:pt x="173" y="429"/>
                      <a:pt x="170" y="427"/>
                      <a:pt x="171" y="432"/>
                    </a:cubicBezTo>
                    <a:cubicBezTo>
                      <a:pt x="167" y="430"/>
                      <a:pt x="170" y="425"/>
                      <a:pt x="172" y="423"/>
                    </a:cubicBezTo>
                    <a:cubicBezTo>
                      <a:pt x="171" y="422"/>
                      <a:pt x="172" y="421"/>
                      <a:pt x="172" y="419"/>
                    </a:cubicBezTo>
                    <a:cubicBezTo>
                      <a:pt x="172" y="418"/>
                      <a:pt x="171" y="419"/>
                      <a:pt x="170" y="418"/>
                    </a:cubicBezTo>
                    <a:cubicBezTo>
                      <a:pt x="170" y="416"/>
                      <a:pt x="171" y="413"/>
                      <a:pt x="168" y="412"/>
                    </a:cubicBezTo>
                    <a:cubicBezTo>
                      <a:pt x="169" y="409"/>
                      <a:pt x="167" y="409"/>
                      <a:pt x="167" y="406"/>
                    </a:cubicBezTo>
                    <a:cubicBezTo>
                      <a:pt x="166" y="405"/>
                      <a:pt x="166" y="404"/>
                      <a:pt x="165" y="404"/>
                    </a:cubicBezTo>
                    <a:cubicBezTo>
                      <a:pt x="165" y="403"/>
                      <a:pt x="164" y="403"/>
                      <a:pt x="164" y="402"/>
                    </a:cubicBezTo>
                    <a:cubicBezTo>
                      <a:pt x="163" y="401"/>
                      <a:pt x="161" y="398"/>
                      <a:pt x="163" y="396"/>
                    </a:cubicBezTo>
                    <a:cubicBezTo>
                      <a:pt x="162" y="395"/>
                      <a:pt x="162" y="394"/>
                      <a:pt x="162" y="394"/>
                    </a:cubicBezTo>
                    <a:cubicBezTo>
                      <a:pt x="158" y="392"/>
                      <a:pt x="158" y="387"/>
                      <a:pt x="159" y="383"/>
                    </a:cubicBezTo>
                    <a:cubicBezTo>
                      <a:pt x="159" y="382"/>
                      <a:pt x="159" y="382"/>
                      <a:pt x="158" y="381"/>
                    </a:cubicBezTo>
                    <a:cubicBezTo>
                      <a:pt x="158" y="376"/>
                      <a:pt x="158" y="371"/>
                      <a:pt x="160" y="367"/>
                    </a:cubicBezTo>
                    <a:cubicBezTo>
                      <a:pt x="159" y="364"/>
                      <a:pt x="161" y="361"/>
                      <a:pt x="160" y="358"/>
                    </a:cubicBezTo>
                    <a:cubicBezTo>
                      <a:pt x="161" y="357"/>
                      <a:pt x="160" y="356"/>
                      <a:pt x="160" y="355"/>
                    </a:cubicBezTo>
                    <a:cubicBezTo>
                      <a:pt x="161" y="354"/>
                      <a:pt x="161" y="353"/>
                      <a:pt x="161" y="352"/>
                    </a:cubicBezTo>
                    <a:cubicBezTo>
                      <a:pt x="161" y="352"/>
                      <a:pt x="160" y="351"/>
                      <a:pt x="160" y="351"/>
                    </a:cubicBezTo>
                    <a:cubicBezTo>
                      <a:pt x="160" y="349"/>
                      <a:pt x="160" y="347"/>
                      <a:pt x="161" y="346"/>
                    </a:cubicBezTo>
                    <a:cubicBezTo>
                      <a:pt x="161" y="345"/>
                      <a:pt x="161" y="343"/>
                      <a:pt x="162" y="343"/>
                    </a:cubicBezTo>
                    <a:cubicBezTo>
                      <a:pt x="163" y="342"/>
                      <a:pt x="163" y="340"/>
                      <a:pt x="163" y="339"/>
                    </a:cubicBezTo>
                    <a:cubicBezTo>
                      <a:pt x="164" y="338"/>
                      <a:pt x="165" y="337"/>
                      <a:pt x="165" y="335"/>
                    </a:cubicBezTo>
                    <a:cubicBezTo>
                      <a:pt x="168" y="335"/>
                      <a:pt x="172" y="335"/>
                      <a:pt x="174" y="338"/>
                    </a:cubicBezTo>
                    <a:cubicBezTo>
                      <a:pt x="175" y="338"/>
                      <a:pt x="175" y="337"/>
                      <a:pt x="175" y="338"/>
                    </a:cubicBezTo>
                    <a:cubicBezTo>
                      <a:pt x="177" y="336"/>
                      <a:pt x="178" y="335"/>
                      <a:pt x="181" y="334"/>
                    </a:cubicBezTo>
                    <a:cubicBezTo>
                      <a:pt x="182" y="336"/>
                      <a:pt x="184" y="338"/>
                      <a:pt x="186" y="337"/>
                    </a:cubicBezTo>
                    <a:cubicBezTo>
                      <a:pt x="187" y="336"/>
                      <a:pt x="188" y="335"/>
                      <a:pt x="189" y="334"/>
                    </a:cubicBezTo>
                    <a:cubicBezTo>
                      <a:pt x="189" y="334"/>
                      <a:pt x="191" y="334"/>
                      <a:pt x="192" y="334"/>
                    </a:cubicBezTo>
                    <a:cubicBezTo>
                      <a:pt x="193" y="335"/>
                      <a:pt x="195" y="336"/>
                      <a:pt x="196" y="336"/>
                    </a:cubicBezTo>
                    <a:cubicBezTo>
                      <a:pt x="199" y="337"/>
                      <a:pt x="200" y="336"/>
                      <a:pt x="201" y="336"/>
                    </a:cubicBezTo>
                    <a:cubicBezTo>
                      <a:pt x="202" y="336"/>
                      <a:pt x="202" y="335"/>
                      <a:pt x="203" y="335"/>
                    </a:cubicBezTo>
                    <a:cubicBezTo>
                      <a:pt x="203" y="335"/>
                      <a:pt x="203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6" y="334"/>
                      <a:pt x="207" y="333"/>
                      <a:pt x="209" y="333"/>
                    </a:cubicBezTo>
                    <a:cubicBezTo>
                      <a:pt x="209" y="333"/>
                      <a:pt x="210" y="334"/>
                      <a:pt x="211" y="334"/>
                    </a:cubicBezTo>
                    <a:cubicBezTo>
                      <a:pt x="212" y="334"/>
                      <a:pt x="214" y="334"/>
                      <a:pt x="215" y="333"/>
                    </a:cubicBezTo>
                    <a:cubicBezTo>
                      <a:pt x="216" y="333"/>
                      <a:pt x="217" y="334"/>
                      <a:pt x="218" y="333"/>
                    </a:cubicBezTo>
                    <a:cubicBezTo>
                      <a:pt x="218" y="333"/>
                      <a:pt x="218" y="333"/>
                      <a:pt x="219" y="333"/>
                    </a:cubicBezTo>
                    <a:cubicBezTo>
                      <a:pt x="219" y="332"/>
                      <a:pt x="221" y="333"/>
                      <a:pt x="221" y="332"/>
                    </a:cubicBezTo>
                    <a:cubicBezTo>
                      <a:pt x="221" y="332"/>
                      <a:pt x="221" y="333"/>
                      <a:pt x="222" y="333"/>
                    </a:cubicBezTo>
                    <a:cubicBezTo>
                      <a:pt x="223" y="332"/>
                      <a:pt x="225" y="332"/>
                      <a:pt x="227" y="331"/>
                    </a:cubicBezTo>
                    <a:cubicBezTo>
                      <a:pt x="228" y="330"/>
                      <a:pt x="229" y="329"/>
                      <a:pt x="231" y="329"/>
                    </a:cubicBezTo>
                    <a:cubicBezTo>
                      <a:pt x="234" y="327"/>
                      <a:pt x="238" y="326"/>
                      <a:pt x="243" y="325"/>
                    </a:cubicBezTo>
                    <a:cubicBezTo>
                      <a:pt x="244" y="324"/>
                      <a:pt x="245" y="323"/>
                      <a:pt x="248" y="323"/>
                    </a:cubicBezTo>
                    <a:cubicBezTo>
                      <a:pt x="248" y="322"/>
                      <a:pt x="248" y="322"/>
                      <a:pt x="249" y="321"/>
                    </a:cubicBezTo>
                    <a:cubicBezTo>
                      <a:pt x="251" y="320"/>
                      <a:pt x="254" y="320"/>
                      <a:pt x="255" y="318"/>
                    </a:cubicBezTo>
                    <a:cubicBezTo>
                      <a:pt x="257" y="318"/>
                      <a:pt x="258" y="317"/>
                      <a:pt x="259" y="316"/>
                    </a:cubicBezTo>
                    <a:cubicBezTo>
                      <a:pt x="261" y="315"/>
                      <a:pt x="262" y="315"/>
                      <a:pt x="263" y="313"/>
                    </a:cubicBezTo>
                    <a:cubicBezTo>
                      <a:pt x="268" y="310"/>
                      <a:pt x="273" y="308"/>
                      <a:pt x="276" y="304"/>
                    </a:cubicBezTo>
                    <a:cubicBezTo>
                      <a:pt x="278" y="304"/>
                      <a:pt x="279" y="303"/>
                      <a:pt x="281" y="303"/>
                    </a:cubicBezTo>
                    <a:cubicBezTo>
                      <a:pt x="283" y="303"/>
                      <a:pt x="283" y="305"/>
                      <a:pt x="285" y="305"/>
                    </a:cubicBezTo>
                    <a:cubicBezTo>
                      <a:pt x="285" y="306"/>
                      <a:pt x="285" y="308"/>
                      <a:pt x="287" y="308"/>
                    </a:cubicBezTo>
                    <a:cubicBezTo>
                      <a:pt x="288" y="310"/>
                      <a:pt x="290" y="310"/>
                      <a:pt x="291" y="312"/>
                    </a:cubicBezTo>
                    <a:cubicBezTo>
                      <a:pt x="292" y="312"/>
                      <a:pt x="294" y="313"/>
                      <a:pt x="294" y="314"/>
                    </a:cubicBezTo>
                    <a:cubicBezTo>
                      <a:pt x="295" y="314"/>
                      <a:pt x="295" y="314"/>
                      <a:pt x="296" y="314"/>
                    </a:cubicBezTo>
                    <a:cubicBezTo>
                      <a:pt x="296" y="316"/>
                      <a:pt x="299" y="316"/>
                      <a:pt x="299" y="318"/>
                    </a:cubicBezTo>
                    <a:cubicBezTo>
                      <a:pt x="299" y="318"/>
                      <a:pt x="300" y="319"/>
                      <a:pt x="301" y="318"/>
                    </a:cubicBezTo>
                    <a:cubicBezTo>
                      <a:pt x="301" y="320"/>
                      <a:pt x="303" y="321"/>
                      <a:pt x="304" y="321"/>
                    </a:cubicBezTo>
                    <a:cubicBezTo>
                      <a:pt x="304" y="323"/>
                      <a:pt x="306" y="323"/>
                      <a:pt x="307" y="324"/>
                    </a:cubicBezTo>
                    <a:cubicBezTo>
                      <a:pt x="308" y="324"/>
                      <a:pt x="308" y="326"/>
                      <a:pt x="309" y="326"/>
                    </a:cubicBezTo>
                    <a:cubicBezTo>
                      <a:pt x="310" y="328"/>
                      <a:pt x="312" y="327"/>
                      <a:pt x="312" y="329"/>
                    </a:cubicBezTo>
                    <a:cubicBezTo>
                      <a:pt x="314" y="329"/>
                      <a:pt x="315" y="331"/>
                      <a:pt x="316" y="332"/>
                    </a:cubicBezTo>
                    <a:cubicBezTo>
                      <a:pt x="318" y="332"/>
                      <a:pt x="319" y="334"/>
                      <a:pt x="321" y="334"/>
                    </a:cubicBezTo>
                    <a:cubicBezTo>
                      <a:pt x="322" y="335"/>
                      <a:pt x="325" y="335"/>
                      <a:pt x="327" y="337"/>
                    </a:cubicBezTo>
                    <a:cubicBezTo>
                      <a:pt x="329" y="337"/>
                      <a:pt x="330" y="339"/>
                      <a:pt x="333" y="339"/>
                    </a:cubicBezTo>
                    <a:cubicBezTo>
                      <a:pt x="333" y="339"/>
                      <a:pt x="333" y="339"/>
                      <a:pt x="333" y="339"/>
                    </a:cubicBezTo>
                    <a:cubicBezTo>
                      <a:pt x="333" y="340"/>
                      <a:pt x="334" y="340"/>
                      <a:pt x="334" y="341"/>
                    </a:cubicBezTo>
                    <a:cubicBezTo>
                      <a:pt x="335" y="341"/>
                      <a:pt x="336" y="341"/>
                      <a:pt x="336" y="341"/>
                    </a:cubicBezTo>
                    <a:cubicBezTo>
                      <a:pt x="337" y="342"/>
                      <a:pt x="340" y="344"/>
                      <a:pt x="342" y="344"/>
                    </a:cubicBezTo>
                    <a:cubicBezTo>
                      <a:pt x="343" y="344"/>
                      <a:pt x="344" y="345"/>
                      <a:pt x="345" y="344"/>
                    </a:cubicBezTo>
                    <a:cubicBezTo>
                      <a:pt x="345" y="346"/>
                      <a:pt x="346" y="345"/>
                      <a:pt x="348" y="346"/>
                    </a:cubicBezTo>
                    <a:cubicBezTo>
                      <a:pt x="349" y="346"/>
                      <a:pt x="351" y="348"/>
                      <a:pt x="352" y="348"/>
                    </a:cubicBezTo>
                    <a:cubicBezTo>
                      <a:pt x="352" y="349"/>
                      <a:pt x="353" y="348"/>
                      <a:pt x="353" y="348"/>
                    </a:cubicBezTo>
                    <a:cubicBezTo>
                      <a:pt x="354" y="349"/>
                      <a:pt x="354" y="349"/>
                      <a:pt x="355" y="350"/>
                    </a:cubicBezTo>
                    <a:cubicBezTo>
                      <a:pt x="356" y="350"/>
                      <a:pt x="357" y="350"/>
                      <a:pt x="357" y="351"/>
                    </a:cubicBezTo>
                    <a:cubicBezTo>
                      <a:pt x="360" y="351"/>
                      <a:pt x="363" y="352"/>
                      <a:pt x="366" y="352"/>
                    </a:cubicBezTo>
                    <a:cubicBezTo>
                      <a:pt x="366" y="352"/>
                      <a:pt x="366" y="352"/>
                      <a:pt x="367" y="352"/>
                    </a:cubicBezTo>
                    <a:cubicBezTo>
                      <a:pt x="367" y="353"/>
                      <a:pt x="367" y="352"/>
                      <a:pt x="367" y="352"/>
                    </a:cubicBezTo>
                    <a:cubicBezTo>
                      <a:pt x="369" y="353"/>
                      <a:pt x="370" y="354"/>
                      <a:pt x="373" y="353"/>
                    </a:cubicBezTo>
                    <a:cubicBezTo>
                      <a:pt x="374" y="354"/>
                      <a:pt x="374" y="354"/>
                      <a:pt x="374" y="355"/>
                    </a:cubicBezTo>
                    <a:cubicBezTo>
                      <a:pt x="376" y="355"/>
                      <a:pt x="378" y="355"/>
                      <a:pt x="379" y="355"/>
                    </a:cubicBezTo>
                    <a:cubicBezTo>
                      <a:pt x="380" y="355"/>
                      <a:pt x="380" y="356"/>
                      <a:pt x="381" y="356"/>
                    </a:cubicBezTo>
                    <a:cubicBezTo>
                      <a:pt x="381" y="356"/>
                      <a:pt x="382" y="356"/>
                      <a:pt x="382" y="356"/>
                    </a:cubicBezTo>
                    <a:cubicBezTo>
                      <a:pt x="383" y="356"/>
                      <a:pt x="385" y="357"/>
                      <a:pt x="387" y="357"/>
                    </a:cubicBezTo>
                    <a:cubicBezTo>
                      <a:pt x="387" y="357"/>
                      <a:pt x="387" y="357"/>
                      <a:pt x="388" y="357"/>
                    </a:cubicBezTo>
                    <a:cubicBezTo>
                      <a:pt x="389" y="357"/>
                      <a:pt x="391" y="358"/>
                      <a:pt x="392" y="357"/>
                    </a:cubicBezTo>
                    <a:cubicBezTo>
                      <a:pt x="394" y="359"/>
                      <a:pt x="399" y="358"/>
                      <a:pt x="401" y="360"/>
                    </a:cubicBezTo>
                    <a:cubicBezTo>
                      <a:pt x="402" y="360"/>
                      <a:pt x="402" y="359"/>
                      <a:pt x="402" y="359"/>
                    </a:cubicBezTo>
                    <a:cubicBezTo>
                      <a:pt x="403" y="360"/>
                      <a:pt x="406" y="359"/>
                      <a:pt x="408" y="360"/>
                    </a:cubicBezTo>
                    <a:cubicBezTo>
                      <a:pt x="409" y="360"/>
                      <a:pt x="409" y="359"/>
                      <a:pt x="410" y="358"/>
                    </a:cubicBezTo>
                    <a:cubicBezTo>
                      <a:pt x="412" y="360"/>
                      <a:pt x="413" y="359"/>
                      <a:pt x="417" y="358"/>
                    </a:cubicBezTo>
                    <a:cubicBezTo>
                      <a:pt x="418" y="358"/>
                      <a:pt x="419" y="358"/>
                      <a:pt x="420" y="358"/>
                    </a:cubicBezTo>
                    <a:cubicBezTo>
                      <a:pt x="422" y="357"/>
                      <a:pt x="423" y="356"/>
                      <a:pt x="424" y="356"/>
                    </a:cubicBezTo>
                    <a:cubicBezTo>
                      <a:pt x="427" y="355"/>
                      <a:pt x="430" y="356"/>
                      <a:pt x="432" y="354"/>
                    </a:cubicBezTo>
                    <a:cubicBezTo>
                      <a:pt x="434" y="354"/>
                      <a:pt x="435" y="355"/>
                      <a:pt x="437" y="354"/>
                    </a:cubicBezTo>
                    <a:cubicBezTo>
                      <a:pt x="438" y="356"/>
                      <a:pt x="441" y="355"/>
                      <a:pt x="442" y="357"/>
                    </a:cubicBezTo>
                    <a:cubicBezTo>
                      <a:pt x="442" y="357"/>
                      <a:pt x="442" y="358"/>
                      <a:pt x="442" y="358"/>
                    </a:cubicBezTo>
                    <a:cubicBezTo>
                      <a:pt x="442" y="359"/>
                      <a:pt x="443" y="360"/>
                      <a:pt x="442" y="361"/>
                    </a:cubicBezTo>
                    <a:cubicBezTo>
                      <a:pt x="442" y="362"/>
                      <a:pt x="443" y="361"/>
                      <a:pt x="443" y="362"/>
                    </a:cubicBezTo>
                    <a:cubicBezTo>
                      <a:pt x="442" y="363"/>
                      <a:pt x="442" y="365"/>
                      <a:pt x="443" y="366"/>
                    </a:cubicBezTo>
                    <a:cubicBezTo>
                      <a:pt x="443" y="366"/>
                      <a:pt x="443" y="366"/>
                      <a:pt x="443" y="366"/>
                    </a:cubicBezTo>
                    <a:cubicBezTo>
                      <a:pt x="443" y="367"/>
                      <a:pt x="443" y="369"/>
                      <a:pt x="443" y="371"/>
                    </a:cubicBezTo>
                    <a:cubicBezTo>
                      <a:pt x="442" y="372"/>
                      <a:pt x="442" y="372"/>
                      <a:pt x="442" y="372"/>
                    </a:cubicBezTo>
                    <a:cubicBezTo>
                      <a:pt x="442" y="374"/>
                      <a:pt x="443" y="371"/>
                      <a:pt x="444" y="372"/>
                    </a:cubicBezTo>
                    <a:cubicBezTo>
                      <a:pt x="445" y="372"/>
                      <a:pt x="443" y="371"/>
                      <a:pt x="444" y="371"/>
                    </a:cubicBezTo>
                    <a:cubicBezTo>
                      <a:pt x="444" y="371"/>
                      <a:pt x="443" y="371"/>
                      <a:pt x="443" y="371"/>
                    </a:cubicBezTo>
                    <a:cubicBezTo>
                      <a:pt x="443" y="370"/>
                      <a:pt x="444" y="369"/>
                      <a:pt x="444" y="369"/>
                    </a:cubicBezTo>
                    <a:cubicBezTo>
                      <a:pt x="444" y="371"/>
                      <a:pt x="445" y="373"/>
                      <a:pt x="443" y="373"/>
                    </a:cubicBezTo>
                    <a:cubicBezTo>
                      <a:pt x="442" y="374"/>
                      <a:pt x="444" y="375"/>
                      <a:pt x="442" y="375"/>
                    </a:cubicBezTo>
                    <a:cubicBezTo>
                      <a:pt x="442" y="376"/>
                      <a:pt x="443" y="376"/>
                      <a:pt x="443" y="376"/>
                    </a:cubicBezTo>
                    <a:cubicBezTo>
                      <a:pt x="444" y="377"/>
                      <a:pt x="443" y="377"/>
                      <a:pt x="443" y="377"/>
                    </a:cubicBezTo>
                    <a:cubicBezTo>
                      <a:pt x="444" y="377"/>
                      <a:pt x="445" y="377"/>
                      <a:pt x="445" y="378"/>
                    </a:cubicBezTo>
                    <a:cubicBezTo>
                      <a:pt x="444" y="377"/>
                      <a:pt x="443" y="378"/>
                      <a:pt x="441" y="378"/>
                    </a:cubicBezTo>
                    <a:close/>
                    <a:moveTo>
                      <a:pt x="439" y="395"/>
                    </a:moveTo>
                    <a:cubicBezTo>
                      <a:pt x="440" y="395"/>
                      <a:pt x="439" y="396"/>
                      <a:pt x="439" y="395"/>
                    </a:cubicBezTo>
                    <a:close/>
                    <a:moveTo>
                      <a:pt x="439" y="398"/>
                    </a:moveTo>
                    <a:cubicBezTo>
                      <a:pt x="439" y="398"/>
                      <a:pt x="439" y="398"/>
                      <a:pt x="439" y="398"/>
                    </a:cubicBezTo>
                    <a:cubicBezTo>
                      <a:pt x="439" y="398"/>
                      <a:pt x="438" y="398"/>
                      <a:pt x="438" y="398"/>
                    </a:cubicBezTo>
                    <a:cubicBezTo>
                      <a:pt x="438" y="398"/>
                      <a:pt x="438" y="398"/>
                      <a:pt x="438" y="398"/>
                    </a:cubicBezTo>
                    <a:cubicBezTo>
                      <a:pt x="438" y="398"/>
                      <a:pt x="439" y="398"/>
                      <a:pt x="439" y="398"/>
                    </a:cubicBezTo>
                    <a:close/>
                    <a:moveTo>
                      <a:pt x="445" y="394"/>
                    </a:moveTo>
                    <a:cubicBezTo>
                      <a:pt x="445" y="393"/>
                      <a:pt x="445" y="393"/>
                      <a:pt x="445" y="392"/>
                    </a:cubicBezTo>
                    <a:cubicBezTo>
                      <a:pt x="446" y="392"/>
                      <a:pt x="446" y="392"/>
                      <a:pt x="447" y="392"/>
                    </a:cubicBezTo>
                    <a:cubicBezTo>
                      <a:pt x="447" y="394"/>
                      <a:pt x="446" y="395"/>
                      <a:pt x="445" y="394"/>
                    </a:cubicBezTo>
                    <a:close/>
                    <a:moveTo>
                      <a:pt x="453" y="428"/>
                    </a:moveTo>
                    <a:cubicBezTo>
                      <a:pt x="454" y="429"/>
                      <a:pt x="452" y="429"/>
                      <a:pt x="453" y="428"/>
                    </a:cubicBezTo>
                    <a:close/>
                    <a:moveTo>
                      <a:pt x="454" y="420"/>
                    </a:moveTo>
                    <a:cubicBezTo>
                      <a:pt x="454" y="419"/>
                      <a:pt x="455" y="419"/>
                      <a:pt x="455" y="420"/>
                    </a:cubicBezTo>
                    <a:cubicBezTo>
                      <a:pt x="455" y="420"/>
                      <a:pt x="454" y="420"/>
                      <a:pt x="454" y="420"/>
                    </a:cubicBezTo>
                    <a:close/>
                    <a:moveTo>
                      <a:pt x="456" y="417"/>
                    </a:moveTo>
                    <a:cubicBezTo>
                      <a:pt x="456" y="417"/>
                      <a:pt x="456" y="417"/>
                      <a:pt x="456" y="417"/>
                    </a:cubicBezTo>
                    <a:cubicBezTo>
                      <a:pt x="457" y="416"/>
                      <a:pt x="457" y="418"/>
                      <a:pt x="456" y="417"/>
                    </a:cubicBezTo>
                    <a:close/>
                    <a:moveTo>
                      <a:pt x="547" y="176"/>
                    </a:moveTo>
                    <a:cubicBezTo>
                      <a:pt x="548" y="179"/>
                      <a:pt x="547" y="182"/>
                      <a:pt x="547" y="186"/>
                    </a:cubicBezTo>
                    <a:cubicBezTo>
                      <a:pt x="547" y="186"/>
                      <a:pt x="547" y="187"/>
                      <a:pt x="548" y="187"/>
                    </a:cubicBezTo>
                    <a:cubicBezTo>
                      <a:pt x="548" y="190"/>
                      <a:pt x="545" y="192"/>
                      <a:pt x="547" y="195"/>
                    </a:cubicBezTo>
                    <a:cubicBezTo>
                      <a:pt x="546" y="195"/>
                      <a:pt x="546" y="196"/>
                      <a:pt x="546" y="196"/>
                    </a:cubicBezTo>
                    <a:cubicBezTo>
                      <a:pt x="546" y="196"/>
                      <a:pt x="546" y="196"/>
                      <a:pt x="546" y="197"/>
                    </a:cubicBezTo>
                    <a:cubicBezTo>
                      <a:pt x="544" y="200"/>
                      <a:pt x="544" y="204"/>
                      <a:pt x="543" y="206"/>
                    </a:cubicBezTo>
                    <a:cubicBezTo>
                      <a:pt x="543" y="207"/>
                      <a:pt x="542" y="209"/>
                      <a:pt x="543" y="210"/>
                    </a:cubicBezTo>
                    <a:cubicBezTo>
                      <a:pt x="542" y="211"/>
                      <a:pt x="542" y="211"/>
                      <a:pt x="542" y="212"/>
                    </a:cubicBezTo>
                    <a:cubicBezTo>
                      <a:pt x="542" y="213"/>
                      <a:pt x="542" y="214"/>
                      <a:pt x="542" y="215"/>
                    </a:cubicBezTo>
                    <a:cubicBezTo>
                      <a:pt x="540" y="216"/>
                      <a:pt x="540" y="220"/>
                      <a:pt x="537" y="221"/>
                    </a:cubicBezTo>
                    <a:cubicBezTo>
                      <a:pt x="538" y="222"/>
                      <a:pt x="538" y="222"/>
                      <a:pt x="538" y="223"/>
                    </a:cubicBezTo>
                    <a:cubicBezTo>
                      <a:pt x="537" y="223"/>
                      <a:pt x="537" y="224"/>
                      <a:pt x="536" y="224"/>
                    </a:cubicBezTo>
                    <a:cubicBezTo>
                      <a:pt x="537" y="226"/>
                      <a:pt x="537" y="227"/>
                      <a:pt x="538" y="228"/>
                    </a:cubicBezTo>
                    <a:cubicBezTo>
                      <a:pt x="538" y="229"/>
                      <a:pt x="536" y="230"/>
                      <a:pt x="537" y="232"/>
                    </a:cubicBezTo>
                    <a:cubicBezTo>
                      <a:pt x="537" y="232"/>
                      <a:pt x="536" y="232"/>
                      <a:pt x="537" y="233"/>
                    </a:cubicBezTo>
                    <a:cubicBezTo>
                      <a:pt x="536" y="232"/>
                      <a:pt x="536" y="233"/>
                      <a:pt x="535" y="233"/>
                    </a:cubicBezTo>
                    <a:cubicBezTo>
                      <a:pt x="535" y="234"/>
                      <a:pt x="535" y="234"/>
                      <a:pt x="535" y="236"/>
                    </a:cubicBezTo>
                    <a:cubicBezTo>
                      <a:pt x="535" y="236"/>
                      <a:pt x="535" y="236"/>
                      <a:pt x="536" y="236"/>
                    </a:cubicBezTo>
                    <a:cubicBezTo>
                      <a:pt x="535" y="237"/>
                      <a:pt x="535" y="237"/>
                      <a:pt x="534" y="236"/>
                    </a:cubicBezTo>
                    <a:cubicBezTo>
                      <a:pt x="533" y="237"/>
                      <a:pt x="533" y="239"/>
                      <a:pt x="532" y="240"/>
                    </a:cubicBezTo>
                    <a:cubicBezTo>
                      <a:pt x="533" y="240"/>
                      <a:pt x="534" y="240"/>
                      <a:pt x="534" y="241"/>
                    </a:cubicBezTo>
                    <a:cubicBezTo>
                      <a:pt x="533" y="241"/>
                      <a:pt x="533" y="241"/>
                      <a:pt x="533" y="241"/>
                    </a:cubicBezTo>
                    <a:cubicBezTo>
                      <a:pt x="533" y="241"/>
                      <a:pt x="532" y="241"/>
                      <a:pt x="532" y="241"/>
                    </a:cubicBezTo>
                    <a:cubicBezTo>
                      <a:pt x="532" y="241"/>
                      <a:pt x="532" y="242"/>
                      <a:pt x="532" y="242"/>
                    </a:cubicBezTo>
                    <a:cubicBezTo>
                      <a:pt x="531" y="243"/>
                      <a:pt x="532" y="245"/>
                      <a:pt x="530" y="246"/>
                    </a:cubicBezTo>
                    <a:cubicBezTo>
                      <a:pt x="529" y="246"/>
                      <a:pt x="530" y="247"/>
                      <a:pt x="530" y="247"/>
                    </a:cubicBezTo>
                    <a:cubicBezTo>
                      <a:pt x="530" y="247"/>
                      <a:pt x="528" y="246"/>
                      <a:pt x="529" y="248"/>
                    </a:cubicBezTo>
                    <a:cubicBezTo>
                      <a:pt x="526" y="249"/>
                      <a:pt x="528" y="252"/>
                      <a:pt x="526" y="252"/>
                    </a:cubicBezTo>
                    <a:cubicBezTo>
                      <a:pt x="526" y="253"/>
                      <a:pt x="526" y="254"/>
                      <a:pt x="526" y="254"/>
                    </a:cubicBezTo>
                    <a:cubicBezTo>
                      <a:pt x="525" y="254"/>
                      <a:pt x="526" y="255"/>
                      <a:pt x="525" y="255"/>
                    </a:cubicBezTo>
                    <a:cubicBezTo>
                      <a:pt x="525" y="256"/>
                      <a:pt x="526" y="256"/>
                      <a:pt x="526" y="256"/>
                    </a:cubicBezTo>
                    <a:cubicBezTo>
                      <a:pt x="525" y="256"/>
                      <a:pt x="525" y="255"/>
                      <a:pt x="525" y="255"/>
                    </a:cubicBezTo>
                    <a:cubicBezTo>
                      <a:pt x="524" y="257"/>
                      <a:pt x="523" y="258"/>
                      <a:pt x="521" y="259"/>
                    </a:cubicBezTo>
                    <a:cubicBezTo>
                      <a:pt x="519" y="263"/>
                      <a:pt x="516" y="266"/>
                      <a:pt x="514" y="270"/>
                    </a:cubicBezTo>
                    <a:cubicBezTo>
                      <a:pt x="513" y="270"/>
                      <a:pt x="513" y="271"/>
                      <a:pt x="513" y="272"/>
                    </a:cubicBezTo>
                    <a:cubicBezTo>
                      <a:pt x="511" y="272"/>
                      <a:pt x="511" y="275"/>
                      <a:pt x="511" y="276"/>
                    </a:cubicBezTo>
                    <a:cubicBezTo>
                      <a:pt x="509" y="276"/>
                      <a:pt x="509" y="277"/>
                      <a:pt x="508" y="277"/>
                    </a:cubicBezTo>
                    <a:cubicBezTo>
                      <a:pt x="506" y="279"/>
                      <a:pt x="504" y="281"/>
                      <a:pt x="503" y="284"/>
                    </a:cubicBezTo>
                    <a:cubicBezTo>
                      <a:pt x="503" y="284"/>
                      <a:pt x="503" y="284"/>
                      <a:pt x="502" y="284"/>
                    </a:cubicBezTo>
                    <a:cubicBezTo>
                      <a:pt x="501" y="286"/>
                      <a:pt x="499" y="288"/>
                      <a:pt x="499" y="290"/>
                    </a:cubicBezTo>
                    <a:cubicBezTo>
                      <a:pt x="498" y="291"/>
                      <a:pt x="497" y="292"/>
                      <a:pt x="496" y="292"/>
                    </a:cubicBezTo>
                    <a:cubicBezTo>
                      <a:pt x="496" y="294"/>
                      <a:pt x="494" y="294"/>
                      <a:pt x="494" y="296"/>
                    </a:cubicBezTo>
                    <a:cubicBezTo>
                      <a:pt x="494" y="296"/>
                      <a:pt x="493" y="296"/>
                      <a:pt x="493" y="296"/>
                    </a:cubicBezTo>
                    <a:cubicBezTo>
                      <a:pt x="492" y="296"/>
                      <a:pt x="492" y="296"/>
                      <a:pt x="492" y="296"/>
                    </a:cubicBezTo>
                    <a:cubicBezTo>
                      <a:pt x="491" y="296"/>
                      <a:pt x="489" y="297"/>
                      <a:pt x="489" y="298"/>
                    </a:cubicBezTo>
                    <a:cubicBezTo>
                      <a:pt x="486" y="298"/>
                      <a:pt x="485" y="301"/>
                      <a:pt x="483" y="302"/>
                    </a:cubicBezTo>
                    <a:cubicBezTo>
                      <a:pt x="483" y="302"/>
                      <a:pt x="482" y="302"/>
                      <a:pt x="482" y="302"/>
                    </a:cubicBezTo>
                    <a:cubicBezTo>
                      <a:pt x="482" y="303"/>
                      <a:pt x="481" y="304"/>
                      <a:pt x="480" y="304"/>
                    </a:cubicBezTo>
                    <a:cubicBezTo>
                      <a:pt x="480" y="304"/>
                      <a:pt x="480" y="305"/>
                      <a:pt x="480" y="305"/>
                    </a:cubicBezTo>
                    <a:cubicBezTo>
                      <a:pt x="478" y="306"/>
                      <a:pt x="476" y="308"/>
                      <a:pt x="474" y="310"/>
                    </a:cubicBezTo>
                    <a:cubicBezTo>
                      <a:pt x="473" y="310"/>
                      <a:pt x="472" y="310"/>
                      <a:pt x="471" y="311"/>
                    </a:cubicBezTo>
                    <a:cubicBezTo>
                      <a:pt x="470" y="311"/>
                      <a:pt x="470" y="312"/>
                      <a:pt x="469" y="312"/>
                    </a:cubicBezTo>
                    <a:cubicBezTo>
                      <a:pt x="468" y="312"/>
                      <a:pt x="468" y="311"/>
                      <a:pt x="468" y="311"/>
                    </a:cubicBezTo>
                    <a:cubicBezTo>
                      <a:pt x="468" y="311"/>
                      <a:pt x="467" y="312"/>
                      <a:pt x="467" y="312"/>
                    </a:cubicBezTo>
                    <a:cubicBezTo>
                      <a:pt x="466" y="311"/>
                      <a:pt x="466" y="311"/>
                      <a:pt x="465" y="311"/>
                    </a:cubicBezTo>
                    <a:cubicBezTo>
                      <a:pt x="464" y="308"/>
                      <a:pt x="462" y="307"/>
                      <a:pt x="460" y="305"/>
                    </a:cubicBezTo>
                    <a:cubicBezTo>
                      <a:pt x="462" y="304"/>
                      <a:pt x="461" y="302"/>
                      <a:pt x="463" y="302"/>
                    </a:cubicBezTo>
                    <a:cubicBezTo>
                      <a:pt x="463" y="300"/>
                      <a:pt x="462" y="300"/>
                      <a:pt x="461" y="300"/>
                    </a:cubicBezTo>
                    <a:cubicBezTo>
                      <a:pt x="461" y="299"/>
                      <a:pt x="461" y="298"/>
                      <a:pt x="461" y="297"/>
                    </a:cubicBezTo>
                    <a:cubicBezTo>
                      <a:pt x="460" y="298"/>
                      <a:pt x="459" y="298"/>
                      <a:pt x="460" y="299"/>
                    </a:cubicBezTo>
                    <a:cubicBezTo>
                      <a:pt x="459" y="299"/>
                      <a:pt x="459" y="299"/>
                      <a:pt x="458" y="299"/>
                    </a:cubicBezTo>
                    <a:cubicBezTo>
                      <a:pt x="457" y="298"/>
                      <a:pt x="458" y="298"/>
                      <a:pt x="458" y="296"/>
                    </a:cubicBezTo>
                    <a:cubicBezTo>
                      <a:pt x="458" y="296"/>
                      <a:pt x="456" y="296"/>
                      <a:pt x="456" y="296"/>
                    </a:cubicBezTo>
                    <a:cubicBezTo>
                      <a:pt x="456" y="295"/>
                      <a:pt x="455" y="294"/>
                      <a:pt x="456" y="292"/>
                    </a:cubicBezTo>
                    <a:cubicBezTo>
                      <a:pt x="456" y="292"/>
                      <a:pt x="454" y="292"/>
                      <a:pt x="455" y="291"/>
                    </a:cubicBezTo>
                    <a:cubicBezTo>
                      <a:pt x="455" y="292"/>
                      <a:pt x="456" y="291"/>
                      <a:pt x="456" y="291"/>
                    </a:cubicBezTo>
                    <a:cubicBezTo>
                      <a:pt x="456" y="290"/>
                      <a:pt x="455" y="290"/>
                      <a:pt x="455" y="290"/>
                    </a:cubicBezTo>
                    <a:cubicBezTo>
                      <a:pt x="455" y="290"/>
                      <a:pt x="455" y="289"/>
                      <a:pt x="455" y="289"/>
                    </a:cubicBezTo>
                    <a:cubicBezTo>
                      <a:pt x="455" y="288"/>
                      <a:pt x="454" y="289"/>
                      <a:pt x="454" y="288"/>
                    </a:cubicBezTo>
                    <a:cubicBezTo>
                      <a:pt x="453" y="288"/>
                      <a:pt x="452" y="286"/>
                      <a:pt x="452" y="286"/>
                    </a:cubicBezTo>
                    <a:cubicBezTo>
                      <a:pt x="452" y="286"/>
                      <a:pt x="453" y="285"/>
                      <a:pt x="453" y="284"/>
                    </a:cubicBezTo>
                    <a:cubicBezTo>
                      <a:pt x="452" y="281"/>
                      <a:pt x="452" y="279"/>
                      <a:pt x="452" y="276"/>
                    </a:cubicBezTo>
                    <a:cubicBezTo>
                      <a:pt x="452" y="275"/>
                      <a:pt x="451" y="273"/>
                      <a:pt x="452" y="272"/>
                    </a:cubicBezTo>
                    <a:cubicBezTo>
                      <a:pt x="450" y="271"/>
                      <a:pt x="451" y="269"/>
                      <a:pt x="449" y="268"/>
                    </a:cubicBezTo>
                    <a:cubicBezTo>
                      <a:pt x="449" y="267"/>
                      <a:pt x="450" y="267"/>
                      <a:pt x="450" y="266"/>
                    </a:cubicBezTo>
                    <a:cubicBezTo>
                      <a:pt x="450" y="266"/>
                      <a:pt x="449" y="266"/>
                      <a:pt x="449" y="266"/>
                    </a:cubicBezTo>
                    <a:cubicBezTo>
                      <a:pt x="448" y="266"/>
                      <a:pt x="448" y="265"/>
                      <a:pt x="448" y="265"/>
                    </a:cubicBezTo>
                    <a:cubicBezTo>
                      <a:pt x="448" y="264"/>
                      <a:pt x="448" y="265"/>
                      <a:pt x="447" y="265"/>
                    </a:cubicBezTo>
                    <a:cubicBezTo>
                      <a:pt x="447" y="264"/>
                      <a:pt x="447" y="263"/>
                      <a:pt x="447" y="262"/>
                    </a:cubicBezTo>
                    <a:cubicBezTo>
                      <a:pt x="447" y="261"/>
                      <a:pt x="446" y="263"/>
                      <a:pt x="446" y="262"/>
                    </a:cubicBezTo>
                    <a:cubicBezTo>
                      <a:pt x="445" y="261"/>
                      <a:pt x="446" y="261"/>
                      <a:pt x="447" y="262"/>
                    </a:cubicBezTo>
                    <a:cubicBezTo>
                      <a:pt x="447" y="261"/>
                      <a:pt x="446" y="261"/>
                      <a:pt x="446" y="261"/>
                    </a:cubicBezTo>
                    <a:cubicBezTo>
                      <a:pt x="445" y="262"/>
                      <a:pt x="446" y="260"/>
                      <a:pt x="444" y="260"/>
                    </a:cubicBezTo>
                    <a:cubicBezTo>
                      <a:pt x="445" y="260"/>
                      <a:pt x="445" y="260"/>
                      <a:pt x="445" y="259"/>
                    </a:cubicBezTo>
                    <a:cubicBezTo>
                      <a:pt x="444" y="259"/>
                      <a:pt x="443" y="258"/>
                      <a:pt x="443" y="257"/>
                    </a:cubicBezTo>
                    <a:cubicBezTo>
                      <a:pt x="444" y="258"/>
                      <a:pt x="444" y="257"/>
                      <a:pt x="444" y="256"/>
                    </a:cubicBezTo>
                    <a:cubicBezTo>
                      <a:pt x="444" y="256"/>
                      <a:pt x="443" y="255"/>
                      <a:pt x="443" y="256"/>
                    </a:cubicBezTo>
                    <a:cubicBezTo>
                      <a:pt x="442" y="256"/>
                      <a:pt x="443" y="255"/>
                      <a:pt x="443" y="254"/>
                    </a:cubicBezTo>
                    <a:cubicBezTo>
                      <a:pt x="443" y="254"/>
                      <a:pt x="443" y="254"/>
                      <a:pt x="444" y="254"/>
                    </a:cubicBezTo>
                    <a:cubicBezTo>
                      <a:pt x="444" y="254"/>
                      <a:pt x="443" y="253"/>
                      <a:pt x="443" y="253"/>
                    </a:cubicBezTo>
                    <a:cubicBezTo>
                      <a:pt x="442" y="254"/>
                      <a:pt x="443" y="254"/>
                      <a:pt x="442" y="255"/>
                    </a:cubicBezTo>
                    <a:cubicBezTo>
                      <a:pt x="442" y="256"/>
                      <a:pt x="441" y="255"/>
                      <a:pt x="441" y="255"/>
                    </a:cubicBezTo>
                    <a:cubicBezTo>
                      <a:pt x="440" y="255"/>
                      <a:pt x="442" y="255"/>
                      <a:pt x="441" y="254"/>
                    </a:cubicBezTo>
                    <a:cubicBezTo>
                      <a:pt x="440" y="254"/>
                      <a:pt x="440" y="253"/>
                      <a:pt x="439" y="252"/>
                    </a:cubicBezTo>
                    <a:cubicBezTo>
                      <a:pt x="439" y="252"/>
                      <a:pt x="440" y="252"/>
                      <a:pt x="440" y="252"/>
                    </a:cubicBezTo>
                    <a:cubicBezTo>
                      <a:pt x="439" y="251"/>
                      <a:pt x="438" y="252"/>
                      <a:pt x="438" y="251"/>
                    </a:cubicBezTo>
                    <a:cubicBezTo>
                      <a:pt x="437" y="252"/>
                      <a:pt x="437" y="250"/>
                      <a:pt x="436" y="251"/>
                    </a:cubicBezTo>
                    <a:cubicBezTo>
                      <a:pt x="436" y="250"/>
                      <a:pt x="435" y="249"/>
                      <a:pt x="436" y="248"/>
                    </a:cubicBezTo>
                    <a:cubicBezTo>
                      <a:pt x="435" y="249"/>
                      <a:pt x="433" y="248"/>
                      <a:pt x="432" y="248"/>
                    </a:cubicBezTo>
                    <a:cubicBezTo>
                      <a:pt x="433" y="247"/>
                      <a:pt x="432" y="246"/>
                      <a:pt x="431" y="247"/>
                    </a:cubicBezTo>
                    <a:cubicBezTo>
                      <a:pt x="431" y="245"/>
                      <a:pt x="430" y="245"/>
                      <a:pt x="430" y="243"/>
                    </a:cubicBezTo>
                    <a:cubicBezTo>
                      <a:pt x="428" y="245"/>
                      <a:pt x="429" y="242"/>
                      <a:pt x="427" y="242"/>
                    </a:cubicBezTo>
                    <a:cubicBezTo>
                      <a:pt x="427" y="241"/>
                      <a:pt x="426" y="241"/>
                      <a:pt x="426" y="240"/>
                    </a:cubicBezTo>
                    <a:cubicBezTo>
                      <a:pt x="425" y="239"/>
                      <a:pt x="424" y="238"/>
                      <a:pt x="423" y="237"/>
                    </a:cubicBezTo>
                    <a:cubicBezTo>
                      <a:pt x="423" y="237"/>
                      <a:pt x="422" y="237"/>
                      <a:pt x="422" y="236"/>
                    </a:cubicBezTo>
                    <a:cubicBezTo>
                      <a:pt x="422" y="237"/>
                      <a:pt x="421" y="237"/>
                      <a:pt x="420" y="237"/>
                    </a:cubicBezTo>
                    <a:cubicBezTo>
                      <a:pt x="420" y="237"/>
                      <a:pt x="420" y="236"/>
                      <a:pt x="420" y="236"/>
                    </a:cubicBezTo>
                    <a:cubicBezTo>
                      <a:pt x="419" y="236"/>
                      <a:pt x="419" y="237"/>
                      <a:pt x="417" y="236"/>
                    </a:cubicBezTo>
                    <a:cubicBezTo>
                      <a:pt x="417" y="236"/>
                      <a:pt x="417" y="236"/>
                      <a:pt x="417" y="236"/>
                    </a:cubicBezTo>
                    <a:cubicBezTo>
                      <a:pt x="416" y="235"/>
                      <a:pt x="416" y="236"/>
                      <a:pt x="416" y="236"/>
                    </a:cubicBezTo>
                    <a:cubicBezTo>
                      <a:pt x="417" y="235"/>
                      <a:pt x="414" y="235"/>
                      <a:pt x="414" y="234"/>
                    </a:cubicBezTo>
                    <a:cubicBezTo>
                      <a:pt x="411" y="235"/>
                      <a:pt x="410" y="232"/>
                      <a:pt x="407" y="232"/>
                    </a:cubicBezTo>
                    <a:cubicBezTo>
                      <a:pt x="406" y="229"/>
                      <a:pt x="405" y="231"/>
                      <a:pt x="402" y="231"/>
                    </a:cubicBezTo>
                    <a:cubicBezTo>
                      <a:pt x="403" y="230"/>
                      <a:pt x="402" y="230"/>
                      <a:pt x="401" y="230"/>
                    </a:cubicBezTo>
                    <a:cubicBezTo>
                      <a:pt x="401" y="229"/>
                      <a:pt x="402" y="229"/>
                      <a:pt x="402" y="229"/>
                    </a:cubicBezTo>
                    <a:cubicBezTo>
                      <a:pt x="400" y="228"/>
                      <a:pt x="399" y="228"/>
                      <a:pt x="397" y="227"/>
                    </a:cubicBezTo>
                    <a:cubicBezTo>
                      <a:pt x="397" y="227"/>
                      <a:pt x="397" y="227"/>
                      <a:pt x="397" y="226"/>
                    </a:cubicBezTo>
                    <a:cubicBezTo>
                      <a:pt x="396" y="226"/>
                      <a:pt x="395" y="225"/>
                      <a:pt x="394" y="225"/>
                    </a:cubicBezTo>
                    <a:cubicBezTo>
                      <a:pt x="393" y="224"/>
                      <a:pt x="394" y="224"/>
                      <a:pt x="393" y="224"/>
                    </a:cubicBezTo>
                    <a:cubicBezTo>
                      <a:pt x="393" y="223"/>
                      <a:pt x="392" y="223"/>
                      <a:pt x="391" y="222"/>
                    </a:cubicBezTo>
                    <a:cubicBezTo>
                      <a:pt x="392" y="221"/>
                      <a:pt x="391" y="221"/>
                      <a:pt x="390" y="220"/>
                    </a:cubicBezTo>
                    <a:cubicBezTo>
                      <a:pt x="390" y="220"/>
                      <a:pt x="390" y="220"/>
                      <a:pt x="390" y="219"/>
                    </a:cubicBezTo>
                    <a:cubicBezTo>
                      <a:pt x="389" y="218"/>
                      <a:pt x="387" y="218"/>
                      <a:pt x="387" y="216"/>
                    </a:cubicBezTo>
                    <a:cubicBezTo>
                      <a:pt x="386" y="215"/>
                      <a:pt x="385" y="214"/>
                      <a:pt x="384" y="214"/>
                    </a:cubicBezTo>
                    <a:cubicBezTo>
                      <a:pt x="384" y="212"/>
                      <a:pt x="384" y="212"/>
                      <a:pt x="383" y="211"/>
                    </a:cubicBezTo>
                    <a:cubicBezTo>
                      <a:pt x="383" y="211"/>
                      <a:pt x="382" y="210"/>
                      <a:pt x="382" y="211"/>
                    </a:cubicBezTo>
                    <a:cubicBezTo>
                      <a:pt x="380" y="210"/>
                      <a:pt x="378" y="209"/>
                      <a:pt x="377" y="207"/>
                    </a:cubicBezTo>
                    <a:cubicBezTo>
                      <a:pt x="377" y="207"/>
                      <a:pt x="377" y="207"/>
                      <a:pt x="376" y="207"/>
                    </a:cubicBezTo>
                    <a:cubicBezTo>
                      <a:pt x="376" y="205"/>
                      <a:pt x="375" y="203"/>
                      <a:pt x="373" y="203"/>
                    </a:cubicBezTo>
                    <a:cubicBezTo>
                      <a:pt x="374" y="201"/>
                      <a:pt x="371" y="202"/>
                      <a:pt x="371" y="200"/>
                    </a:cubicBezTo>
                    <a:cubicBezTo>
                      <a:pt x="371" y="200"/>
                      <a:pt x="371" y="200"/>
                      <a:pt x="370" y="200"/>
                    </a:cubicBezTo>
                    <a:cubicBezTo>
                      <a:pt x="369" y="199"/>
                      <a:pt x="367" y="198"/>
                      <a:pt x="366" y="197"/>
                    </a:cubicBezTo>
                    <a:cubicBezTo>
                      <a:pt x="364" y="198"/>
                      <a:pt x="362" y="197"/>
                      <a:pt x="361" y="195"/>
                    </a:cubicBezTo>
                    <a:cubicBezTo>
                      <a:pt x="358" y="196"/>
                      <a:pt x="356" y="193"/>
                      <a:pt x="354" y="194"/>
                    </a:cubicBezTo>
                    <a:cubicBezTo>
                      <a:pt x="354" y="192"/>
                      <a:pt x="351" y="193"/>
                      <a:pt x="350" y="191"/>
                    </a:cubicBezTo>
                    <a:cubicBezTo>
                      <a:pt x="349" y="192"/>
                      <a:pt x="349" y="190"/>
                      <a:pt x="348" y="191"/>
                    </a:cubicBezTo>
                    <a:cubicBezTo>
                      <a:pt x="346" y="189"/>
                      <a:pt x="345" y="187"/>
                      <a:pt x="344" y="184"/>
                    </a:cubicBezTo>
                    <a:cubicBezTo>
                      <a:pt x="345" y="183"/>
                      <a:pt x="344" y="180"/>
                      <a:pt x="345" y="179"/>
                    </a:cubicBezTo>
                    <a:cubicBezTo>
                      <a:pt x="345" y="178"/>
                      <a:pt x="345" y="176"/>
                      <a:pt x="345" y="174"/>
                    </a:cubicBezTo>
                    <a:cubicBezTo>
                      <a:pt x="345" y="173"/>
                      <a:pt x="345" y="173"/>
                      <a:pt x="345" y="173"/>
                    </a:cubicBezTo>
                    <a:cubicBezTo>
                      <a:pt x="346" y="171"/>
                      <a:pt x="345" y="170"/>
                      <a:pt x="346" y="169"/>
                    </a:cubicBezTo>
                    <a:cubicBezTo>
                      <a:pt x="345" y="168"/>
                      <a:pt x="345" y="167"/>
                      <a:pt x="345" y="165"/>
                    </a:cubicBezTo>
                    <a:cubicBezTo>
                      <a:pt x="345" y="164"/>
                      <a:pt x="344" y="165"/>
                      <a:pt x="344" y="164"/>
                    </a:cubicBezTo>
                    <a:cubicBezTo>
                      <a:pt x="344" y="163"/>
                      <a:pt x="344" y="164"/>
                      <a:pt x="345" y="164"/>
                    </a:cubicBezTo>
                    <a:cubicBezTo>
                      <a:pt x="345" y="163"/>
                      <a:pt x="345" y="163"/>
                      <a:pt x="345" y="162"/>
                    </a:cubicBezTo>
                    <a:cubicBezTo>
                      <a:pt x="345" y="162"/>
                      <a:pt x="345" y="162"/>
                      <a:pt x="344" y="162"/>
                    </a:cubicBezTo>
                    <a:cubicBezTo>
                      <a:pt x="344" y="161"/>
                      <a:pt x="344" y="162"/>
                      <a:pt x="345" y="162"/>
                    </a:cubicBezTo>
                    <a:cubicBezTo>
                      <a:pt x="345" y="160"/>
                      <a:pt x="345" y="158"/>
                      <a:pt x="344" y="156"/>
                    </a:cubicBezTo>
                    <a:cubicBezTo>
                      <a:pt x="344" y="156"/>
                      <a:pt x="344" y="156"/>
                      <a:pt x="345" y="156"/>
                    </a:cubicBezTo>
                    <a:cubicBezTo>
                      <a:pt x="344" y="154"/>
                      <a:pt x="344" y="152"/>
                      <a:pt x="343" y="151"/>
                    </a:cubicBezTo>
                    <a:cubicBezTo>
                      <a:pt x="343" y="150"/>
                      <a:pt x="343" y="149"/>
                      <a:pt x="343" y="148"/>
                    </a:cubicBezTo>
                    <a:cubicBezTo>
                      <a:pt x="343" y="147"/>
                      <a:pt x="342" y="146"/>
                      <a:pt x="341" y="145"/>
                    </a:cubicBezTo>
                    <a:cubicBezTo>
                      <a:pt x="341" y="145"/>
                      <a:pt x="342" y="144"/>
                      <a:pt x="342" y="144"/>
                    </a:cubicBezTo>
                    <a:cubicBezTo>
                      <a:pt x="341" y="143"/>
                      <a:pt x="340" y="142"/>
                      <a:pt x="340" y="141"/>
                    </a:cubicBezTo>
                    <a:cubicBezTo>
                      <a:pt x="339" y="141"/>
                      <a:pt x="340" y="141"/>
                      <a:pt x="339" y="141"/>
                    </a:cubicBezTo>
                    <a:cubicBezTo>
                      <a:pt x="338" y="141"/>
                      <a:pt x="340" y="138"/>
                      <a:pt x="339" y="137"/>
                    </a:cubicBezTo>
                    <a:cubicBezTo>
                      <a:pt x="338" y="137"/>
                      <a:pt x="338" y="137"/>
                      <a:pt x="338" y="137"/>
                    </a:cubicBezTo>
                    <a:cubicBezTo>
                      <a:pt x="338" y="138"/>
                      <a:pt x="339" y="140"/>
                      <a:pt x="338" y="138"/>
                    </a:cubicBezTo>
                    <a:cubicBezTo>
                      <a:pt x="338" y="138"/>
                      <a:pt x="337" y="139"/>
                      <a:pt x="337" y="138"/>
                    </a:cubicBezTo>
                    <a:cubicBezTo>
                      <a:pt x="337" y="137"/>
                      <a:pt x="337" y="137"/>
                      <a:pt x="338" y="137"/>
                    </a:cubicBezTo>
                    <a:cubicBezTo>
                      <a:pt x="337" y="136"/>
                      <a:pt x="337" y="136"/>
                      <a:pt x="336" y="136"/>
                    </a:cubicBezTo>
                    <a:cubicBezTo>
                      <a:pt x="336" y="135"/>
                      <a:pt x="336" y="135"/>
                      <a:pt x="337" y="135"/>
                    </a:cubicBezTo>
                    <a:cubicBezTo>
                      <a:pt x="336" y="132"/>
                      <a:pt x="337" y="128"/>
                      <a:pt x="334" y="127"/>
                    </a:cubicBezTo>
                    <a:cubicBezTo>
                      <a:pt x="334" y="125"/>
                      <a:pt x="335" y="123"/>
                      <a:pt x="333" y="123"/>
                    </a:cubicBezTo>
                    <a:cubicBezTo>
                      <a:pt x="334" y="122"/>
                      <a:pt x="332" y="122"/>
                      <a:pt x="332" y="121"/>
                    </a:cubicBezTo>
                    <a:cubicBezTo>
                      <a:pt x="331" y="121"/>
                      <a:pt x="332" y="122"/>
                      <a:pt x="331" y="122"/>
                    </a:cubicBezTo>
                    <a:cubicBezTo>
                      <a:pt x="331" y="121"/>
                      <a:pt x="331" y="120"/>
                      <a:pt x="331" y="120"/>
                    </a:cubicBezTo>
                    <a:cubicBezTo>
                      <a:pt x="331" y="119"/>
                      <a:pt x="330" y="119"/>
                      <a:pt x="330" y="119"/>
                    </a:cubicBezTo>
                    <a:cubicBezTo>
                      <a:pt x="330" y="117"/>
                      <a:pt x="331" y="113"/>
                      <a:pt x="328" y="113"/>
                    </a:cubicBezTo>
                    <a:cubicBezTo>
                      <a:pt x="328" y="112"/>
                      <a:pt x="329" y="112"/>
                      <a:pt x="329" y="111"/>
                    </a:cubicBezTo>
                    <a:cubicBezTo>
                      <a:pt x="329" y="110"/>
                      <a:pt x="327" y="108"/>
                      <a:pt x="326" y="106"/>
                    </a:cubicBezTo>
                    <a:cubicBezTo>
                      <a:pt x="326" y="105"/>
                      <a:pt x="327" y="105"/>
                      <a:pt x="327" y="104"/>
                    </a:cubicBezTo>
                    <a:cubicBezTo>
                      <a:pt x="326" y="102"/>
                      <a:pt x="325" y="102"/>
                      <a:pt x="324" y="100"/>
                    </a:cubicBezTo>
                    <a:cubicBezTo>
                      <a:pt x="324" y="100"/>
                      <a:pt x="325" y="99"/>
                      <a:pt x="325" y="98"/>
                    </a:cubicBezTo>
                    <a:cubicBezTo>
                      <a:pt x="324" y="98"/>
                      <a:pt x="324" y="98"/>
                      <a:pt x="324" y="97"/>
                    </a:cubicBezTo>
                    <a:cubicBezTo>
                      <a:pt x="321" y="97"/>
                      <a:pt x="321" y="95"/>
                      <a:pt x="320" y="93"/>
                    </a:cubicBezTo>
                    <a:cubicBezTo>
                      <a:pt x="320" y="94"/>
                      <a:pt x="321" y="93"/>
                      <a:pt x="321" y="93"/>
                    </a:cubicBezTo>
                    <a:cubicBezTo>
                      <a:pt x="321" y="92"/>
                      <a:pt x="321" y="92"/>
                      <a:pt x="322" y="91"/>
                    </a:cubicBezTo>
                    <a:cubicBezTo>
                      <a:pt x="322" y="88"/>
                      <a:pt x="321" y="87"/>
                      <a:pt x="322" y="84"/>
                    </a:cubicBezTo>
                    <a:cubicBezTo>
                      <a:pt x="321" y="83"/>
                      <a:pt x="321" y="82"/>
                      <a:pt x="320" y="81"/>
                    </a:cubicBezTo>
                    <a:cubicBezTo>
                      <a:pt x="320" y="80"/>
                      <a:pt x="321" y="79"/>
                      <a:pt x="320" y="79"/>
                    </a:cubicBezTo>
                    <a:cubicBezTo>
                      <a:pt x="320" y="78"/>
                      <a:pt x="321" y="77"/>
                      <a:pt x="322" y="76"/>
                    </a:cubicBezTo>
                    <a:cubicBezTo>
                      <a:pt x="324" y="76"/>
                      <a:pt x="324" y="73"/>
                      <a:pt x="326" y="72"/>
                    </a:cubicBezTo>
                    <a:cubicBezTo>
                      <a:pt x="326" y="72"/>
                      <a:pt x="327" y="72"/>
                      <a:pt x="327" y="71"/>
                    </a:cubicBezTo>
                    <a:cubicBezTo>
                      <a:pt x="327" y="71"/>
                      <a:pt x="328" y="71"/>
                      <a:pt x="328" y="70"/>
                    </a:cubicBezTo>
                    <a:cubicBezTo>
                      <a:pt x="328" y="70"/>
                      <a:pt x="328" y="70"/>
                      <a:pt x="328" y="71"/>
                    </a:cubicBezTo>
                    <a:cubicBezTo>
                      <a:pt x="331" y="70"/>
                      <a:pt x="334" y="67"/>
                      <a:pt x="336" y="66"/>
                    </a:cubicBezTo>
                    <a:cubicBezTo>
                      <a:pt x="337" y="66"/>
                      <a:pt x="339" y="66"/>
                      <a:pt x="339" y="65"/>
                    </a:cubicBezTo>
                    <a:cubicBezTo>
                      <a:pt x="342" y="66"/>
                      <a:pt x="345" y="67"/>
                      <a:pt x="347" y="65"/>
                    </a:cubicBezTo>
                    <a:cubicBezTo>
                      <a:pt x="350" y="67"/>
                      <a:pt x="352" y="70"/>
                      <a:pt x="355" y="71"/>
                    </a:cubicBezTo>
                    <a:cubicBezTo>
                      <a:pt x="356" y="71"/>
                      <a:pt x="356" y="71"/>
                      <a:pt x="356" y="71"/>
                    </a:cubicBezTo>
                    <a:cubicBezTo>
                      <a:pt x="357" y="72"/>
                      <a:pt x="359" y="73"/>
                      <a:pt x="360" y="74"/>
                    </a:cubicBezTo>
                    <a:cubicBezTo>
                      <a:pt x="361" y="75"/>
                      <a:pt x="361" y="76"/>
                      <a:pt x="361" y="76"/>
                    </a:cubicBezTo>
                    <a:cubicBezTo>
                      <a:pt x="364" y="76"/>
                      <a:pt x="368" y="76"/>
                      <a:pt x="370" y="77"/>
                    </a:cubicBezTo>
                    <a:cubicBezTo>
                      <a:pt x="371" y="77"/>
                      <a:pt x="373" y="77"/>
                      <a:pt x="374" y="77"/>
                    </a:cubicBezTo>
                    <a:cubicBezTo>
                      <a:pt x="377" y="76"/>
                      <a:pt x="379" y="74"/>
                      <a:pt x="381" y="71"/>
                    </a:cubicBezTo>
                    <a:cubicBezTo>
                      <a:pt x="381" y="70"/>
                      <a:pt x="381" y="70"/>
                      <a:pt x="381" y="69"/>
                    </a:cubicBezTo>
                    <a:cubicBezTo>
                      <a:pt x="382" y="69"/>
                      <a:pt x="382" y="69"/>
                      <a:pt x="382" y="69"/>
                    </a:cubicBezTo>
                    <a:cubicBezTo>
                      <a:pt x="383" y="66"/>
                      <a:pt x="383" y="64"/>
                      <a:pt x="385" y="62"/>
                    </a:cubicBezTo>
                    <a:cubicBezTo>
                      <a:pt x="385" y="62"/>
                      <a:pt x="384" y="62"/>
                      <a:pt x="384" y="62"/>
                    </a:cubicBezTo>
                    <a:cubicBezTo>
                      <a:pt x="385" y="59"/>
                      <a:pt x="384" y="57"/>
                      <a:pt x="384" y="54"/>
                    </a:cubicBezTo>
                    <a:cubicBezTo>
                      <a:pt x="384" y="53"/>
                      <a:pt x="385" y="52"/>
                      <a:pt x="385" y="51"/>
                    </a:cubicBezTo>
                    <a:cubicBezTo>
                      <a:pt x="385" y="50"/>
                      <a:pt x="385" y="49"/>
                      <a:pt x="385" y="48"/>
                    </a:cubicBezTo>
                    <a:cubicBezTo>
                      <a:pt x="385" y="47"/>
                      <a:pt x="386" y="47"/>
                      <a:pt x="386" y="47"/>
                    </a:cubicBezTo>
                    <a:cubicBezTo>
                      <a:pt x="388" y="44"/>
                      <a:pt x="389" y="42"/>
                      <a:pt x="391" y="40"/>
                    </a:cubicBezTo>
                    <a:cubicBezTo>
                      <a:pt x="392" y="39"/>
                      <a:pt x="393" y="39"/>
                      <a:pt x="394" y="39"/>
                    </a:cubicBezTo>
                    <a:cubicBezTo>
                      <a:pt x="394" y="39"/>
                      <a:pt x="394" y="38"/>
                      <a:pt x="394" y="38"/>
                    </a:cubicBezTo>
                    <a:cubicBezTo>
                      <a:pt x="394" y="38"/>
                      <a:pt x="394" y="38"/>
                      <a:pt x="394" y="38"/>
                    </a:cubicBezTo>
                    <a:cubicBezTo>
                      <a:pt x="395" y="38"/>
                      <a:pt x="395" y="38"/>
                      <a:pt x="395" y="38"/>
                    </a:cubicBezTo>
                    <a:cubicBezTo>
                      <a:pt x="397" y="38"/>
                      <a:pt x="399" y="39"/>
                      <a:pt x="400" y="38"/>
                    </a:cubicBezTo>
                    <a:cubicBezTo>
                      <a:pt x="400" y="39"/>
                      <a:pt x="401" y="39"/>
                      <a:pt x="401" y="39"/>
                    </a:cubicBezTo>
                    <a:cubicBezTo>
                      <a:pt x="407" y="40"/>
                      <a:pt x="409" y="44"/>
                      <a:pt x="414" y="46"/>
                    </a:cubicBezTo>
                    <a:cubicBezTo>
                      <a:pt x="414" y="47"/>
                      <a:pt x="416" y="48"/>
                      <a:pt x="416" y="49"/>
                    </a:cubicBezTo>
                    <a:cubicBezTo>
                      <a:pt x="420" y="49"/>
                      <a:pt x="420" y="52"/>
                      <a:pt x="424" y="52"/>
                    </a:cubicBezTo>
                    <a:cubicBezTo>
                      <a:pt x="425" y="53"/>
                      <a:pt x="427" y="53"/>
                      <a:pt x="429" y="54"/>
                    </a:cubicBezTo>
                    <a:cubicBezTo>
                      <a:pt x="429" y="55"/>
                      <a:pt x="429" y="55"/>
                      <a:pt x="430" y="56"/>
                    </a:cubicBezTo>
                    <a:cubicBezTo>
                      <a:pt x="430" y="56"/>
                      <a:pt x="431" y="55"/>
                      <a:pt x="431" y="55"/>
                    </a:cubicBezTo>
                    <a:cubicBezTo>
                      <a:pt x="431" y="56"/>
                      <a:pt x="431" y="56"/>
                      <a:pt x="431" y="57"/>
                    </a:cubicBezTo>
                    <a:cubicBezTo>
                      <a:pt x="433" y="57"/>
                      <a:pt x="433" y="59"/>
                      <a:pt x="434" y="59"/>
                    </a:cubicBezTo>
                    <a:cubicBezTo>
                      <a:pt x="434" y="60"/>
                      <a:pt x="436" y="60"/>
                      <a:pt x="436" y="61"/>
                    </a:cubicBezTo>
                    <a:cubicBezTo>
                      <a:pt x="437" y="62"/>
                      <a:pt x="438" y="63"/>
                      <a:pt x="439" y="64"/>
                    </a:cubicBezTo>
                    <a:cubicBezTo>
                      <a:pt x="440" y="65"/>
                      <a:pt x="440" y="63"/>
                      <a:pt x="441" y="64"/>
                    </a:cubicBezTo>
                    <a:cubicBezTo>
                      <a:pt x="441" y="65"/>
                      <a:pt x="439" y="65"/>
                      <a:pt x="440" y="66"/>
                    </a:cubicBezTo>
                    <a:cubicBezTo>
                      <a:pt x="443" y="66"/>
                      <a:pt x="444" y="70"/>
                      <a:pt x="446" y="69"/>
                    </a:cubicBezTo>
                    <a:cubicBezTo>
                      <a:pt x="446" y="69"/>
                      <a:pt x="446" y="68"/>
                      <a:pt x="447" y="67"/>
                    </a:cubicBezTo>
                    <a:cubicBezTo>
                      <a:pt x="448" y="68"/>
                      <a:pt x="448" y="68"/>
                      <a:pt x="449" y="68"/>
                    </a:cubicBezTo>
                    <a:cubicBezTo>
                      <a:pt x="450" y="68"/>
                      <a:pt x="450" y="67"/>
                      <a:pt x="451" y="67"/>
                    </a:cubicBezTo>
                    <a:cubicBezTo>
                      <a:pt x="451" y="69"/>
                      <a:pt x="449" y="70"/>
                      <a:pt x="449" y="72"/>
                    </a:cubicBezTo>
                    <a:cubicBezTo>
                      <a:pt x="448" y="72"/>
                      <a:pt x="448" y="70"/>
                      <a:pt x="447" y="70"/>
                    </a:cubicBezTo>
                    <a:cubicBezTo>
                      <a:pt x="446" y="71"/>
                      <a:pt x="448" y="71"/>
                      <a:pt x="448" y="72"/>
                    </a:cubicBezTo>
                    <a:cubicBezTo>
                      <a:pt x="448" y="73"/>
                      <a:pt x="448" y="72"/>
                      <a:pt x="447" y="72"/>
                    </a:cubicBezTo>
                    <a:cubicBezTo>
                      <a:pt x="447" y="72"/>
                      <a:pt x="447" y="73"/>
                      <a:pt x="447" y="73"/>
                    </a:cubicBezTo>
                    <a:cubicBezTo>
                      <a:pt x="447" y="73"/>
                      <a:pt x="449" y="73"/>
                      <a:pt x="449" y="73"/>
                    </a:cubicBezTo>
                    <a:cubicBezTo>
                      <a:pt x="449" y="74"/>
                      <a:pt x="448" y="76"/>
                      <a:pt x="449" y="76"/>
                    </a:cubicBezTo>
                    <a:cubicBezTo>
                      <a:pt x="448" y="78"/>
                      <a:pt x="446" y="78"/>
                      <a:pt x="445" y="79"/>
                    </a:cubicBezTo>
                    <a:cubicBezTo>
                      <a:pt x="446" y="79"/>
                      <a:pt x="448" y="80"/>
                      <a:pt x="448" y="78"/>
                    </a:cubicBezTo>
                    <a:cubicBezTo>
                      <a:pt x="450" y="78"/>
                      <a:pt x="451" y="77"/>
                      <a:pt x="452" y="76"/>
                    </a:cubicBezTo>
                    <a:cubicBezTo>
                      <a:pt x="453" y="76"/>
                      <a:pt x="454" y="75"/>
                      <a:pt x="455" y="75"/>
                    </a:cubicBezTo>
                    <a:cubicBezTo>
                      <a:pt x="454" y="75"/>
                      <a:pt x="453" y="75"/>
                      <a:pt x="453" y="75"/>
                    </a:cubicBezTo>
                    <a:cubicBezTo>
                      <a:pt x="452" y="75"/>
                      <a:pt x="452" y="74"/>
                      <a:pt x="452" y="73"/>
                    </a:cubicBezTo>
                    <a:cubicBezTo>
                      <a:pt x="453" y="74"/>
                      <a:pt x="453" y="73"/>
                      <a:pt x="454" y="72"/>
                    </a:cubicBezTo>
                    <a:cubicBezTo>
                      <a:pt x="455" y="72"/>
                      <a:pt x="456" y="73"/>
                      <a:pt x="456" y="74"/>
                    </a:cubicBezTo>
                    <a:cubicBezTo>
                      <a:pt x="456" y="74"/>
                      <a:pt x="455" y="74"/>
                      <a:pt x="455" y="75"/>
                    </a:cubicBezTo>
                    <a:cubicBezTo>
                      <a:pt x="455" y="75"/>
                      <a:pt x="456" y="74"/>
                      <a:pt x="456" y="75"/>
                    </a:cubicBezTo>
                    <a:cubicBezTo>
                      <a:pt x="456" y="75"/>
                      <a:pt x="457" y="75"/>
                      <a:pt x="457" y="76"/>
                    </a:cubicBezTo>
                    <a:cubicBezTo>
                      <a:pt x="458" y="76"/>
                      <a:pt x="457" y="76"/>
                      <a:pt x="458" y="76"/>
                    </a:cubicBezTo>
                    <a:cubicBezTo>
                      <a:pt x="458" y="76"/>
                      <a:pt x="458" y="75"/>
                      <a:pt x="459" y="74"/>
                    </a:cubicBezTo>
                    <a:cubicBezTo>
                      <a:pt x="458" y="74"/>
                      <a:pt x="457" y="73"/>
                      <a:pt x="457" y="73"/>
                    </a:cubicBezTo>
                    <a:cubicBezTo>
                      <a:pt x="457" y="72"/>
                      <a:pt x="458" y="72"/>
                      <a:pt x="458" y="72"/>
                    </a:cubicBezTo>
                    <a:cubicBezTo>
                      <a:pt x="458" y="71"/>
                      <a:pt x="457" y="71"/>
                      <a:pt x="458" y="70"/>
                    </a:cubicBezTo>
                    <a:cubicBezTo>
                      <a:pt x="458" y="70"/>
                      <a:pt x="458" y="71"/>
                      <a:pt x="459" y="71"/>
                    </a:cubicBezTo>
                    <a:cubicBezTo>
                      <a:pt x="459" y="71"/>
                      <a:pt x="460" y="71"/>
                      <a:pt x="460" y="72"/>
                    </a:cubicBezTo>
                    <a:cubicBezTo>
                      <a:pt x="460" y="72"/>
                      <a:pt x="460" y="72"/>
                      <a:pt x="460" y="71"/>
                    </a:cubicBezTo>
                    <a:cubicBezTo>
                      <a:pt x="462" y="71"/>
                      <a:pt x="462" y="73"/>
                      <a:pt x="462" y="75"/>
                    </a:cubicBezTo>
                    <a:cubicBezTo>
                      <a:pt x="464" y="75"/>
                      <a:pt x="464" y="74"/>
                      <a:pt x="465" y="75"/>
                    </a:cubicBezTo>
                    <a:cubicBezTo>
                      <a:pt x="465" y="73"/>
                      <a:pt x="467" y="73"/>
                      <a:pt x="467" y="73"/>
                    </a:cubicBezTo>
                    <a:cubicBezTo>
                      <a:pt x="467" y="72"/>
                      <a:pt x="466" y="73"/>
                      <a:pt x="466" y="72"/>
                    </a:cubicBezTo>
                    <a:cubicBezTo>
                      <a:pt x="466" y="72"/>
                      <a:pt x="466" y="73"/>
                      <a:pt x="465" y="73"/>
                    </a:cubicBezTo>
                    <a:cubicBezTo>
                      <a:pt x="465" y="73"/>
                      <a:pt x="464" y="73"/>
                      <a:pt x="464" y="73"/>
                    </a:cubicBezTo>
                    <a:cubicBezTo>
                      <a:pt x="464" y="73"/>
                      <a:pt x="464" y="72"/>
                      <a:pt x="464" y="72"/>
                    </a:cubicBezTo>
                    <a:cubicBezTo>
                      <a:pt x="464" y="71"/>
                      <a:pt x="462" y="71"/>
                      <a:pt x="463" y="71"/>
                    </a:cubicBezTo>
                    <a:cubicBezTo>
                      <a:pt x="464" y="71"/>
                      <a:pt x="465" y="71"/>
                      <a:pt x="466" y="71"/>
                    </a:cubicBezTo>
                    <a:cubicBezTo>
                      <a:pt x="466" y="72"/>
                      <a:pt x="465" y="70"/>
                      <a:pt x="466" y="71"/>
                    </a:cubicBezTo>
                    <a:cubicBezTo>
                      <a:pt x="467" y="71"/>
                      <a:pt x="467" y="71"/>
                      <a:pt x="467" y="72"/>
                    </a:cubicBezTo>
                    <a:cubicBezTo>
                      <a:pt x="467" y="72"/>
                      <a:pt x="467" y="71"/>
                      <a:pt x="468" y="71"/>
                    </a:cubicBezTo>
                    <a:cubicBezTo>
                      <a:pt x="468" y="73"/>
                      <a:pt x="469" y="74"/>
                      <a:pt x="471" y="74"/>
                    </a:cubicBezTo>
                    <a:cubicBezTo>
                      <a:pt x="470" y="76"/>
                      <a:pt x="472" y="76"/>
                      <a:pt x="472" y="77"/>
                    </a:cubicBezTo>
                    <a:cubicBezTo>
                      <a:pt x="473" y="76"/>
                      <a:pt x="474" y="74"/>
                      <a:pt x="475" y="74"/>
                    </a:cubicBezTo>
                    <a:cubicBezTo>
                      <a:pt x="475" y="73"/>
                      <a:pt x="476" y="72"/>
                      <a:pt x="477" y="71"/>
                    </a:cubicBezTo>
                    <a:cubicBezTo>
                      <a:pt x="477" y="71"/>
                      <a:pt x="477" y="72"/>
                      <a:pt x="477" y="72"/>
                    </a:cubicBezTo>
                    <a:cubicBezTo>
                      <a:pt x="479" y="72"/>
                      <a:pt x="480" y="70"/>
                      <a:pt x="481" y="69"/>
                    </a:cubicBezTo>
                    <a:cubicBezTo>
                      <a:pt x="483" y="68"/>
                      <a:pt x="486" y="68"/>
                      <a:pt x="489" y="67"/>
                    </a:cubicBezTo>
                    <a:cubicBezTo>
                      <a:pt x="489" y="68"/>
                      <a:pt x="489" y="68"/>
                      <a:pt x="489" y="68"/>
                    </a:cubicBezTo>
                    <a:cubicBezTo>
                      <a:pt x="491" y="68"/>
                      <a:pt x="493" y="69"/>
                      <a:pt x="495" y="69"/>
                    </a:cubicBezTo>
                    <a:cubicBezTo>
                      <a:pt x="495" y="70"/>
                      <a:pt x="496" y="71"/>
                      <a:pt x="498" y="71"/>
                    </a:cubicBezTo>
                    <a:cubicBezTo>
                      <a:pt x="498" y="73"/>
                      <a:pt x="499" y="73"/>
                      <a:pt x="501" y="74"/>
                    </a:cubicBezTo>
                    <a:cubicBezTo>
                      <a:pt x="501" y="76"/>
                      <a:pt x="502" y="78"/>
                      <a:pt x="503" y="79"/>
                    </a:cubicBezTo>
                    <a:cubicBezTo>
                      <a:pt x="506" y="79"/>
                      <a:pt x="506" y="81"/>
                      <a:pt x="506" y="82"/>
                    </a:cubicBezTo>
                    <a:cubicBezTo>
                      <a:pt x="510" y="83"/>
                      <a:pt x="511" y="85"/>
                      <a:pt x="514" y="87"/>
                    </a:cubicBezTo>
                    <a:cubicBezTo>
                      <a:pt x="514" y="88"/>
                      <a:pt x="515" y="89"/>
                      <a:pt x="515" y="90"/>
                    </a:cubicBezTo>
                    <a:cubicBezTo>
                      <a:pt x="516" y="90"/>
                      <a:pt x="516" y="90"/>
                      <a:pt x="517" y="90"/>
                    </a:cubicBezTo>
                    <a:cubicBezTo>
                      <a:pt x="517" y="93"/>
                      <a:pt x="520" y="93"/>
                      <a:pt x="521" y="94"/>
                    </a:cubicBezTo>
                    <a:cubicBezTo>
                      <a:pt x="522" y="95"/>
                      <a:pt x="522" y="97"/>
                      <a:pt x="524" y="98"/>
                    </a:cubicBezTo>
                    <a:cubicBezTo>
                      <a:pt x="523" y="99"/>
                      <a:pt x="525" y="100"/>
                      <a:pt x="526" y="101"/>
                    </a:cubicBezTo>
                    <a:cubicBezTo>
                      <a:pt x="526" y="102"/>
                      <a:pt x="526" y="103"/>
                      <a:pt x="527" y="104"/>
                    </a:cubicBezTo>
                    <a:cubicBezTo>
                      <a:pt x="527" y="105"/>
                      <a:pt x="527" y="105"/>
                      <a:pt x="527" y="107"/>
                    </a:cubicBezTo>
                    <a:cubicBezTo>
                      <a:pt x="527" y="107"/>
                      <a:pt x="528" y="107"/>
                      <a:pt x="529" y="107"/>
                    </a:cubicBezTo>
                    <a:cubicBezTo>
                      <a:pt x="530" y="108"/>
                      <a:pt x="530" y="110"/>
                      <a:pt x="531" y="110"/>
                    </a:cubicBezTo>
                    <a:cubicBezTo>
                      <a:pt x="531" y="114"/>
                      <a:pt x="533" y="115"/>
                      <a:pt x="534" y="119"/>
                    </a:cubicBezTo>
                    <a:cubicBezTo>
                      <a:pt x="534" y="119"/>
                      <a:pt x="534" y="119"/>
                      <a:pt x="535" y="119"/>
                    </a:cubicBezTo>
                    <a:cubicBezTo>
                      <a:pt x="535" y="121"/>
                      <a:pt x="536" y="122"/>
                      <a:pt x="536" y="123"/>
                    </a:cubicBezTo>
                    <a:cubicBezTo>
                      <a:pt x="536" y="123"/>
                      <a:pt x="536" y="123"/>
                      <a:pt x="536" y="123"/>
                    </a:cubicBezTo>
                    <a:cubicBezTo>
                      <a:pt x="537" y="125"/>
                      <a:pt x="537" y="127"/>
                      <a:pt x="538" y="127"/>
                    </a:cubicBezTo>
                    <a:cubicBezTo>
                      <a:pt x="538" y="128"/>
                      <a:pt x="539" y="129"/>
                      <a:pt x="539" y="130"/>
                    </a:cubicBezTo>
                    <a:cubicBezTo>
                      <a:pt x="539" y="130"/>
                      <a:pt x="540" y="131"/>
                      <a:pt x="540" y="131"/>
                    </a:cubicBezTo>
                    <a:cubicBezTo>
                      <a:pt x="540" y="132"/>
                      <a:pt x="540" y="132"/>
                      <a:pt x="540" y="132"/>
                    </a:cubicBezTo>
                    <a:cubicBezTo>
                      <a:pt x="542" y="134"/>
                      <a:pt x="543" y="137"/>
                      <a:pt x="544" y="139"/>
                    </a:cubicBezTo>
                    <a:cubicBezTo>
                      <a:pt x="544" y="141"/>
                      <a:pt x="545" y="143"/>
                      <a:pt x="546" y="144"/>
                    </a:cubicBezTo>
                    <a:cubicBezTo>
                      <a:pt x="545" y="146"/>
                      <a:pt x="546" y="147"/>
                      <a:pt x="547" y="148"/>
                    </a:cubicBezTo>
                    <a:cubicBezTo>
                      <a:pt x="546" y="150"/>
                      <a:pt x="548" y="154"/>
                      <a:pt x="547" y="156"/>
                    </a:cubicBezTo>
                    <a:cubicBezTo>
                      <a:pt x="548" y="158"/>
                      <a:pt x="549" y="160"/>
                      <a:pt x="547" y="161"/>
                    </a:cubicBezTo>
                    <a:cubicBezTo>
                      <a:pt x="548" y="163"/>
                      <a:pt x="546" y="166"/>
                      <a:pt x="548" y="168"/>
                    </a:cubicBezTo>
                    <a:cubicBezTo>
                      <a:pt x="547" y="170"/>
                      <a:pt x="546" y="174"/>
                      <a:pt x="548" y="175"/>
                    </a:cubicBezTo>
                    <a:cubicBezTo>
                      <a:pt x="548" y="175"/>
                      <a:pt x="547" y="176"/>
                      <a:pt x="547" y="176"/>
                    </a:cubicBezTo>
                    <a:close/>
                    <a:moveTo>
                      <a:pt x="561" y="126"/>
                    </a:moveTo>
                    <a:cubicBezTo>
                      <a:pt x="561" y="126"/>
                      <a:pt x="561" y="126"/>
                      <a:pt x="562" y="126"/>
                    </a:cubicBezTo>
                    <a:cubicBezTo>
                      <a:pt x="562" y="126"/>
                      <a:pt x="561" y="126"/>
                      <a:pt x="561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99"/>
              <p:cNvSpPr/>
              <p:nvPr/>
            </p:nvSpPr>
            <p:spPr bwMode="auto">
              <a:xfrm>
                <a:off x="3398" y="2006"/>
                <a:ext cx="7" cy="7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00"/>
              <p:cNvSpPr/>
              <p:nvPr/>
            </p:nvSpPr>
            <p:spPr bwMode="auto">
              <a:xfrm>
                <a:off x="4100" y="1311"/>
                <a:ext cx="7" cy="14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1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3"/>
                      <a:pt x="1" y="2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01"/>
              <p:cNvSpPr/>
              <p:nvPr/>
            </p:nvSpPr>
            <p:spPr bwMode="auto">
              <a:xfrm>
                <a:off x="4097" y="1325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02"/>
              <p:cNvSpPr/>
              <p:nvPr/>
            </p:nvSpPr>
            <p:spPr bwMode="auto">
              <a:xfrm>
                <a:off x="3722" y="2875"/>
                <a:ext cx="7" cy="4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03"/>
              <p:cNvSpPr/>
              <p:nvPr/>
            </p:nvSpPr>
            <p:spPr bwMode="auto">
              <a:xfrm>
                <a:off x="3711" y="2879"/>
                <a:ext cx="0" cy="7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04"/>
              <p:cNvSpPr/>
              <p:nvPr/>
            </p:nvSpPr>
            <p:spPr bwMode="auto">
              <a:xfrm>
                <a:off x="3461" y="2941"/>
                <a:ext cx="10" cy="11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3"/>
                      <a:pt x="3" y="2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6" name="文本框 205"/>
            <p:cNvSpPr txBox="1"/>
            <p:nvPr/>
          </p:nvSpPr>
          <p:spPr>
            <a:xfrm>
              <a:off x="5321255" y="1425626"/>
              <a:ext cx="8657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CE4854"/>
                  </a:solidFill>
                  <a:latin typeface="李旭科书法" pitchFamily="2" charset="-122"/>
                  <a:ea typeface="李旭科书法" pitchFamily="2" charset="-122"/>
                </a:rPr>
                <a:t>1</a:t>
              </a:r>
              <a:endParaRPr lang="zh-CN" altLang="en-US" sz="3600" dirty="0">
                <a:solidFill>
                  <a:srgbClr val="CE4854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809399" y="1425626"/>
              <a:ext cx="8657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CE4854"/>
                  </a:solidFill>
                  <a:latin typeface="李旭科书法" pitchFamily="2" charset="-122"/>
                  <a:ea typeface="李旭科书法" pitchFamily="2" charset="-122"/>
                </a:rPr>
                <a:t>2</a:t>
              </a:r>
              <a:endParaRPr lang="zh-CN" altLang="en-US" sz="3600" dirty="0">
                <a:solidFill>
                  <a:srgbClr val="CE4854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6002459" y="2737151"/>
              <a:ext cx="8657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CE4854"/>
                  </a:solidFill>
                  <a:latin typeface="李旭科书法" pitchFamily="2" charset="-122"/>
                  <a:ea typeface="李旭科书法" pitchFamily="2" charset="-122"/>
                </a:rPr>
                <a:t>3</a:t>
              </a:r>
              <a:endParaRPr lang="zh-CN" altLang="en-US" sz="3600" dirty="0">
                <a:solidFill>
                  <a:srgbClr val="CE4854"/>
                </a:solidFill>
                <a:latin typeface="李旭科书法" pitchFamily="2" charset="-122"/>
                <a:ea typeface="李旭科书法" pitchFamily="2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1606317" y="1526307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114" name="矩形 113"/>
          <p:cNvSpPr/>
          <p:nvPr/>
        </p:nvSpPr>
        <p:spPr>
          <a:xfrm>
            <a:off x="1638276" y="2013308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5205204" y="4489747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116" name="矩形 115"/>
          <p:cNvSpPr/>
          <p:nvPr/>
        </p:nvSpPr>
        <p:spPr>
          <a:xfrm>
            <a:off x="5237163" y="4976748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8229601" y="1431007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118" name="矩形 117"/>
          <p:cNvSpPr/>
          <p:nvPr/>
        </p:nvSpPr>
        <p:spPr>
          <a:xfrm>
            <a:off x="8261560" y="1918008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952732" y="4882296"/>
            <a:ext cx="3239268" cy="197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论文绪论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6100" y="2216222"/>
            <a:ext cx="4506629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，唯愿当歌对酒时，月光长照金樽里。兰陵美酒郁金香，玉碗盛来琥珀光。但使主人能醉客，不知何处是他乡</a:t>
            </a:r>
          </a:p>
          <a:p>
            <a:pPr algn="just">
              <a:lnSpc>
                <a:spcPct val="12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71588" y="1347980"/>
            <a:ext cx="3884418" cy="3884418"/>
          </a:xfrm>
          <a:custGeom>
            <a:avLst/>
            <a:gdLst>
              <a:gd name="connsiteX0" fmla="*/ 2794000 w 5588000"/>
              <a:gd name="connsiteY0" fmla="*/ 0 h 5588000"/>
              <a:gd name="connsiteX1" fmla="*/ 5588000 w 5588000"/>
              <a:gd name="connsiteY1" fmla="*/ 2794000 h 5588000"/>
              <a:gd name="connsiteX2" fmla="*/ 2794000 w 5588000"/>
              <a:gd name="connsiteY2" fmla="*/ 5588000 h 5588000"/>
              <a:gd name="connsiteX3" fmla="*/ 0 w 5588000"/>
              <a:gd name="connsiteY3" fmla="*/ 2794000 h 5588000"/>
              <a:gd name="connsiteX4" fmla="*/ 2794000 w 5588000"/>
              <a:gd name="connsiteY4" fmla="*/ 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8000" h="5588000">
                <a:moveTo>
                  <a:pt x="2794000" y="0"/>
                </a:moveTo>
                <a:cubicBezTo>
                  <a:pt x="4337084" y="0"/>
                  <a:pt x="5588000" y="1250916"/>
                  <a:pt x="5588000" y="2794000"/>
                </a:cubicBezTo>
                <a:cubicBezTo>
                  <a:pt x="5588000" y="4337084"/>
                  <a:pt x="4337084" y="5588000"/>
                  <a:pt x="2794000" y="5588000"/>
                </a:cubicBezTo>
                <a:cubicBezTo>
                  <a:pt x="1250916" y="5588000"/>
                  <a:pt x="0" y="4337084"/>
                  <a:pt x="0" y="2794000"/>
                </a:cubicBezTo>
                <a:cubicBezTo>
                  <a:pt x="0" y="1250916"/>
                  <a:pt x="1250916" y="0"/>
                  <a:pt x="2794000" y="0"/>
                </a:cubicBezTo>
                <a:close/>
              </a:path>
            </a:pathLst>
          </a:custGeom>
          <a:noFill/>
          <a:ln w="6350">
            <a:solidFill>
              <a:schemeClr val="bg2">
                <a:lumMod val="90000"/>
              </a:schemeClr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5807075" y="1740919"/>
            <a:ext cx="2222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52732" y="4882296"/>
            <a:ext cx="3239268" cy="1979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759285" y="1265412"/>
            <a:ext cx="85131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59285" y="3056990"/>
            <a:ext cx="85131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</a:p>
        </p:txBody>
      </p:sp>
      <p:sp>
        <p:nvSpPr>
          <p:cNvPr id="20" name="矩形 19"/>
          <p:cNvSpPr/>
          <p:nvPr/>
        </p:nvSpPr>
        <p:spPr>
          <a:xfrm>
            <a:off x="1766846" y="4772482"/>
            <a:ext cx="850556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，月行却与人相随皎如飞镜临丹阙，绿烟灭尽清辉发但见宵从海上来，宁知晓向云间没白兔捣药秋复春，嫦娥孤栖与谁邻今人不见古时月，今月曾经照古人古人今人若流水，共看明月皆如此唯愿当歌对酒时，月光长照金樽里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9919" y="1222089"/>
            <a:ext cx="984830" cy="984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论文绪论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 flipH="1">
            <a:off x="184936" y="2933378"/>
            <a:ext cx="2170164" cy="1259366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847978" y="4864348"/>
            <a:ext cx="926771" cy="794996"/>
            <a:chOff x="572" y="3041"/>
            <a:chExt cx="640" cy="549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2" y="3493"/>
              <a:ext cx="486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2" y="3041"/>
              <a:ext cx="486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Freeform 7"/>
            <p:cNvSpPr/>
            <p:nvPr/>
          </p:nvSpPr>
          <p:spPr bwMode="auto">
            <a:xfrm>
              <a:off x="1005" y="3065"/>
              <a:ext cx="29" cy="454"/>
            </a:xfrm>
            <a:custGeom>
              <a:avLst/>
              <a:gdLst>
                <a:gd name="T0" fmla="*/ 2 w 11"/>
                <a:gd name="T1" fmla="*/ 0 h 168"/>
                <a:gd name="T2" fmla="*/ 9 w 11"/>
                <a:gd name="T3" fmla="*/ 164 h 168"/>
                <a:gd name="T4" fmla="*/ 3 w 11"/>
                <a:gd name="T5" fmla="*/ 168 h 168"/>
                <a:gd name="T6" fmla="*/ 8 w 11"/>
                <a:gd name="T7" fmla="*/ 159 h 168"/>
                <a:gd name="T8" fmla="*/ 2 w 11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2" y="0"/>
                  </a:moveTo>
                  <a:cubicBezTo>
                    <a:pt x="2" y="0"/>
                    <a:pt x="11" y="161"/>
                    <a:pt x="9" y="164"/>
                  </a:cubicBezTo>
                  <a:cubicBezTo>
                    <a:pt x="9" y="164"/>
                    <a:pt x="7" y="168"/>
                    <a:pt x="3" y="168"/>
                  </a:cubicBezTo>
                  <a:cubicBezTo>
                    <a:pt x="3" y="168"/>
                    <a:pt x="8" y="166"/>
                    <a:pt x="8" y="159"/>
                  </a:cubicBezTo>
                  <a:cubicBezTo>
                    <a:pt x="8" y="159"/>
                    <a:pt x="0" y="5"/>
                    <a:pt x="2" y="0"/>
                  </a:cubicBezTo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00" y="3216"/>
              <a:ext cx="405" cy="287"/>
            </a:xfrm>
            <a:custGeom>
              <a:avLst/>
              <a:gdLst>
                <a:gd name="T0" fmla="*/ 147 w 150"/>
                <a:gd name="T1" fmla="*/ 35 h 106"/>
                <a:gd name="T2" fmla="*/ 149 w 150"/>
                <a:gd name="T3" fmla="*/ 53 h 106"/>
                <a:gd name="T4" fmla="*/ 150 w 150"/>
                <a:gd name="T5" fmla="*/ 73 h 106"/>
                <a:gd name="T6" fmla="*/ 149 w 150"/>
                <a:gd name="T7" fmla="*/ 81 h 106"/>
                <a:gd name="T8" fmla="*/ 148 w 150"/>
                <a:gd name="T9" fmla="*/ 91 h 106"/>
                <a:gd name="T10" fmla="*/ 142 w 150"/>
                <a:gd name="T11" fmla="*/ 97 h 106"/>
                <a:gd name="T12" fmla="*/ 135 w 150"/>
                <a:gd name="T13" fmla="*/ 103 h 106"/>
                <a:gd name="T14" fmla="*/ 126 w 150"/>
                <a:gd name="T15" fmla="*/ 103 h 106"/>
                <a:gd name="T16" fmla="*/ 116 w 150"/>
                <a:gd name="T17" fmla="*/ 104 h 106"/>
                <a:gd name="T18" fmla="*/ 98 w 150"/>
                <a:gd name="T19" fmla="*/ 105 h 106"/>
                <a:gd name="T20" fmla="*/ 88 w 150"/>
                <a:gd name="T21" fmla="*/ 104 h 106"/>
                <a:gd name="T22" fmla="*/ 78 w 150"/>
                <a:gd name="T23" fmla="*/ 104 h 106"/>
                <a:gd name="T24" fmla="*/ 70 w 150"/>
                <a:gd name="T25" fmla="*/ 102 h 106"/>
                <a:gd name="T26" fmla="*/ 61 w 150"/>
                <a:gd name="T27" fmla="*/ 101 h 106"/>
                <a:gd name="T28" fmla="*/ 54 w 150"/>
                <a:gd name="T29" fmla="*/ 101 h 106"/>
                <a:gd name="T30" fmla="*/ 50 w 150"/>
                <a:gd name="T31" fmla="*/ 101 h 106"/>
                <a:gd name="T32" fmla="*/ 46 w 150"/>
                <a:gd name="T33" fmla="*/ 99 h 106"/>
                <a:gd name="T34" fmla="*/ 39 w 150"/>
                <a:gd name="T35" fmla="*/ 100 h 106"/>
                <a:gd name="T36" fmla="*/ 35 w 150"/>
                <a:gd name="T37" fmla="*/ 100 h 106"/>
                <a:gd name="T38" fmla="*/ 31 w 150"/>
                <a:gd name="T39" fmla="*/ 99 h 106"/>
                <a:gd name="T40" fmla="*/ 28 w 150"/>
                <a:gd name="T41" fmla="*/ 104 h 106"/>
                <a:gd name="T42" fmla="*/ 21 w 150"/>
                <a:gd name="T43" fmla="*/ 99 h 106"/>
                <a:gd name="T44" fmla="*/ 11 w 150"/>
                <a:gd name="T45" fmla="*/ 86 h 106"/>
                <a:gd name="T46" fmla="*/ 5 w 150"/>
                <a:gd name="T47" fmla="*/ 79 h 106"/>
                <a:gd name="T48" fmla="*/ 3 w 150"/>
                <a:gd name="T49" fmla="*/ 71 h 106"/>
                <a:gd name="T50" fmla="*/ 1 w 150"/>
                <a:gd name="T51" fmla="*/ 62 h 106"/>
                <a:gd name="T52" fmla="*/ 0 w 150"/>
                <a:gd name="T53" fmla="*/ 53 h 106"/>
                <a:gd name="T54" fmla="*/ 3 w 150"/>
                <a:gd name="T55" fmla="*/ 45 h 106"/>
                <a:gd name="T56" fmla="*/ 4 w 150"/>
                <a:gd name="T57" fmla="*/ 37 h 106"/>
                <a:gd name="T58" fmla="*/ 7 w 150"/>
                <a:gd name="T59" fmla="*/ 29 h 106"/>
                <a:gd name="T60" fmla="*/ 12 w 150"/>
                <a:gd name="T61" fmla="*/ 23 h 106"/>
                <a:gd name="T62" fmla="*/ 16 w 150"/>
                <a:gd name="T63" fmla="*/ 21 h 106"/>
                <a:gd name="T64" fmla="*/ 20 w 150"/>
                <a:gd name="T65" fmla="*/ 14 h 106"/>
                <a:gd name="T66" fmla="*/ 36 w 150"/>
                <a:gd name="T67" fmla="*/ 4 h 106"/>
                <a:gd name="T68" fmla="*/ 42 w 150"/>
                <a:gd name="T69" fmla="*/ 3 h 106"/>
                <a:gd name="T70" fmla="*/ 49 w 150"/>
                <a:gd name="T71" fmla="*/ 2 h 106"/>
                <a:gd name="T72" fmla="*/ 62 w 150"/>
                <a:gd name="T73" fmla="*/ 2 h 106"/>
                <a:gd name="T74" fmla="*/ 82 w 150"/>
                <a:gd name="T75" fmla="*/ 9 h 106"/>
                <a:gd name="T76" fmla="*/ 102 w 150"/>
                <a:gd name="T77" fmla="*/ 15 h 106"/>
                <a:gd name="T78" fmla="*/ 124 w 150"/>
                <a:gd name="T79" fmla="*/ 25 h 106"/>
                <a:gd name="T80" fmla="*/ 133 w 150"/>
                <a:gd name="T81" fmla="*/ 28 h 106"/>
                <a:gd name="T82" fmla="*/ 140 w 150"/>
                <a:gd name="T83" fmla="*/ 31 h 106"/>
                <a:gd name="T84" fmla="*/ 147 w 150"/>
                <a:gd name="T85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0" h="106">
                  <a:moveTo>
                    <a:pt x="147" y="35"/>
                  </a:moveTo>
                  <a:cubicBezTo>
                    <a:pt x="148" y="41"/>
                    <a:pt x="149" y="47"/>
                    <a:pt x="149" y="53"/>
                  </a:cubicBezTo>
                  <a:cubicBezTo>
                    <a:pt x="149" y="60"/>
                    <a:pt x="150" y="66"/>
                    <a:pt x="150" y="73"/>
                  </a:cubicBezTo>
                  <a:cubicBezTo>
                    <a:pt x="150" y="76"/>
                    <a:pt x="149" y="78"/>
                    <a:pt x="149" y="81"/>
                  </a:cubicBezTo>
                  <a:cubicBezTo>
                    <a:pt x="149" y="84"/>
                    <a:pt x="150" y="88"/>
                    <a:pt x="148" y="91"/>
                  </a:cubicBezTo>
                  <a:cubicBezTo>
                    <a:pt x="147" y="93"/>
                    <a:pt x="144" y="95"/>
                    <a:pt x="142" y="97"/>
                  </a:cubicBezTo>
                  <a:cubicBezTo>
                    <a:pt x="140" y="99"/>
                    <a:pt x="139" y="102"/>
                    <a:pt x="135" y="103"/>
                  </a:cubicBezTo>
                  <a:cubicBezTo>
                    <a:pt x="132" y="103"/>
                    <a:pt x="129" y="103"/>
                    <a:pt x="126" y="103"/>
                  </a:cubicBezTo>
                  <a:cubicBezTo>
                    <a:pt x="123" y="103"/>
                    <a:pt x="119" y="103"/>
                    <a:pt x="116" y="104"/>
                  </a:cubicBezTo>
                  <a:cubicBezTo>
                    <a:pt x="110" y="105"/>
                    <a:pt x="104" y="106"/>
                    <a:pt x="98" y="105"/>
                  </a:cubicBezTo>
                  <a:cubicBezTo>
                    <a:pt x="95" y="104"/>
                    <a:pt x="92" y="103"/>
                    <a:pt x="88" y="104"/>
                  </a:cubicBezTo>
                  <a:cubicBezTo>
                    <a:pt x="85" y="104"/>
                    <a:pt x="82" y="104"/>
                    <a:pt x="78" y="104"/>
                  </a:cubicBezTo>
                  <a:cubicBezTo>
                    <a:pt x="75" y="104"/>
                    <a:pt x="73" y="103"/>
                    <a:pt x="70" y="102"/>
                  </a:cubicBezTo>
                  <a:cubicBezTo>
                    <a:pt x="68" y="101"/>
                    <a:pt x="65" y="100"/>
                    <a:pt x="61" y="101"/>
                  </a:cubicBezTo>
                  <a:cubicBezTo>
                    <a:pt x="59" y="101"/>
                    <a:pt x="56" y="101"/>
                    <a:pt x="54" y="101"/>
                  </a:cubicBezTo>
                  <a:cubicBezTo>
                    <a:pt x="53" y="101"/>
                    <a:pt x="51" y="101"/>
                    <a:pt x="50" y="101"/>
                  </a:cubicBezTo>
                  <a:cubicBezTo>
                    <a:pt x="49" y="100"/>
                    <a:pt x="47" y="99"/>
                    <a:pt x="46" y="99"/>
                  </a:cubicBezTo>
                  <a:cubicBezTo>
                    <a:pt x="43" y="99"/>
                    <a:pt x="41" y="100"/>
                    <a:pt x="39" y="100"/>
                  </a:cubicBezTo>
                  <a:cubicBezTo>
                    <a:pt x="38" y="100"/>
                    <a:pt x="36" y="100"/>
                    <a:pt x="35" y="100"/>
                  </a:cubicBezTo>
                  <a:cubicBezTo>
                    <a:pt x="34" y="99"/>
                    <a:pt x="32" y="99"/>
                    <a:pt x="31" y="99"/>
                  </a:cubicBezTo>
                  <a:cubicBezTo>
                    <a:pt x="27" y="100"/>
                    <a:pt x="30" y="103"/>
                    <a:pt x="28" y="104"/>
                  </a:cubicBezTo>
                  <a:cubicBezTo>
                    <a:pt x="25" y="106"/>
                    <a:pt x="22" y="101"/>
                    <a:pt x="21" y="99"/>
                  </a:cubicBezTo>
                  <a:cubicBezTo>
                    <a:pt x="17" y="95"/>
                    <a:pt x="15" y="90"/>
                    <a:pt x="11" y="86"/>
                  </a:cubicBezTo>
                  <a:cubicBezTo>
                    <a:pt x="8" y="84"/>
                    <a:pt x="6" y="83"/>
                    <a:pt x="5" y="79"/>
                  </a:cubicBezTo>
                  <a:cubicBezTo>
                    <a:pt x="4" y="76"/>
                    <a:pt x="4" y="74"/>
                    <a:pt x="3" y="71"/>
                  </a:cubicBezTo>
                  <a:cubicBezTo>
                    <a:pt x="2" y="68"/>
                    <a:pt x="1" y="65"/>
                    <a:pt x="1" y="62"/>
                  </a:cubicBezTo>
                  <a:cubicBezTo>
                    <a:pt x="0" y="59"/>
                    <a:pt x="0" y="56"/>
                    <a:pt x="0" y="53"/>
                  </a:cubicBezTo>
                  <a:cubicBezTo>
                    <a:pt x="1" y="50"/>
                    <a:pt x="2" y="48"/>
                    <a:pt x="3" y="45"/>
                  </a:cubicBezTo>
                  <a:cubicBezTo>
                    <a:pt x="4" y="42"/>
                    <a:pt x="3" y="39"/>
                    <a:pt x="4" y="37"/>
                  </a:cubicBezTo>
                  <a:cubicBezTo>
                    <a:pt x="5" y="34"/>
                    <a:pt x="6" y="32"/>
                    <a:pt x="7" y="29"/>
                  </a:cubicBezTo>
                  <a:cubicBezTo>
                    <a:pt x="8" y="26"/>
                    <a:pt x="9" y="25"/>
                    <a:pt x="12" y="23"/>
                  </a:cubicBezTo>
                  <a:cubicBezTo>
                    <a:pt x="14" y="23"/>
                    <a:pt x="15" y="22"/>
                    <a:pt x="16" y="21"/>
                  </a:cubicBezTo>
                  <a:cubicBezTo>
                    <a:pt x="17" y="18"/>
                    <a:pt x="18" y="16"/>
                    <a:pt x="20" y="14"/>
                  </a:cubicBezTo>
                  <a:cubicBezTo>
                    <a:pt x="24" y="10"/>
                    <a:pt x="30" y="6"/>
                    <a:pt x="36" y="4"/>
                  </a:cubicBezTo>
                  <a:cubicBezTo>
                    <a:pt x="38" y="3"/>
                    <a:pt x="40" y="3"/>
                    <a:pt x="42" y="3"/>
                  </a:cubicBezTo>
                  <a:cubicBezTo>
                    <a:pt x="45" y="3"/>
                    <a:pt x="47" y="2"/>
                    <a:pt x="49" y="2"/>
                  </a:cubicBezTo>
                  <a:cubicBezTo>
                    <a:pt x="54" y="0"/>
                    <a:pt x="58" y="1"/>
                    <a:pt x="62" y="2"/>
                  </a:cubicBezTo>
                  <a:cubicBezTo>
                    <a:pt x="69" y="4"/>
                    <a:pt x="76" y="7"/>
                    <a:pt x="82" y="9"/>
                  </a:cubicBezTo>
                  <a:cubicBezTo>
                    <a:pt x="89" y="10"/>
                    <a:pt x="96" y="11"/>
                    <a:pt x="102" y="15"/>
                  </a:cubicBezTo>
                  <a:cubicBezTo>
                    <a:pt x="108" y="19"/>
                    <a:pt x="116" y="24"/>
                    <a:pt x="124" y="25"/>
                  </a:cubicBezTo>
                  <a:cubicBezTo>
                    <a:pt x="127" y="26"/>
                    <a:pt x="130" y="27"/>
                    <a:pt x="133" y="28"/>
                  </a:cubicBezTo>
                  <a:cubicBezTo>
                    <a:pt x="135" y="28"/>
                    <a:pt x="138" y="29"/>
                    <a:pt x="140" y="31"/>
                  </a:cubicBezTo>
                  <a:cubicBezTo>
                    <a:pt x="147" y="35"/>
                    <a:pt x="147" y="35"/>
                    <a:pt x="147" y="35"/>
                  </a:cubicBezTo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96" y="3117"/>
              <a:ext cx="413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3" y="3148"/>
              <a:ext cx="130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96" y="3202"/>
              <a:ext cx="203" cy="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2"/>
            <p:cNvSpPr/>
            <p:nvPr/>
          </p:nvSpPr>
          <p:spPr bwMode="auto">
            <a:xfrm>
              <a:off x="824" y="3143"/>
              <a:ext cx="59" cy="46"/>
            </a:xfrm>
            <a:custGeom>
              <a:avLst/>
              <a:gdLst>
                <a:gd name="T0" fmla="*/ 17 w 22"/>
                <a:gd name="T1" fmla="*/ 17 h 17"/>
                <a:gd name="T2" fmla="*/ 5 w 22"/>
                <a:gd name="T3" fmla="*/ 0 h 17"/>
                <a:gd name="T4" fmla="*/ 11 w 22"/>
                <a:gd name="T5" fmla="*/ 5 h 17"/>
                <a:gd name="T6" fmla="*/ 6 w 22"/>
                <a:gd name="T7" fmla="*/ 6 h 17"/>
                <a:gd name="T8" fmla="*/ 17 w 22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17" y="17"/>
                  </a:moveTo>
                  <a:cubicBezTo>
                    <a:pt x="17" y="17"/>
                    <a:pt x="22" y="6"/>
                    <a:pt x="5" y="0"/>
                  </a:cubicBezTo>
                  <a:cubicBezTo>
                    <a:pt x="5" y="0"/>
                    <a:pt x="0" y="0"/>
                    <a:pt x="11" y="5"/>
                  </a:cubicBezTo>
                  <a:cubicBezTo>
                    <a:pt x="11" y="5"/>
                    <a:pt x="4" y="4"/>
                    <a:pt x="6" y="6"/>
                  </a:cubicBezTo>
                  <a:cubicBezTo>
                    <a:pt x="6" y="6"/>
                    <a:pt x="16" y="11"/>
                    <a:pt x="17" y="17"/>
                  </a:cubicBez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34" y="3134"/>
              <a:ext cx="57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14"/>
            <p:cNvSpPr/>
            <p:nvPr/>
          </p:nvSpPr>
          <p:spPr bwMode="auto">
            <a:xfrm>
              <a:off x="619" y="3222"/>
              <a:ext cx="378" cy="238"/>
            </a:xfrm>
            <a:custGeom>
              <a:avLst/>
              <a:gdLst>
                <a:gd name="T0" fmla="*/ 136 w 140"/>
                <a:gd name="T1" fmla="*/ 72 h 88"/>
                <a:gd name="T2" fmla="*/ 126 w 140"/>
                <a:gd name="T3" fmla="*/ 84 h 88"/>
                <a:gd name="T4" fmla="*/ 108 w 140"/>
                <a:gd name="T5" fmla="*/ 85 h 88"/>
                <a:gd name="T6" fmla="*/ 93 w 140"/>
                <a:gd name="T7" fmla="*/ 84 h 88"/>
                <a:gd name="T8" fmla="*/ 85 w 140"/>
                <a:gd name="T9" fmla="*/ 85 h 88"/>
                <a:gd name="T10" fmla="*/ 76 w 140"/>
                <a:gd name="T11" fmla="*/ 85 h 88"/>
                <a:gd name="T12" fmla="*/ 67 w 140"/>
                <a:gd name="T13" fmla="*/ 84 h 88"/>
                <a:gd name="T14" fmla="*/ 59 w 140"/>
                <a:gd name="T15" fmla="*/ 84 h 88"/>
                <a:gd name="T16" fmla="*/ 42 w 140"/>
                <a:gd name="T17" fmla="*/ 82 h 88"/>
                <a:gd name="T18" fmla="*/ 26 w 140"/>
                <a:gd name="T19" fmla="*/ 80 h 88"/>
                <a:gd name="T20" fmla="*/ 24 w 140"/>
                <a:gd name="T21" fmla="*/ 73 h 88"/>
                <a:gd name="T22" fmla="*/ 26 w 140"/>
                <a:gd name="T23" fmla="*/ 65 h 88"/>
                <a:gd name="T24" fmla="*/ 24 w 140"/>
                <a:gd name="T25" fmla="*/ 59 h 88"/>
                <a:gd name="T26" fmla="*/ 19 w 140"/>
                <a:gd name="T27" fmla="*/ 54 h 88"/>
                <a:gd name="T28" fmla="*/ 19 w 140"/>
                <a:gd name="T29" fmla="*/ 49 h 88"/>
                <a:gd name="T30" fmla="*/ 16 w 140"/>
                <a:gd name="T31" fmla="*/ 44 h 88"/>
                <a:gd name="T32" fmla="*/ 15 w 140"/>
                <a:gd name="T33" fmla="*/ 39 h 88"/>
                <a:gd name="T34" fmla="*/ 10 w 140"/>
                <a:gd name="T35" fmla="*/ 39 h 88"/>
                <a:gd name="T36" fmla="*/ 5 w 140"/>
                <a:gd name="T37" fmla="*/ 43 h 88"/>
                <a:gd name="T38" fmla="*/ 0 w 140"/>
                <a:gd name="T39" fmla="*/ 46 h 88"/>
                <a:gd name="T40" fmla="*/ 3 w 140"/>
                <a:gd name="T41" fmla="*/ 41 h 88"/>
                <a:gd name="T42" fmla="*/ 4 w 140"/>
                <a:gd name="T43" fmla="*/ 33 h 88"/>
                <a:gd name="T44" fmla="*/ 6 w 140"/>
                <a:gd name="T45" fmla="*/ 28 h 88"/>
                <a:gd name="T46" fmla="*/ 12 w 140"/>
                <a:gd name="T47" fmla="*/ 27 h 88"/>
                <a:gd name="T48" fmla="*/ 17 w 140"/>
                <a:gd name="T49" fmla="*/ 19 h 88"/>
                <a:gd name="T50" fmla="*/ 19 w 140"/>
                <a:gd name="T51" fmla="*/ 13 h 88"/>
                <a:gd name="T52" fmla="*/ 25 w 140"/>
                <a:gd name="T53" fmla="*/ 10 h 88"/>
                <a:gd name="T54" fmla="*/ 28 w 140"/>
                <a:gd name="T55" fmla="*/ 14 h 88"/>
                <a:gd name="T56" fmla="*/ 38 w 140"/>
                <a:gd name="T57" fmla="*/ 13 h 88"/>
                <a:gd name="T58" fmla="*/ 46 w 140"/>
                <a:gd name="T59" fmla="*/ 11 h 88"/>
                <a:gd name="T60" fmla="*/ 53 w 140"/>
                <a:gd name="T61" fmla="*/ 12 h 88"/>
                <a:gd name="T62" fmla="*/ 57 w 140"/>
                <a:gd name="T63" fmla="*/ 12 h 88"/>
                <a:gd name="T64" fmla="*/ 63 w 140"/>
                <a:gd name="T65" fmla="*/ 12 h 88"/>
                <a:gd name="T66" fmla="*/ 71 w 140"/>
                <a:gd name="T67" fmla="*/ 13 h 88"/>
                <a:gd name="T68" fmla="*/ 80 w 140"/>
                <a:gd name="T69" fmla="*/ 12 h 88"/>
                <a:gd name="T70" fmla="*/ 93 w 140"/>
                <a:gd name="T71" fmla="*/ 9 h 88"/>
                <a:gd name="T72" fmla="*/ 97 w 140"/>
                <a:gd name="T73" fmla="*/ 4 h 88"/>
                <a:gd name="T74" fmla="*/ 104 w 140"/>
                <a:gd name="T75" fmla="*/ 2 h 88"/>
                <a:gd name="T76" fmla="*/ 121 w 140"/>
                <a:gd name="T77" fmla="*/ 11 h 88"/>
                <a:gd name="T78" fmla="*/ 132 w 140"/>
                <a:gd name="T79" fmla="*/ 25 h 88"/>
                <a:gd name="T80" fmla="*/ 139 w 140"/>
                <a:gd name="T81" fmla="*/ 41 h 88"/>
                <a:gd name="T82" fmla="*/ 140 w 140"/>
                <a:gd name="T83" fmla="*/ 48 h 88"/>
                <a:gd name="T84" fmla="*/ 139 w 140"/>
                <a:gd name="T85" fmla="*/ 51 h 88"/>
                <a:gd name="T86" fmla="*/ 138 w 140"/>
                <a:gd name="T87" fmla="*/ 54 h 88"/>
                <a:gd name="T88" fmla="*/ 136 w 140"/>
                <a:gd name="T89" fmla="*/ 69 h 88"/>
                <a:gd name="T90" fmla="*/ 136 w 140"/>
                <a:gd name="T91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0" h="88">
                  <a:moveTo>
                    <a:pt x="136" y="72"/>
                  </a:moveTo>
                  <a:cubicBezTo>
                    <a:pt x="136" y="78"/>
                    <a:pt x="130" y="81"/>
                    <a:pt x="126" y="84"/>
                  </a:cubicBezTo>
                  <a:cubicBezTo>
                    <a:pt x="120" y="88"/>
                    <a:pt x="114" y="86"/>
                    <a:pt x="108" y="85"/>
                  </a:cubicBezTo>
                  <a:cubicBezTo>
                    <a:pt x="103" y="84"/>
                    <a:pt x="98" y="84"/>
                    <a:pt x="93" y="84"/>
                  </a:cubicBezTo>
                  <a:cubicBezTo>
                    <a:pt x="90" y="84"/>
                    <a:pt x="87" y="85"/>
                    <a:pt x="85" y="85"/>
                  </a:cubicBezTo>
                  <a:cubicBezTo>
                    <a:pt x="82" y="85"/>
                    <a:pt x="78" y="85"/>
                    <a:pt x="76" y="85"/>
                  </a:cubicBezTo>
                  <a:cubicBezTo>
                    <a:pt x="73" y="84"/>
                    <a:pt x="70" y="84"/>
                    <a:pt x="67" y="84"/>
                  </a:cubicBezTo>
                  <a:cubicBezTo>
                    <a:pt x="64" y="84"/>
                    <a:pt x="61" y="84"/>
                    <a:pt x="59" y="84"/>
                  </a:cubicBezTo>
                  <a:cubicBezTo>
                    <a:pt x="53" y="84"/>
                    <a:pt x="47" y="82"/>
                    <a:pt x="42" y="82"/>
                  </a:cubicBezTo>
                  <a:cubicBezTo>
                    <a:pt x="36" y="82"/>
                    <a:pt x="31" y="81"/>
                    <a:pt x="26" y="80"/>
                  </a:cubicBezTo>
                  <a:cubicBezTo>
                    <a:pt x="22" y="79"/>
                    <a:pt x="23" y="76"/>
                    <a:pt x="24" y="73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6" y="62"/>
                    <a:pt x="26" y="61"/>
                    <a:pt x="24" y="59"/>
                  </a:cubicBezTo>
                  <a:cubicBezTo>
                    <a:pt x="22" y="57"/>
                    <a:pt x="20" y="56"/>
                    <a:pt x="19" y="54"/>
                  </a:cubicBezTo>
                  <a:cubicBezTo>
                    <a:pt x="19" y="53"/>
                    <a:pt x="20" y="51"/>
                    <a:pt x="19" y="49"/>
                  </a:cubicBezTo>
                  <a:cubicBezTo>
                    <a:pt x="19" y="47"/>
                    <a:pt x="17" y="46"/>
                    <a:pt x="16" y="44"/>
                  </a:cubicBezTo>
                  <a:cubicBezTo>
                    <a:pt x="15" y="42"/>
                    <a:pt x="17" y="41"/>
                    <a:pt x="15" y="39"/>
                  </a:cubicBezTo>
                  <a:cubicBezTo>
                    <a:pt x="13" y="38"/>
                    <a:pt x="11" y="38"/>
                    <a:pt x="10" y="39"/>
                  </a:cubicBezTo>
                  <a:cubicBezTo>
                    <a:pt x="8" y="40"/>
                    <a:pt x="7" y="42"/>
                    <a:pt x="5" y="43"/>
                  </a:cubicBezTo>
                  <a:cubicBezTo>
                    <a:pt x="4" y="44"/>
                    <a:pt x="1" y="46"/>
                    <a:pt x="0" y="46"/>
                  </a:cubicBezTo>
                  <a:cubicBezTo>
                    <a:pt x="0" y="44"/>
                    <a:pt x="2" y="43"/>
                    <a:pt x="3" y="41"/>
                  </a:cubicBezTo>
                  <a:cubicBezTo>
                    <a:pt x="4" y="39"/>
                    <a:pt x="4" y="35"/>
                    <a:pt x="4" y="33"/>
                  </a:cubicBezTo>
                  <a:cubicBezTo>
                    <a:pt x="4" y="30"/>
                    <a:pt x="3" y="29"/>
                    <a:pt x="6" y="28"/>
                  </a:cubicBezTo>
                  <a:cubicBezTo>
                    <a:pt x="8" y="27"/>
                    <a:pt x="11" y="28"/>
                    <a:pt x="12" y="27"/>
                  </a:cubicBezTo>
                  <a:cubicBezTo>
                    <a:pt x="14" y="25"/>
                    <a:pt x="17" y="21"/>
                    <a:pt x="17" y="19"/>
                  </a:cubicBezTo>
                  <a:cubicBezTo>
                    <a:pt x="18" y="17"/>
                    <a:pt x="17" y="15"/>
                    <a:pt x="19" y="13"/>
                  </a:cubicBezTo>
                  <a:cubicBezTo>
                    <a:pt x="20" y="12"/>
                    <a:pt x="23" y="11"/>
                    <a:pt x="25" y="10"/>
                  </a:cubicBezTo>
                  <a:cubicBezTo>
                    <a:pt x="28" y="9"/>
                    <a:pt x="29" y="11"/>
                    <a:pt x="28" y="14"/>
                  </a:cubicBezTo>
                  <a:cubicBezTo>
                    <a:pt x="30" y="17"/>
                    <a:pt x="35" y="14"/>
                    <a:pt x="38" y="13"/>
                  </a:cubicBezTo>
                  <a:cubicBezTo>
                    <a:pt x="40" y="12"/>
                    <a:pt x="43" y="12"/>
                    <a:pt x="46" y="11"/>
                  </a:cubicBezTo>
                  <a:cubicBezTo>
                    <a:pt x="48" y="11"/>
                    <a:pt x="51" y="12"/>
                    <a:pt x="53" y="12"/>
                  </a:cubicBezTo>
                  <a:cubicBezTo>
                    <a:pt x="55" y="12"/>
                    <a:pt x="56" y="12"/>
                    <a:pt x="57" y="12"/>
                  </a:cubicBezTo>
                  <a:cubicBezTo>
                    <a:pt x="59" y="12"/>
                    <a:pt x="61" y="12"/>
                    <a:pt x="63" y="12"/>
                  </a:cubicBezTo>
                  <a:cubicBezTo>
                    <a:pt x="65" y="12"/>
                    <a:pt x="68" y="13"/>
                    <a:pt x="71" y="13"/>
                  </a:cubicBezTo>
                  <a:cubicBezTo>
                    <a:pt x="74" y="13"/>
                    <a:pt x="77" y="12"/>
                    <a:pt x="80" y="12"/>
                  </a:cubicBezTo>
                  <a:cubicBezTo>
                    <a:pt x="84" y="11"/>
                    <a:pt x="89" y="11"/>
                    <a:pt x="93" y="9"/>
                  </a:cubicBezTo>
                  <a:cubicBezTo>
                    <a:pt x="96" y="8"/>
                    <a:pt x="96" y="6"/>
                    <a:pt x="97" y="4"/>
                  </a:cubicBezTo>
                  <a:cubicBezTo>
                    <a:pt x="100" y="1"/>
                    <a:pt x="100" y="0"/>
                    <a:pt x="104" y="2"/>
                  </a:cubicBezTo>
                  <a:cubicBezTo>
                    <a:pt x="109" y="6"/>
                    <a:pt x="116" y="7"/>
                    <a:pt x="121" y="11"/>
                  </a:cubicBezTo>
                  <a:cubicBezTo>
                    <a:pt x="125" y="15"/>
                    <a:pt x="128" y="21"/>
                    <a:pt x="132" y="25"/>
                  </a:cubicBezTo>
                  <a:cubicBezTo>
                    <a:pt x="137" y="30"/>
                    <a:pt x="139" y="34"/>
                    <a:pt x="139" y="41"/>
                  </a:cubicBezTo>
                  <a:cubicBezTo>
                    <a:pt x="139" y="43"/>
                    <a:pt x="140" y="46"/>
                    <a:pt x="140" y="48"/>
                  </a:cubicBezTo>
                  <a:cubicBezTo>
                    <a:pt x="139" y="49"/>
                    <a:pt x="139" y="50"/>
                    <a:pt x="139" y="51"/>
                  </a:cubicBezTo>
                  <a:cubicBezTo>
                    <a:pt x="138" y="52"/>
                    <a:pt x="138" y="53"/>
                    <a:pt x="138" y="54"/>
                  </a:cubicBezTo>
                  <a:cubicBezTo>
                    <a:pt x="137" y="59"/>
                    <a:pt x="136" y="64"/>
                    <a:pt x="136" y="69"/>
                  </a:cubicBezTo>
                  <a:cubicBezTo>
                    <a:pt x="136" y="72"/>
                    <a:pt x="136" y="72"/>
                    <a:pt x="136" y="72"/>
                  </a:cubicBezTo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691" y="3097"/>
              <a:ext cx="244" cy="122"/>
            </a:xfrm>
            <a:custGeom>
              <a:avLst/>
              <a:gdLst>
                <a:gd name="T0" fmla="*/ 89 w 90"/>
                <a:gd name="T1" fmla="*/ 34 h 45"/>
                <a:gd name="T2" fmla="*/ 80 w 90"/>
                <a:gd name="T3" fmla="*/ 35 h 45"/>
                <a:gd name="T4" fmla="*/ 73 w 90"/>
                <a:gd name="T5" fmla="*/ 38 h 45"/>
                <a:gd name="T6" fmla="*/ 72 w 90"/>
                <a:gd name="T7" fmla="*/ 36 h 45"/>
                <a:gd name="T8" fmla="*/ 73 w 90"/>
                <a:gd name="T9" fmla="*/ 32 h 45"/>
                <a:gd name="T10" fmla="*/ 73 w 90"/>
                <a:gd name="T11" fmla="*/ 24 h 45"/>
                <a:gd name="T12" fmla="*/ 47 w 90"/>
                <a:gd name="T13" fmla="*/ 8 h 45"/>
                <a:gd name="T14" fmla="*/ 21 w 90"/>
                <a:gd name="T15" fmla="*/ 24 h 45"/>
                <a:gd name="T16" fmla="*/ 21 w 90"/>
                <a:gd name="T17" fmla="*/ 32 h 45"/>
                <a:gd name="T18" fmla="*/ 22 w 90"/>
                <a:gd name="T19" fmla="*/ 40 h 45"/>
                <a:gd name="T20" fmla="*/ 19 w 90"/>
                <a:gd name="T21" fmla="*/ 43 h 45"/>
                <a:gd name="T22" fmla="*/ 15 w 90"/>
                <a:gd name="T23" fmla="*/ 42 h 45"/>
                <a:gd name="T24" fmla="*/ 11 w 90"/>
                <a:gd name="T25" fmla="*/ 44 h 45"/>
                <a:gd name="T26" fmla="*/ 0 w 90"/>
                <a:gd name="T27" fmla="*/ 45 h 45"/>
                <a:gd name="T28" fmla="*/ 5 w 90"/>
                <a:gd name="T29" fmla="*/ 40 h 45"/>
                <a:gd name="T30" fmla="*/ 8 w 90"/>
                <a:gd name="T31" fmla="*/ 33 h 45"/>
                <a:gd name="T32" fmla="*/ 10 w 90"/>
                <a:gd name="T33" fmla="*/ 26 h 45"/>
                <a:gd name="T34" fmla="*/ 14 w 90"/>
                <a:gd name="T35" fmla="*/ 18 h 45"/>
                <a:gd name="T36" fmla="*/ 17 w 90"/>
                <a:gd name="T37" fmla="*/ 13 h 45"/>
                <a:gd name="T38" fmla="*/ 25 w 90"/>
                <a:gd name="T39" fmla="*/ 13 h 45"/>
                <a:gd name="T40" fmla="*/ 29 w 90"/>
                <a:gd name="T41" fmla="*/ 7 h 45"/>
                <a:gd name="T42" fmla="*/ 23 w 90"/>
                <a:gd name="T43" fmla="*/ 4 h 45"/>
                <a:gd name="T44" fmla="*/ 30 w 90"/>
                <a:gd name="T45" fmla="*/ 4 h 45"/>
                <a:gd name="T46" fmla="*/ 34 w 90"/>
                <a:gd name="T47" fmla="*/ 4 h 45"/>
                <a:gd name="T48" fmla="*/ 39 w 90"/>
                <a:gd name="T49" fmla="*/ 6 h 45"/>
                <a:gd name="T50" fmla="*/ 36 w 90"/>
                <a:gd name="T51" fmla="*/ 3 h 45"/>
                <a:gd name="T52" fmla="*/ 40 w 90"/>
                <a:gd name="T53" fmla="*/ 2 h 45"/>
                <a:gd name="T54" fmla="*/ 50 w 90"/>
                <a:gd name="T55" fmla="*/ 5 h 45"/>
                <a:gd name="T56" fmla="*/ 50 w 90"/>
                <a:gd name="T57" fmla="*/ 4 h 45"/>
                <a:gd name="T58" fmla="*/ 53 w 90"/>
                <a:gd name="T59" fmla="*/ 3 h 45"/>
                <a:gd name="T60" fmla="*/ 58 w 90"/>
                <a:gd name="T61" fmla="*/ 3 h 45"/>
                <a:gd name="T62" fmla="*/ 68 w 90"/>
                <a:gd name="T63" fmla="*/ 7 h 45"/>
                <a:gd name="T64" fmla="*/ 74 w 90"/>
                <a:gd name="T65" fmla="*/ 14 h 45"/>
                <a:gd name="T66" fmla="*/ 74 w 90"/>
                <a:gd name="T67" fmla="*/ 19 h 45"/>
                <a:gd name="T68" fmla="*/ 79 w 90"/>
                <a:gd name="T69" fmla="*/ 23 h 45"/>
                <a:gd name="T70" fmla="*/ 80 w 90"/>
                <a:gd name="T71" fmla="*/ 26 h 45"/>
                <a:gd name="T72" fmla="*/ 84 w 90"/>
                <a:gd name="T73" fmla="*/ 29 h 45"/>
                <a:gd name="T74" fmla="*/ 88 w 90"/>
                <a:gd name="T75" fmla="*/ 31 h 45"/>
                <a:gd name="T76" fmla="*/ 90 w 90"/>
                <a:gd name="T77" fmla="*/ 34 h 45"/>
                <a:gd name="T78" fmla="*/ 89 w 90"/>
                <a:gd name="T79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45">
                  <a:moveTo>
                    <a:pt x="89" y="34"/>
                  </a:moveTo>
                  <a:cubicBezTo>
                    <a:pt x="86" y="34"/>
                    <a:pt x="83" y="33"/>
                    <a:pt x="80" y="35"/>
                  </a:cubicBezTo>
                  <a:cubicBezTo>
                    <a:pt x="78" y="36"/>
                    <a:pt x="76" y="38"/>
                    <a:pt x="73" y="38"/>
                  </a:cubicBezTo>
                  <a:cubicBezTo>
                    <a:pt x="71" y="38"/>
                    <a:pt x="71" y="38"/>
                    <a:pt x="72" y="36"/>
                  </a:cubicBezTo>
                  <a:cubicBezTo>
                    <a:pt x="73" y="34"/>
                    <a:pt x="73" y="33"/>
                    <a:pt x="73" y="32"/>
                  </a:cubicBezTo>
                  <a:cubicBezTo>
                    <a:pt x="74" y="29"/>
                    <a:pt x="74" y="27"/>
                    <a:pt x="73" y="24"/>
                  </a:cubicBezTo>
                  <a:cubicBezTo>
                    <a:pt x="70" y="14"/>
                    <a:pt x="58" y="8"/>
                    <a:pt x="47" y="8"/>
                  </a:cubicBezTo>
                  <a:cubicBezTo>
                    <a:pt x="38" y="8"/>
                    <a:pt x="24" y="15"/>
                    <a:pt x="21" y="24"/>
                  </a:cubicBezTo>
                  <a:cubicBezTo>
                    <a:pt x="20" y="27"/>
                    <a:pt x="21" y="30"/>
                    <a:pt x="21" y="32"/>
                  </a:cubicBezTo>
                  <a:cubicBezTo>
                    <a:pt x="21" y="35"/>
                    <a:pt x="21" y="37"/>
                    <a:pt x="22" y="40"/>
                  </a:cubicBezTo>
                  <a:cubicBezTo>
                    <a:pt x="23" y="43"/>
                    <a:pt x="22" y="44"/>
                    <a:pt x="19" y="43"/>
                  </a:cubicBezTo>
                  <a:cubicBezTo>
                    <a:pt x="17" y="43"/>
                    <a:pt x="17" y="42"/>
                    <a:pt x="15" y="42"/>
                  </a:cubicBezTo>
                  <a:cubicBezTo>
                    <a:pt x="14" y="42"/>
                    <a:pt x="13" y="44"/>
                    <a:pt x="11" y="44"/>
                  </a:cubicBezTo>
                  <a:cubicBezTo>
                    <a:pt x="8" y="45"/>
                    <a:pt x="4" y="43"/>
                    <a:pt x="0" y="45"/>
                  </a:cubicBezTo>
                  <a:cubicBezTo>
                    <a:pt x="0" y="43"/>
                    <a:pt x="4" y="41"/>
                    <a:pt x="5" y="40"/>
                  </a:cubicBezTo>
                  <a:cubicBezTo>
                    <a:pt x="6" y="38"/>
                    <a:pt x="7" y="35"/>
                    <a:pt x="8" y="33"/>
                  </a:cubicBezTo>
                  <a:cubicBezTo>
                    <a:pt x="9" y="31"/>
                    <a:pt x="9" y="28"/>
                    <a:pt x="10" y="26"/>
                  </a:cubicBezTo>
                  <a:cubicBezTo>
                    <a:pt x="11" y="23"/>
                    <a:pt x="13" y="21"/>
                    <a:pt x="14" y="18"/>
                  </a:cubicBezTo>
                  <a:cubicBezTo>
                    <a:pt x="15" y="15"/>
                    <a:pt x="14" y="13"/>
                    <a:pt x="17" y="13"/>
                  </a:cubicBezTo>
                  <a:cubicBezTo>
                    <a:pt x="19" y="13"/>
                    <a:pt x="22" y="14"/>
                    <a:pt x="25" y="13"/>
                  </a:cubicBezTo>
                  <a:cubicBezTo>
                    <a:pt x="27" y="13"/>
                    <a:pt x="31" y="10"/>
                    <a:pt x="29" y="7"/>
                  </a:cubicBezTo>
                  <a:cubicBezTo>
                    <a:pt x="27" y="6"/>
                    <a:pt x="23" y="6"/>
                    <a:pt x="23" y="4"/>
                  </a:cubicBezTo>
                  <a:cubicBezTo>
                    <a:pt x="25" y="3"/>
                    <a:pt x="28" y="4"/>
                    <a:pt x="30" y="4"/>
                  </a:cubicBezTo>
                  <a:cubicBezTo>
                    <a:pt x="32" y="3"/>
                    <a:pt x="33" y="3"/>
                    <a:pt x="34" y="4"/>
                  </a:cubicBezTo>
                  <a:cubicBezTo>
                    <a:pt x="36" y="5"/>
                    <a:pt x="37" y="7"/>
                    <a:pt x="39" y="6"/>
                  </a:cubicBezTo>
                  <a:cubicBezTo>
                    <a:pt x="39" y="4"/>
                    <a:pt x="36" y="4"/>
                    <a:pt x="36" y="3"/>
                  </a:cubicBezTo>
                  <a:cubicBezTo>
                    <a:pt x="37" y="0"/>
                    <a:pt x="39" y="1"/>
                    <a:pt x="40" y="2"/>
                  </a:cubicBezTo>
                  <a:cubicBezTo>
                    <a:pt x="43" y="3"/>
                    <a:pt x="46" y="6"/>
                    <a:pt x="50" y="5"/>
                  </a:cubicBezTo>
                  <a:cubicBezTo>
                    <a:pt x="50" y="5"/>
                    <a:pt x="50" y="4"/>
                    <a:pt x="50" y="4"/>
                  </a:cubicBezTo>
                  <a:cubicBezTo>
                    <a:pt x="51" y="3"/>
                    <a:pt x="52" y="3"/>
                    <a:pt x="53" y="3"/>
                  </a:cubicBezTo>
                  <a:cubicBezTo>
                    <a:pt x="55" y="3"/>
                    <a:pt x="56" y="2"/>
                    <a:pt x="58" y="3"/>
                  </a:cubicBezTo>
                  <a:cubicBezTo>
                    <a:pt x="62" y="3"/>
                    <a:pt x="65" y="5"/>
                    <a:pt x="68" y="7"/>
                  </a:cubicBezTo>
                  <a:cubicBezTo>
                    <a:pt x="71" y="9"/>
                    <a:pt x="75" y="11"/>
                    <a:pt x="74" y="14"/>
                  </a:cubicBezTo>
                  <a:cubicBezTo>
                    <a:pt x="74" y="16"/>
                    <a:pt x="73" y="17"/>
                    <a:pt x="74" y="19"/>
                  </a:cubicBezTo>
                  <a:cubicBezTo>
                    <a:pt x="75" y="21"/>
                    <a:pt x="77" y="21"/>
                    <a:pt x="79" y="23"/>
                  </a:cubicBezTo>
                  <a:cubicBezTo>
                    <a:pt x="80" y="24"/>
                    <a:pt x="79" y="25"/>
                    <a:pt x="80" y="26"/>
                  </a:cubicBezTo>
                  <a:cubicBezTo>
                    <a:pt x="81" y="28"/>
                    <a:pt x="82" y="28"/>
                    <a:pt x="84" y="29"/>
                  </a:cubicBezTo>
                  <a:cubicBezTo>
                    <a:pt x="85" y="29"/>
                    <a:pt x="87" y="30"/>
                    <a:pt x="88" y="31"/>
                  </a:cubicBezTo>
                  <a:cubicBezTo>
                    <a:pt x="89" y="32"/>
                    <a:pt x="88" y="34"/>
                    <a:pt x="90" y="34"/>
                  </a:cubicBezTo>
                  <a:lnTo>
                    <a:pt x="89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651" y="3154"/>
              <a:ext cx="35" cy="62"/>
            </a:xfrm>
            <a:custGeom>
              <a:avLst/>
              <a:gdLst>
                <a:gd name="T0" fmla="*/ 9 w 13"/>
                <a:gd name="T1" fmla="*/ 17 h 23"/>
                <a:gd name="T2" fmla="*/ 13 w 13"/>
                <a:gd name="T3" fmla="*/ 6 h 23"/>
                <a:gd name="T4" fmla="*/ 11 w 13"/>
                <a:gd name="T5" fmla="*/ 1 h 23"/>
                <a:gd name="T6" fmla="*/ 9 w 13"/>
                <a:gd name="T7" fmla="*/ 1 h 23"/>
                <a:gd name="T8" fmla="*/ 6 w 13"/>
                <a:gd name="T9" fmla="*/ 0 h 23"/>
                <a:gd name="T10" fmla="*/ 10 w 13"/>
                <a:gd name="T11" fmla="*/ 5 h 23"/>
                <a:gd name="T12" fmla="*/ 9 w 13"/>
                <a:gd name="T13" fmla="*/ 10 h 23"/>
                <a:gd name="T14" fmla="*/ 9 w 13"/>
                <a:gd name="T15" fmla="*/ 13 h 23"/>
                <a:gd name="T16" fmla="*/ 8 w 13"/>
                <a:gd name="T17" fmla="*/ 14 h 23"/>
                <a:gd name="T18" fmla="*/ 7 w 13"/>
                <a:gd name="T19" fmla="*/ 15 h 23"/>
                <a:gd name="T20" fmla="*/ 6 w 13"/>
                <a:gd name="T21" fmla="*/ 17 h 23"/>
                <a:gd name="T22" fmla="*/ 5 w 13"/>
                <a:gd name="T23" fmla="*/ 15 h 23"/>
                <a:gd name="T24" fmla="*/ 1 w 13"/>
                <a:gd name="T25" fmla="*/ 12 h 23"/>
                <a:gd name="T26" fmla="*/ 0 w 13"/>
                <a:gd name="T27" fmla="*/ 11 h 23"/>
                <a:gd name="T28" fmla="*/ 0 w 13"/>
                <a:gd name="T29" fmla="*/ 15 h 23"/>
                <a:gd name="T30" fmla="*/ 1 w 13"/>
                <a:gd name="T31" fmla="*/ 18 h 23"/>
                <a:gd name="T32" fmla="*/ 1 w 13"/>
                <a:gd name="T33" fmla="*/ 21 h 23"/>
                <a:gd name="T34" fmla="*/ 7 w 13"/>
                <a:gd name="T35" fmla="*/ 20 h 23"/>
                <a:gd name="T36" fmla="*/ 9 w 13"/>
                <a:gd name="T3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23">
                  <a:moveTo>
                    <a:pt x="9" y="17"/>
                  </a:moveTo>
                  <a:cubicBezTo>
                    <a:pt x="11" y="14"/>
                    <a:pt x="13" y="10"/>
                    <a:pt x="13" y="6"/>
                  </a:cubicBezTo>
                  <a:cubicBezTo>
                    <a:pt x="13" y="4"/>
                    <a:pt x="13" y="2"/>
                    <a:pt x="11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2"/>
                    <a:pt x="9" y="4"/>
                    <a:pt x="10" y="5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9" y="11"/>
                    <a:pt x="10" y="12"/>
                    <a:pt x="9" y="13"/>
                  </a:cubicBezTo>
                  <a:cubicBezTo>
                    <a:pt x="9" y="13"/>
                    <a:pt x="8" y="13"/>
                    <a:pt x="8" y="14"/>
                  </a:cubicBezTo>
                  <a:cubicBezTo>
                    <a:pt x="7" y="14"/>
                    <a:pt x="8" y="15"/>
                    <a:pt x="7" y="15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5" y="17"/>
                    <a:pt x="5" y="16"/>
                    <a:pt x="5" y="15"/>
                  </a:cubicBezTo>
                  <a:cubicBezTo>
                    <a:pt x="4" y="13"/>
                    <a:pt x="2" y="14"/>
                    <a:pt x="1" y="12"/>
                  </a:cubicBezTo>
                  <a:cubicBezTo>
                    <a:pt x="1" y="11"/>
                    <a:pt x="1" y="9"/>
                    <a:pt x="0" y="11"/>
                  </a:cubicBezTo>
                  <a:cubicBezTo>
                    <a:pt x="0" y="11"/>
                    <a:pt x="0" y="14"/>
                    <a:pt x="0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3" y="23"/>
                    <a:pt x="5" y="20"/>
                    <a:pt x="7" y="20"/>
                  </a:cubicBezTo>
                  <a:lnTo>
                    <a:pt x="9" y="17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621" y="3184"/>
              <a:ext cx="27" cy="40"/>
            </a:xfrm>
            <a:custGeom>
              <a:avLst/>
              <a:gdLst>
                <a:gd name="T0" fmla="*/ 4 w 10"/>
                <a:gd name="T1" fmla="*/ 15 h 15"/>
                <a:gd name="T2" fmla="*/ 9 w 10"/>
                <a:gd name="T3" fmla="*/ 11 h 15"/>
                <a:gd name="T4" fmla="*/ 8 w 10"/>
                <a:gd name="T5" fmla="*/ 7 h 15"/>
                <a:gd name="T6" fmla="*/ 8 w 10"/>
                <a:gd name="T7" fmla="*/ 4 h 15"/>
                <a:gd name="T8" fmla="*/ 9 w 10"/>
                <a:gd name="T9" fmla="*/ 1 h 15"/>
                <a:gd name="T10" fmla="*/ 6 w 10"/>
                <a:gd name="T11" fmla="*/ 1 h 15"/>
                <a:gd name="T12" fmla="*/ 3 w 10"/>
                <a:gd name="T13" fmla="*/ 1 h 15"/>
                <a:gd name="T14" fmla="*/ 1 w 10"/>
                <a:gd name="T15" fmla="*/ 0 h 15"/>
                <a:gd name="T16" fmla="*/ 1 w 10"/>
                <a:gd name="T17" fmla="*/ 4 h 15"/>
                <a:gd name="T18" fmla="*/ 5 w 10"/>
                <a:gd name="T19" fmla="*/ 6 h 15"/>
                <a:gd name="T20" fmla="*/ 5 w 10"/>
                <a:gd name="T21" fmla="*/ 11 h 15"/>
                <a:gd name="T22" fmla="*/ 3 w 10"/>
                <a:gd name="T23" fmla="*/ 14 h 15"/>
                <a:gd name="T24" fmla="*/ 4 w 10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5">
                  <a:moveTo>
                    <a:pt x="4" y="15"/>
                  </a:moveTo>
                  <a:cubicBezTo>
                    <a:pt x="5" y="13"/>
                    <a:pt x="8" y="12"/>
                    <a:pt x="9" y="11"/>
                  </a:cubicBezTo>
                  <a:cubicBezTo>
                    <a:pt x="10" y="10"/>
                    <a:pt x="9" y="8"/>
                    <a:pt x="8" y="7"/>
                  </a:cubicBezTo>
                  <a:cubicBezTo>
                    <a:pt x="8" y="6"/>
                    <a:pt x="8" y="4"/>
                    <a:pt x="8" y="4"/>
                  </a:cubicBezTo>
                  <a:cubicBezTo>
                    <a:pt x="8" y="3"/>
                    <a:pt x="9" y="2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1" y="3"/>
                    <a:pt x="1" y="4"/>
                  </a:cubicBezTo>
                  <a:cubicBezTo>
                    <a:pt x="3" y="5"/>
                    <a:pt x="5" y="4"/>
                    <a:pt x="5" y="6"/>
                  </a:cubicBezTo>
                  <a:cubicBezTo>
                    <a:pt x="6" y="7"/>
                    <a:pt x="6" y="10"/>
                    <a:pt x="5" y="11"/>
                  </a:cubicBezTo>
                  <a:cubicBezTo>
                    <a:pt x="5" y="12"/>
                    <a:pt x="2" y="12"/>
                    <a:pt x="3" y="14"/>
                  </a:cubicBezTo>
                  <a:lnTo>
                    <a:pt x="4" y="15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597" y="3189"/>
              <a:ext cx="24" cy="41"/>
            </a:xfrm>
            <a:custGeom>
              <a:avLst/>
              <a:gdLst>
                <a:gd name="T0" fmla="*/ 8 w 9"/>
                <a:gd name="T1" fmla="*/ 13 h 15"/>
                <a:gd name="T2" fmla="*/ 8 w 9"/>
                <a:gd name="T3" fmla="*/ 0 h 15"/>
                <a:gd name="T4" fmla="*/ 1 w 9"/>
                <a:gd name="T5" fmla="*/ 0 h 15"/>
                <a:gd name="T6" fmla="*/ 4 w 9"/>
                <a:gd name="T7" fmla="*/ 3 h 15"/>
                <a:gd name="T8" fmla="*/ 5 w 9"/>
                <a:gd name="T9" fmla="*/ 7 h 15"/>
                <a:gd name="T10" fmla="*/ 4 w 9"/>
                <a:gd name="T11" fmla="*/ 9 h 15"/>
                <a:gd name="T12" fmla="*/ 4 w 9"/>
                <a:gd name="T13" fmla="*/ 10 h 15"/>
                <a:gd name="T14" fmla="*/ 2 w 9"/>
                <a:gd name="T15" fmla="*/ 11 h 15"/>
                <a:gd name="T16" fmla="*/ 2 w 9"/>
                <a:gd name="T17" fmla="*/ 13 h 15"/>
                <a:gd name="T18" fmla="*/ 4 w 9"/>
                <a:gd name="T19" fmla="*/ 15 h 15"/>
                <a:gd name="T20" fmla="*/ 8 w 9"/>
                <a:gd name="T2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5">
                  <a:moveTo>
                    <a:pt x="8" y="13"/>
                  </a:moveTo>
                  <a:cubicBezTo>
                    <a:pt x="8" y="9"/>
                    <a:pt x="9" y="4"/>
                    <a:pt x="8" y="0"/>
                  </a:cubicBezTo>
                  <a:cubicBezTo>
                    <a:pt x="6" y="0"/>
                    <a:pt x="3" y="0"/>
                    <a:pt x="1" y="0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6" y="4"/>
                    <a:pt x="7" y="6"/>
                    <a:pt x="5" y="7"/>
                  </a:cubicBezTo>
                  <a:cubicBezTo>
                    <a:pt x="4" y="8"/>
                    <a:pt x="4" y="7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2" y="11"/>
                  </a:cubicBezTo>
                  <a:cubicBezTo>
                    <a:pt x="2" y="11"/>
                    <a:pt x="1" y="13"/>
                    <a:pt x="2" y="13"/>
                  </a:cubicBezTo>
                  <a:cubicBezTo>
                    <a:pt x="2" y="14"/>
                    <a:pt x="3" y="14"/>
                    <a:pt x="4" y="15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754" y="3054"/>
              <a:ext cx="102" cy="41"/>
            </a:xfrm>
            <a:custGeom>
              <a:avLst/>
              <a:gdLst>
                <a:gd name="T0" fmla="*/ 32 w 38"/>
                <a:gd name="T1" fmla="*/ 8 h 15"/>
                <a:gd name="T2" fmla="*/ 30 w 38"/>
                <a:gd name="T3" fmla="*/ 7 h 15"/>
                <a:gd name="T4" fmla="*/ 27 w 38"/>
                <a:gd name="T5" fmla="*/ 7 h 15"/>
                <a:gd name="T6" fmla="*/ 20 w 38"/>
                <a:gd name="T7" fmla="*/ 4 h 15"/>
                <a:gd name="T8" fmla="*/ 18 w 38"/>
                <a:gd name="T9" fmla="*/ 4 h 15"/>
                <a:gd name="T10" fmla="*/ 15 w 38"/>
                <a:gd name="T11" fmla="*/ 2 h 15"/>
                <a:gd name="T12" fmla="*/ 12 w 38"/>
                <a:gd name="T13" fmla="*/ 1 h 15"/>
                <a:gd name="T14" fmla="*/ 9 w 38"/>
                <a:gd name="T15" fmla="*/ 0 h 15"/>
                <a:gd name="T16" fmla="*/ 9 w 38"/>
                <a:gd name="T17" fmla="*/ 4 h 15"/>
                <a:gd name="T18" fmla="*/ 6 w 38"/>
                <a:gd name="T19" fmla="*/ 6 h 15"/>
                <a:gd name="T20" fmla="*/ 3 w 38"/>
                <a:gd name="T21" fmla="*/ 8 h 15"/>
                <a:gd name="T22" fmla="*/ 0 w 38"/>
                <a:gd name="T23" fmla="*/ 9 h 15"/>
                <a:gd name="T24" fmla="*/ 5 w 38"/>
                <a:gd name="T25" fmla="*/ 13 h 15"/>
                <a:gd name="T26" fmla="*/ 7 w 38"/>
                <a:gd name="T27" fmla="*/ 14 h 15"/>
                <a:gd name="T28" fmla="*/ 10 w 38"/>
                <a:gd name="T29" fmla="*/ 13 h 15"/>
                <a:gd name="T30" fmla="*/ 14 w 38"/>
                <a:gd name="T31" fmla="*/ 13 h 15"/>
                <a:gd name="T32" fmla="*/ 17 w 38"/>
                <a:gd name="T33" fmla="*/ 13 h 15"/>
                <a:gd name="T34" fmla="*/ 19 w 38"/>
                <a:gd name="T35" fmla="*/ 11 h 15"/>
                <a:gd name="T36" fmla="*/ 22 w 38"/>
                <a:gd name="T37" fmla="*/ 10 h 15"/>
                <a:gd name="T38" fmla="*/ 25 w 38"/>
                <a:gd name="T39" fmla="*/ 9 h 15"/>
                <a:gd name="T40" fmla="*/ 28 w 38"/>
                <a:gd name="T41" fmla="*/ 9 h 15"/>
                <a:gd name="T42" fmla="*/ 31 w 38"/>
                <a:gd name="T43" fmla="*/ 9 h 15"/>
                <a:gd name="T44" fmla="*/ 32 w 38"/>
                <a:gd name="T45" fmla="*/ 10 h 15"/>
                <a:gd name="T46" fmla="*/ 33 w 38"/>
                <a:gd name="T47" fmla="*/ 11 h 15"/>
                <a:gd name="T48" fmla="*/ 38 w 38"/>
                <a:gd name="T49" fmla="*/ 7 h 15"/>
                <a:gd name="T50" fmla="*/ 36 w 38"/>
                <a:gd name="T51" fmla="*/ 8 h 15"/>
                <a:gd name="T52" fmla="*/ 33 w 38"/>
                <a:gd name="T53" fmla="*/ 8 h 15"/>
                <a:gd name="T54" fmla="*/ 32 w 38"/>
                <a:gd name="T5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15">
                  <a:moveTo>
                    <a:pt x="32" y="8"/>
                  </a:moveTo>
                  <a:cubicBezTo>
                    <a:pt x="31" y="7"/>
                    <a:pt x="31" y="7"/>
                    <a:pt x="30" y="7"/>
                  </a:cubicBezTo>
                  <a:cubicBezTo>
                    <a:pt x="29" y="6"/>
                    <a:pt x="28" y="7"/>
                    <a:pt x="27" y="7"/>
                  </a:cubicBezTo>
                  <a:cubicBezTo>
                    <a:pt x="24" y="6"/>
                    <a:pt x="22" y="5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4" y="2"/>
                    <a:pt x="13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5"/>
                    <a:pt x="7" y="6"/>
                    <a:pt x="6" y="6"/>
                  </a:cubicBezTo>
                  <a:cubicBezTo>
                    <a:pt x="4" y="6"/>
                    <a:pt x="4" y="7"/>
                    <a:pt x="3" y="8"/>
                  </a:cubicBezTo>
                  <a:cubicBezTo>
                    <a:pt x="2" y="9"/>
                    <a:pt x="2" y="9"/>
                    <a:pt x="0" y="9"/>
                  </a:cubicBezTo>
                  <a:cubicBezTo>
                    <a:pt x="0" y="11"/>
                    <a:pt x="4" y="12"/>
                    <a:pt x="5" y="13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9" y="15"/>
                    <a:pt x="9" y="14"/>
                    <a:pt x="10" y="13"/>
                  </a:cubicBezTo>
                  <a:cubicBezTo>
                    <a:pt x="11" y="13"/>
                    <a:pt x="13" y="13"/>
                    <a:pt x="14" y="13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8" y="13"/>
                    <a:pt x="18" y="11"/>
                    <a:pt x="19" y="11"/>
                  </a:cubicBezTo>
                  <a:cubicBezTo>
                    <a:pt x="20" y="10"/>
                    <a:pt x="21" y="10"/>
                    <a:pt x="22" y="10"/>
                  </a:cubicBezTo>
                  <a:cubicBezTo>
                    <a:pt x="23" y="10"/>
                    <a:pt x="24" y="9"/>
                    <a:pt x="25" y="9"/>
                  </a:cubicBezTo>
                  <a:cubicBezTo>
                    <a:pt x="26" y="8"/>
                    <a:pt x="27" y="9"/>
                    <a:pt x="28" y="9"/>
                  </a:cubicBezTo>
                  <a:cubicBezTo>
                    <a:pt x="29" y="9"/>
                    <a:pt x="30" y="9"/>
                    <a:pt x="31" y="9"/>
                  </a:cubicBezTo>
                  <a:cubicBezTo>
                    <a:pt x="32" y="9"/>
                    <a:pt x="32" y="9"/>
                    <a:pt x="32" y="10"/>
                  </a:cubicBezTo>
                  <a:cubicBezTo>
                    <a:pt x="33" y="10"/>
                    <a:pt x="33" y="10"/>
                    <a:pt x="33" y="11"/>
                  </a:cubicBezTo>
                  <a:cubicBezTo>
                    <a:pt x="35" y="11"/>
                    <a:pt x="38" y="9"/>
                    <a:pt x="38" y="7"/>
                  </a:cubicBezTo>
                  <a:cubicBezTo>
                    <a:pt x="38" y="5"/>
                    <a:pt x="37" y="8"/>
                    <a:pt x="36" y="8"/>
                  </a:cubicBezTo>
                  <a:cubicBezTo>
                    <a:pt x="35" y="9"/>
                    <a:pt x="34" y="9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54" y="3062"/>
              <a:ext cx="94" cy="51"/>
            </a:xfrm>
            <a:custGeom>
              <a:avLst/>
              <a:gdLst>
                <a:gd name="T0" fmla="*/ 34 w 35"/>
                <a:gd name="T1" fmla="*/ 8 h 19"/>
                <a:gd name="T2" fmla="*/ 33 w 35"/>
                <a:gd name="T3" fmla="*/ 5 h 19"/>
                <a:gd name="T4" fmla="*/ 30 w 35"/>
                <a:gd name="T5" fmla="*/ 3 h 19"/>
                <a:gd name="T6" fmla="*/ 27 w 35"/>
                <a:gd name="T7" fmla="*/ 4 h 19"/>
                <a:gd name="T8" fmla="*/ 25 w 35"/>
                <a:gd name="T9" fmla="*/ 2 h 19"/>
                <a:gd name="T10" fmla="*/ 20 w 35"/>
                <a:gd name="T11" fmla="*/ 3 h 19"/>
                <a:gd name="T12" fmla="*/ 14 w 35"/>
                <a:gd name="T13" fmla="*/ 1 h 19"/>
                <a:gd name="T14" fmla="*/ 11 w 35"/>
                <a:gd name="T15" fmla="*/ 3 h 19"/>
                <a:gd name="T16" fmla="*/ 11 w 35"/>
                <a:gd name="T17" fmla="*/ 5 h 19"/>
                <a:gd name="T18" fmla="*/ 7 w 35"/>
                <a:gd name="T19" fmla="*/ 8 h 19"/>
                <a:gd name="T20" fmla="*/ 7 w 35"/>
                <a:gd name="T21" fmla="*/ 9 h 19"/>
                <a:gd name="T22" fmla="*/ 5 w 35"/>
                <a:gd name="T23" fmla="*/ 11 h 19"/>
                <a:gd name="T24" fmla="*/ 5 w 35"/>
                <a:gd name="T25" fmla="*/ 13 h 19"/>
                <a:gd name="T26" fmla="*/ 0 w 35"/>
                <a:gd name="T27" fmla="*/ 17 h 19"/>
                <a:gd name="T28" fmla="*/ 3 w 35"/>
                <a:gd name="T29" fmla="*/ 17 h 19"/>
                <a:gd name="T30" fmla="*/ 5 w 35"/>
                <a:gd name="T31" fmla="*/ 19 h 19"/>
                <a:gd name="T32" fmla="*/ 6 w 35"/>
                <a:gd name="T33" fmla="*/ 17 h 19"/>
                <a:gd name="T34" fmla="*/ 8 w 35"/>
                <a:gd name="T35" fmla="*/ 14 h 19"/>
                <a:gd name="T36" fmla="*/ 12 w 35"/>
                <a:gd name="T37" fmla="*/ 11 h 19"/>
                <a:gd name="T38" fmla="*/ 19 w 35"/>
                <a:gd name="T39" fmla="*/ 14 h 19"/>
                <a:gd name="T40" fmla="*/ 24 w 35"/>
                <a:gd name="T41" fmla="*/ 13 h 19"/>
                <a:gd name="T42" fmla="*/ 27 w 35"/>
                <a:gd name="T43" fmla="*/ 8 h 19"/>
                <a:gd name="T44" fmla="*/ 32 w 35"/>
                <a:gd name="T45" fmla="*/ 11 h 19"/>
                <a:gd name="T46" fmla="*/ 32 w 35"/>
                <a:gd name="T47" fmla="*/ 14 h 19"/>
                <a:gd name="T48" fmla="*/ 35 w 35"/>
                <a:gd name="T49" fmla="*/ 16 h 19"/>
                <a:gd name="T50" fmla="*/ 34 w 35"/>
                <a:gd name="T51" fmla="*/ 13 h 19"/>
                <a:gd name="T52" fmla="*/ 33 w 35"/>
                <a:gd name="T53" fmla="*/ 10 h 19"/>
                <a:gd name="T54" fmla="*/ 34 w 35"/>
                <a:gd name="T5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19">
                  <a:moveTo>
                    <a:pt x="34" y="8"/>
                  </a:moveTo>
                  <a:cubicBezTo>
                    <a:pt x="33" y="7"/>
                    <a:pt x="33" y="6"/>
                    <a:pt x="33" y="5"/>
                  </a:cubicBezTo>
                  <a:cubicBezTo>
                    <a:pt x="33" y="4"/>
                    <a:pt x="31" y="3"/>
                    <a:pt x="30" y="3"/>
                  </a:cubicBezTo>
                  <a:cubicBezTo>
                    <a:pt x="29" y="3"/>
                    <a:pt x="28" y="4"/>
                    <a:pt x="27" y="4"/>
                  </a:cubicBezTo>
                  <a:cubicBezTo>
                    <a:pt x="26" y="3"/>
                    <a:pt x="26" y="2"/>
                    <a:pt x="25" y="2"/>
                  </a:cubicBezTo>
                  <a:cubicBezTo>
                    <a:pt x="23" y="1"/>
                    <a:pt x="21" y="3"/>
                    <a:pt x="20" y="3"/>
                  </a:cubicBezTo>
                  <a:cubicBezTo>
                    <a:pt x="18" y="3"/>
                    <a:pt x="16" y="0"/>
                    <a:pt x="14" y="1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10" y="4"/>
                    <a:pt x="11" y="4"/>
                    <a:pt x="11" y="5"/>
                  </a:cubicBezTo>
                  <a:cubicBezTo>
                    <a:pt x="12" y="9"/>
                    <a:pt x="9" y="7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6" y="10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3" y="15"/>
                    <a:pt x="0" y="13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3" y="18"/>
                    <a:pt x="4" y="19"/>
                    <a:pt x="5" y="19"/>
                  </a:cubicBezTo>
                  <a:cubicBezTo>
                    <a:pt x="6" y="19"/>
                    <a:pt x="6" y="18"/>
                    <a:pt x="6" y="17"/>
                  </a:cubicBezTo>
                  <a:cubicBezTo>
                    <a:pt x="6" y="16"/>
                    <a:pt x="7" y="15"/>
                    <a:pt x="8" y="14"/>
                  </a:cubicBezTo>
                  <a:cubicBezTo>
                    <a:pt x="9" y="12"/>
                    <a:pt x="9" y="10"/>
                    <a:pt x="12" y="11"/>
                  </a:cubicBezTo>
                  <a:cubicBezTo>
                    <a:pt x="15" y="12"/>
                    <a:pt x="16" y="14"/>
                    <a:pt x="19" y="14"/>
                  </a:cubicBezTo>
                  <a:cubicBezTo>
                    <a:pt x="21" y="15"/>
                    <a:pt x="23" y="15"/>
                    <a:pt x="24" y="13"/>
                  </a:cubicBezTo>
                  <a:cubicBezTo>
                    <a:pt x="25" y="11"/>
                    <a:pt x="25" y="8"/>
                    <a:pt x="27" y="8"/>
                  </a:cubicBezTo>
                  <a:cubicBezTo>
                    <a:pt x="29" y="8"/>
                    <a:pt x="31" y="10"/>
                    <a:pt x="32" y="11"/>
                  </a:cubicBezTo>
                  <a:cubicBezTo>
                    <a:pt x="32" y="12"/>
                    <a:pt x="32" y="13"/>
                    <a:pt x="32" y="14"/>
                  </a:cubicBezTo>
                  <a:cubicBezTo>
                    <a:pt x="32" y="15"/>
                    <a:pt x="34" y="15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2"/>
                    <a:pt x="33" y="11"/>
                    <a:pt x="33" y="10"/>
                  </a:cubicBezTo>
                  <a:lnTo>
                    <a:pt x="34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859" y="3054"/>
              <a:ext cx="146" cy="100"/>
            </a:xfrm>
            <a:custGeom>
              <a:avLst/>
              <a:gdLst>
                <a:gd name="T0" fmla="*/ 33 w 54"/>
                <a:gd name="T1" fmla="*/ 25 h 37"/>
                <a:gd name="T2" fmla="*/ 27 w 54"/>
                <a:gd name="T3" fmla="*/ 24 h 37"/>
                <a:gd name="T4" fmla="*/ 22 w 54"/>
                <a:gd name="T5" fmla="*/ 25 h 37"/>
                <a:gd name="T6" fmla="*/ 21 w 54"/>
                <a:gd name="T7" fmla="*/ 23 h 37"/>
                <a:gd name="T8" fmla="*/ 25 w 54"/>
                <a:gd name="T9" fmla="*/ 23 h 37"/>
                <a:gd name="T10" fmla="*/ 27 w 54"/>
                <a:gd name="T11" fmla="*/ 22 h 37"/>
                <a:gd name="T12" fmla="*/ 27 w 54"/>
                <a:gd name="T13" fmla="*/ 19 h 37"/>
                <a:gd name="T14" fmla="*/ 25 w 54"/>
                <a:gd name="T15" fmla="*/ 18 h 37"/>
                <a:gd name="T16" fmla="*/ 22 w 54"/>
                <a:gd name="T17" fmla="*/ 18 h 37"/>
                <a:gd name="T18" fmla="*/ 20 w 54"/>
                <a:gd name="T19" fmla="*/ 17 h 37"/>
                <a:gd name="T20" fmla="*/ 17 w 54"/>
                <a:gd name="T21" fmla="*/ 16 h 37"/>
                <a:gd name="T22" fmla="*/ 15 w 54"/>
                <a:gd name="T23" fmla="*/ 16 h 37"/>
                <a:gd name="T24" fmla="*/ 12 w 54"/>
                <a:gd name="T25" fmla="*/ 16 h 37"/>
                <a:gd name="T26" fmla="*/ 11 w 54"/>
                <a:gd name="T27" fmla="*/ 20 h 37"/>
                <a:gd name="T28" fmla="*/ 6 w 54"/>
                <a:gd name="T29" fmla="*/ 19 h 37"/>
                <a:gd name="T30" fmla="*/ 3 w 54"/>
                <a:gd name="T31" fmla="*/ 18 h 37"/>
                <a:gd name="T32" fmla="*/ 0 w 54"/>
                <a:gd name="T33" fmla="*/ 17 h 37"/>
                <a:gd name="T34" fmla="*/ 2 w 54"/>
                <a:gd name="T35" fmla="*/ 16 h 37"/>
                <a:gd name="T36" fmla="*/ 3 w 54"/>
                <a:gd name="T37" fmla="*/ 14 h 37"/>
                <a:gd name="T38" fmla="*/ 5 w 54"/>
                <a:gd name="T39" fmla="*/ 9 h 37"/>
                <a:gd name="T40" fmla="*/ 12 w 54"/>
                <a:gd name="T41" fmla="*/ 13 h 37"/>
                <a:gd name="T42" fmla="*/ 17 w 54"/>
                <a:gd name="T43" fmla="*/ 10 h 37"/>
                <a:gd name="T44" fmla="*/ 12 w 54"/>
                <a:gd name="T45" fmla="*/ 7 h 37"/>
                <a:gd name="T46" fmla="*/ 10 w 54"/>
                <a:gd name="T47" fmla="*/ 5 h 37"/>
                <a:gd name="T48" fmla="*/ 7 w 54"/>
                <a:gd name="T49" fmla="*/ 4 h 37"/>
                <a:gd name="T50" fmla="*/ 12 w 54"/>
                <a:gd name="T51" fmla="*/ 3 h 37"/>
                <a:gd name="T52" fmla="*/ 18 w 54"/>
                <a:gd name="T53" fmla="*/ 0 h 37"/>
                <a:gd name="T54" fmla="*/ 24 w 54"/>
                <a:gd name="T55" fmla="*/ 0 h 37"/>
                <a:gd name="T56" fmla="*/ 26 w 54"/>
                <a:gd name="T57" fmla="*/ 0 h 37"/>
                <a:gd name="T58" fmla="*/ 28 w 54"/>
                <a:gd name="T59" fmla="*/ 3 h 37"/>
                <a:gd name="T60" fmla="*/ 34 w 54"/>
                <a:gd name="T61" fmla="*/ 5 h 37"/>
                <a:gd name="T62" fmla="*/ 39 w 54"/>
                <a:gd name="T63" fmla="*/ 7 h 37"/>
                <a:gd name="T64" fmla="*/ 44 w 54"/>
                <a:gd name="T65" fmla="*/ 8 h 37"/>
                <a:gd name="T66" fmla="*/ 44 w 54"/>
                <a:gd name="T67" fmla="*/ 10 h 37"/>
                <a:gd name="T68" fmla="*/ 46 w 54"/>
                <a:gd name="T69" fmla="*/ 12 h 37"/>
                <a:gd name="T70" fmla="*/ 52 w 54"/>
                <a:gd name="T71" fmla="*/ 12 h 37"/>
                <a:gd name="T72" fmla="*/ 52 w 54"/>
                <a:gd name="T73" fmla="*/ 17 h 37"/>
                <a:gd name="T74" fmla="*/ 53 w 54"/>
                <a:gd name="T75" fmla="*/ 22 h 37"/>
                <a:gd name="T76" fmla="*/ 53 w 54"/>
                <a:gd name="T77" fmla="*/ 25 h 37"/>
                <a:gd name="T78" fmla="*/ 53 w 54"/>
                <a:gd name="T79" fmla="*/ 28 h 37"/>
                <a:gd name="T80" fmla="*/ 53 w 54"/>
                <a:gd name="T81" fmla="*/ 34 h 37"/>
                <a:gd name="T82" fmla="*/ 54 w 54"/>
                <a:gd name="T83" fmla="*/ 36 h 37"/>
                <a:gd name="T84" fmla="*/ 52 w 54"/>
                <a:gd name="T85" fmla="*/ 37 h 37"/>
                <a:gd name="T86" fmla="*/ 47 w 54"/>
                <a:gd name="T87" fmla="*/ 35 h 37"/>
                <a:gd name="T88" fmla="*/ 46 w 54"/>
                <a:gd name="T89" fmla="*/ 30 h 37"/>
                <a:gd name="T90" fmla="*/ 42 w 54"/>
                <a:gd name="T91" fmla="*/ 29 h 37"/>
                <a:gd name="T92" fmla="*/ 41 w 54"/>
                <a:gd name="T93" fmla="*/ 25 h 37"/>
                <a:gd name="T94" fmla="*/ 40 w 54"/>
                <a:gd name="T95" fmla="*/ 23 h 37"/>
                <a:gd name="T96" fmla="*/ 40 w 54"/>
                <a:gd name="T97" fmla="*/ 19 h 37"/>
                <a:gd name="T98" fmla="*/ 39 w 54"/>
                <a:gd name="T99" fmla="*/ 17 h 37"/>
                <a:gd name="T100" fmla="*/ 37 w 54"/>
                <a:gd name="T101" fmla="*/ 20 h 37"/>
                <a:gd name="T102" fmla="*/ 37 w 54"/>
                <a:gd name="T103" fmla="*/ 21 h 37"/>
                <a:gd name="T104" fmla="*/ 36 w 54"/>
                <a:gd name="T105" fmla="*/ 23 h 37"/>
                <a:gd name="T106" fmla="*/ 34 w 54"/>
                <a:gd name="T107" fmla="*/ 25 h 37"/>
                <a:gd name="T108" fmla="*/ 33 w 54"/>
                <a:gd name="T10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37">
                  <a:moveTo>
                    <a:pt x="33" y="25"/>
                  </a:moveTo>
                  <a:cubicBezTo>
                    <a:pt x="31" y="25"/>
                    <a:pt x="29" y="25"/>
                    <a:pt x="27" y="24"/>
                  </a:cubicBezTo>
                  <a:cubicBezTo>
                    <a:pt x="25" y="24"/>
                    <a:pt x="23" y="25"/>
                    <a:pt x="22" y="25"/>
                  </a:cubicBezTo>
                  <a:cubicBezTo>
                    <a:pt x="21" y="24"/>
                    <a:pt x="20" y="23"/>
                    <a:pt x="21" y="23"/>
                  </a:cubicBezTo>
                  <a:cubicBezTo>
                    <a:pt x="22" y="22"/>
                    <a:pt x="24" y="23"/>
                    <a:pt x="25" y="23"/>
                  </a:cubicBezTo>
                  <a:cubicBezTo>
                    <a:pt x="26" y="23"/>
                    <a:pt x="27" y="22"/>
                    <a:pt x="27" y="22"/>
                  </a:cubicBezTo>
                  <a:cubicBezTo>
                    <a:pt x="28" y="20"/>
                    <a:pt x="28" y="21"/>
                    <a:pt x="27" y="19"/>
                  </a:cubicBezTo>
                  <a:cubicBezTo>
                    <a:pt x="27" y="19"/>
                    <a:pt x="26" y="18"/>
                    <a:pt x="25" y="18"/>
                  </a:cubicBezTo>
                  <a:cubicBezTo>
                    <a:pt x="24" y="18"/>
                    <a:pt x="23" y="19"/>
                    <a:pt x="22" y="18"/>
                  </a:cubicBezTo>
                  <a:cubicBezTo>
                    <a:pt x="21" y="18"/>
                    <a:pt x="21" y="17"/>
                    <a:pt x="20" y="17"/>
                  </a:cubicBezTo>
                  <a:cubicBezTo>
                    <a:pt x="20" y="16"/>
                    <a:pt x="18" y="16"/>
                    <a:pt x="17" y="16"/>
                  </a:cubicBezTo>
                  <a:cubicBezTo>
                    <a:pt x="17" y="16"/>
                    <a:pt x="16" y="16"/>
                    <a:pt x="15" y="16"/>
                  </a:cubicBezTo>
                  <a:cubicBezTo>
                    <a:pt x="14" y="16"/>
                    <a:pt x="13" y="15"/>
                    <a:pt x="12" y="16"/>
                  </a:cubicBezTo>
                  <a:cubicBezTo>
                    <a:pt x="10" y="16"/>
                    <a:pt x="11" y="19"/>
                    <a:pt x="11" y="20"/>
                  </a:cubicBezTo>
                  <a:cubicBezTo>
                    <a:pt x="9" y="21"/>
                    <a:pt x="8" y="20"/>
                    <a:pt x="6" y="19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2" y="18"/>
                    <a:pt x="0" y="18"/>
                    <a:pt x="0" y="17"/>
                  </a:cubicBezTo>
                  <a:cubicBezTo>
                    <a:pt x="0" y="15"/>
                    <a:pt x="2" y="16"/>
                    <a:pt x="2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4" y="12"/>
                    <a:pt x="2" y="8"/>
                    <a:pt x="5" y="9"/>
                  </a:cubicBezTo>
                  <a:cubicBezTo>
                    <a:pt x="7" y="10"/>
                    <a:pt x="9" y="12"/>
                    <a:pt x="12" y="13"/>
                  </a:cubicBezTo>
                  <a:cubicBezTo>
                    <a:pt x="13" y="13"/>
                    <a:pt x="16" y="12"/>
                    <a:pt x="17" y="10"/>
                  </a:cubicBezTo>
                  <a:cubicBezTo>
                    <a:pt x="18" y="7"/>
                    <a:pt x="14" y="8"/>
                    <a:pt x="12" y="7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9" y="4"/>
                    <a:pt x="8" y="5"/>
                    <a:pt x="7" y="4"/>
                  </a:cubicBezTo>
                  <a:cubicBezTo>
                    <a:pt x="9" y="3"/>
                    <a:pt x="11" y="3"/>
                    <a:pt x="12" y="3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4" y="0"/>
                    <a:pt x="26" y="0"/>
                    <a:pt x="26" y="0"/>
                  </a:cubicBezTo>
                  <a:cubicBezTo>
                    <a:pt x="27" y="1"/>
                    <a:pt x="28" y="3"/>
                    <a:pt x="28" y="3"/>
                  </a:cubicBezTo>
                  <a:cubicBezTo>
                    <a:pt x="30" y="5"/>
                    <a:pt x="32" y="5"/>
                    <a:pt x="34" y="5"/>
                  </a:cubicBezTo>
                  <a:cubicBezTo>
                    <a:pt x="36" y="5"/>
                    <a:pt x="37" y="7"/>
                    <a:pt x="39" y="7"/>
                  </a:cubicBezTo>
                  <a:cubicBezTo>
                    <a:pt x="41" y="7"/>
                    <a:pt x="43" y="7"/>
                    <a:pt x="44" y="8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2"/>
                    <a:pt x="44" y="12"/>
                    <a:pt x="46" y="12"/>
                  </a:cubicBezTo>
                  <a:cubicBezTo>
                    <a:pt x="48" y="13"/>
                    <a:pt x="50" y="12"/>
                    <a:pt x="52" y="12"/>
                  </a:cubicBezTo>
                  <a:cubicBezTo>
                    <a:pt x="54" y="13"/>
                    <a:pt x="53" y="15"/>
                    <a:pt x="52" y="17"/>
                  </a:cubicBezTo>
                  <a:cubicBezTo>
                    <a:pt x="52" y="19"/>
                    <a:pt x="53" y="20"/>
                    <a:pt x="53" y="22"/>
                  </a:cubicBezTo>
                  <a:cubicBezTo>
                    <a:pt x="53" y="23"/>
                    <a:pt x="53" y="24"/>
                    <a:pt x="53" y="25"/>
                  </a:cubicBezTo>
                  <a:cubicBezTo>
                    <a:pt x="53" y="26"/>
                    <a:pt x="53" y="27"/>
                    <a:pt x="53" y="28"/>
                  </a:cubicBezTo>
                  <a:cubicBezTo>
                    <a:pt x="54" y="30"/>
                    <a:pt x="53" y="32"/>
                    <a:pt x="53" y="34"/>
                  </a:cubicBezTo>
                  <a:cubicBezTo>
                    <a:pt x="54" y="34"/>
                    <a:pt x="54" y="36"/>
                    <a:pt x="54" y="36"/>
                  </a:cubicBezTo>
                  <a:cubicBezTo>
                    <a:pt x="54" y="37"/>
                    <a:pt x="52" y="37"/>
                    <a:pt x="52" y="37"/>
                  </a:cubicBezTo>
                  <a:cubicBezTo>
                    <a:pt x="50" y="37"/>
                    <a:pt x="48" y="37"/>
                    <a:pt x="47" y="35"/>
                  </a:cubicBezTo>
                  <a:cubicBezTo>
                    <a:pt x="47" y="34"/>
                    <a:pt x="47" y="31"/>
                    <a:pt x="46" y="30"/>
                  </a:cubicBezTo>
                  <a:cubicBezTo>
                    <a:pt x="45" y="29"/>
                    <a:pt x="43" y="30"/>
                    <a:pt x="42" y="29"/>
                  </a:cubicBezTo>
                  <a:cubicBezTo>
                    <a:pt x="42" y="28"/>
                    <a:pt x="42" y="26"/>
                    <a:pt x="41" y="25"/>
                  </a:cubicBezTo>
                  <a:cubicBezTo>
                    <a:pt x="40" y="24"/>
                    <a:pt x="40" y="24"/>
                    <a:pt x="40" y="23"/>
                  </a:cubicBezTo>
                  <a:cubicBezTo>
                    <a:pt x="40" y="22"/>
                    <a:pt x="40" y="20"/>
                    <a:pt x="40" y="19"/>
                  </a:cubicBezTo>
                  <a:cubicBezTo>
                    <a:pt x="40" y="18"/>
                    <a:pt x="40" y="17"/>
                    <a:pt x="39" y="17"/>
                  </a:cubicBezTo>
                  <a:cubicBezTo>
                    <a:pt x="38" y="17"/>
                    <a:pt x="38" y="19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2"/>
                    <a:pt x="36" y="22"/>
                    <a:pt x="36" y="23"/>
                  </a:cubicBezTo>
                  <a:cubicBezTo>
                    <a:pt x="35" y="24"/>
                    <a:pt x="36" y="25"/>
                    <a:pt x="34" y="25"/>
                  </a:cubicBezTo>
                  <a:lnTo>
                    <a:pt x="33" y="25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94" y="3046"/>
              <a:ext cx="416" cy="30"/>
            </a:xfrm>
            <a:custGeom>
              <a:avLst/>
              <a:gdLst>
                <a:gd name="T0" fmla="*/ 154 w 154"/>
                <a:gd name="T1" fmla="*/ 7 h 11"/>
                <a:gd name="T2" fmla="*/ 146 w 154"/>
                <a:gd name="T3" fmla="*/ 0 h 11"/>
                <a:gd name="T4" fmla="*/ 10 w 154"/>
                <a:gd name="T5" fmla="*/ 3 h 11"/>
                <a:gd name="T6" fmla="*/ 1 w 154"/>
                <a:gd name="T7" fmla="*/ 11 h 11"/>
                <a:gd name="T8" fmla="*/ 12 w 154"/>
                <a:gd name="T9" fmla="*/ 6 h 11"/>
                <a:gd name="T10" fmla="*/ 147 w 154"/>
                <a:gd name="T11" fmla="*/ 2 h 11"/>
                <a:gd name="T12" fmla="*/ 154 w 154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1">
                  <a:moveTo>
                    <a:pt x="154" y="7"/>
                  </a:moveTo>
                  <a:cubicBezTo>
                    <a:pt x="154" y="7"/>
                    <a:pt x="153" y="1"/>
                    <a:pt x="146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0" y="4"/>
                    <a:pt x="1" y="11"/>
                  </a:cubicBezTo>
                  <a:cubicBezTo>
                    <a:pt x="1" y="11"/>
                    <a:pt x="4" y="6"/>
                    <a:pt x="12" y="6"/>
                  </a:cubicBezTo>
                  <a:cubicBezTo>
                    <a:pt x="147" y="2"/>
                    <a:pt x="147" y="2"/>
                    <a:pt x="147" y="2"/>
                  </a:cubicBezTo>
                  <a:cubicBezTo>
                    <a:pt x="147" y="2"/>
                    <a:pt x="151" y="2"/>
                    <a:pt x="154" y="7"/>
                  </a:cubicBez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94" y="3067"/>
              <a:ext cx="30" cy="117"/>
            </a:xfrm>
            <a:custGeom>
              <a:avLst/>
              <a:gdLst>
                <a:gd name="T0" fmla="*/ 9 w 11"/>
                <a:gd name="T1" fmla="*/ 8 h 43"/>
                <a:gd name="T2" fmla="*/ 10 w 11"/>
                <a:gd name="T3" fmla="*/ 12 h 43"/>
                <a:gd name="T4" fmla="*/ 9 w 11"/>
                <a:gd name="T5" fmla="*/ 15 h 43"/>
                <a:gd name="T6" fmla="*/ 10 w 11"/>
                <a:gd name="T7" fmla="*/ 19 h 43"/>
                <a:gd name="T8" fmla="*/ 9 w 11"/>
                <a:gd name="T9" fmla="*/ 23 h 43"/>
                <a:gd name="T10" fmla="*/ 7 w 11"/>
                <a:gd name="T11" fmla="*/ 25 h 43"/>
                <a:gd name="T12" fmla="*/ 6 w 11"/>
                <a:gd name="T13" fmla="*/ 27 h 43"/>
                <a:gd name="T14" fmla="*/ 6 w 11"/>
                <a:gd name="T15" fmla="*/ 24 h 43"/>
                <a:gd name="T16" fmla="*/ 6 w 11"/>
                <a:gd name="T17" fmla="*/ 20 h 43"/>
                <a:gd name="T18" fmla="*/ 4 w 11"/>
                <a:gd name="T19" fmla="*/ 17 h 43"/>
                <a:gd name="T20" fmla="*/ 3 w 11"/>
                <a:gd name="T21" fmla="*/ 14 h 43"/>
                <a:gd name="T22" fmla="*/ 4 w 11"/>
                <a:gd name="T23" fmla="*/ 28 h 43"/>
                <a:gd name="T24" fmla="*/ 4 w 11"/>
                <a:gd name="T25" fmla="*/ 37 h 43"/>
                <a:gd name="T26" fmla="*/ 3 w 11"/>
                <a:gd name="T27" fmla="*/ 43 h 43"/>
                <a:gd name="T28" fmla="*/ 2 w 11"/>
                <a:gd name="T29" fmla="*/ 32 h 43"/>
                <a:gd name="T30" fmla="*/ 1 w 11"/>
                <a:gd name="T31" fmla="*/ 22 h 43"/>
                <a:gd name="T32" fmla="*/ 2 w 11"/>
                <a:gd name="T33" fmla="*/ 10 h 43"/>
                <a:gd name="T34" fmla="*/ 3 w 11"/>
                <a:gd name="T35" fmla="*/ 5 h 43"/>
                <a:gd name="T36" fmla="*/ 5 w 11"/>
                <a:gd name="T37" fmla="*/ 1 h 43"/>
                <a:gd name="T38" fmla="*/ 5 w 11"/>
                <a:gd name="T39" fmla="*/ 4 h 43"/>
                <a:gd name="T40" fmla="*/ 7 w 11"/>
                <a:gd name="T41" fmla="*/ 8 h 43"/>
                <a:gd name="T42" fmla="*/ 9 w 11"/>
                <a:gd name="T4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43">
                  <a:moveTo>
                    <a:pt x="9" y="8"/>
                  </a:moveTo>
                  <a:cubicBezTo>
                    <a:pt x="8" y="10"/>
                    <a:pt x="9" y="10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8" y="17"/>
                    <a:pt x="9" y="17"/>
                    <a:pt x="10" y="19"/>
                  </a:cubicBezTo>
                  <a:cubicBezTo>
                    <a:pt x="11" y="21"/>
                    <a:pt x="11" y="23"/>
                    <a:pt x="9" y="23"/>
                  </a:cubicBezTo>
                  <a:cubicBezTo>
                    <a:pt x="7" y="24"/>
                    <a:pt x="7" y="23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7" y="22"/>
                    <a:pt x="7" y="22"/>
                    <a:pt x="6" y="20"/>
                  </a:cubicBezTo>
                  <a:cubicBezTo>
                    <a:pt x="5" y="19"/>
                    <a:pt x="4" y="18"/>
                    <a:pt x="4" y="17"/>
                  </a:cubicBezTo>
                  <a:cubicBezTo>
                    <a:pt x="3" y="16"/>
                    <a:pt x="4" y="14"/>
                    <a:pt x="3" y="14"/>
                  </a:cubicBezTo>
                  <a:cubicBezTo>
                    <a:pt x="1" y="14"/>
                    <a:pt x="4" y="26"/>
                    <a:pt x="4" y="28"/>
                  </a:cubicBezTo>
                  <a:cubicBezTo>
                    <a:pt x="4" y="31"/>
                    <a:pt x="4" y="34"/>
                    <a:pt x="4" y="37"/>
                  </a:cubicBezTo>
                  <a:cubicBezTo>
                    <a:pt x="4" y="39"/>
                    <a:pt x="3" y="41"/>
                    <a:pt x="3" y="43"/>
                  </a:cubicBezTo>
                  <a:cubicBezTo>
                    <a:pt x="1" y="40"/>
                    <a:pt x="2" y="35"/>
                    <a:pt x="2" y="32"/>
                  </a:cubicBezTo>
                  <a:cubicBezTo>
                    <a:pt x="2" y="29"/>
                    <a:pt x="1" y="25"/>
                    <a:pt x="1" y="22"/>
                  </a:cubicBezTo>
                  <a:cubicBezTo>
                    <a:pt x="1" y="18"/>
                    <a:pt x="0" y="13"/>
                    <a:pt x="2" y="10"/>
                  </a:cubicBezTo>
                  <a:cubicBezTo>
                    <a:pt x="3" y="8"/>
                    <a:pt x="3" y="7"/>
                    <a:pt x="3" y="5"/>
                  </a:cubicBezTo>
                  <a:cubicBezTo>
                    <a:pt x="3" y="3"/>
                    <a:pt x="3" y="0"/>
                    <a:pt x="5" y="1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6"/>
                    <a:pt x="6" y="6"/>
                    <a:pt x="7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616" y="3108"/>
              <a:ext cx="97" cy="73"/>
            </a:xfrm>
            <a:custGeom>
              <a:avLst/>
              <a:gdLst>
                <a:gd name="T0" fmla="*/ 24 w 36"/>
                <a:gd name="T1" fmla="*/ 7 h 27"/>
                <a:gd name="T2" fmla="*/ 20 w 36"/>
                <a:gd name="T3" fmla="*/ 10 h 27"/>
                <a:gd name="T4" fmla="*/ 19 w 36"/>
                <a:gd name="T5" fmla="*/ 13 h 27"/>
                <a:gd name="T6" fmla="*/ 19 w 36"/>
                <a:gd name="T7" fmla="*/ 15 h 27"/>
                <a:gd name="T8" fmla="*/ 17 w 36"/>
                <a:gd name="T9" fmla="*/ 16 h 27"/>
                <a:gd name="T10" fmla="*/ 17 w 36"/>
                <a:gd name="T11" fmla="*/ 18 h 27"/>
                <a:gd name="T12" fmla="*/ 16 w 36"/>
                <a:gd name="T13" fmla="*/ 23 h 27"/>
                <a:gd name="T14" fmla="*/ 15 w 36"/>
                <a:gd name="T15" fmla="*/ 18 h 27"/>
                <a:gd name="T16" fmla="*/ 15 w 36"/>
                <a:gd name="T17" fmla="*/ 13 h 27"/>
                <a:gd name="T18" fmla="*/ 13 w 36"/>
                <a:gd name="T19" fmla="*/ 14 h 27"/>
                <a:gd name="T20" fmla="*/ 11 w 36"/>
                <a:gd name="T21" fmla="*/ 16 h 27"/>
                <a:gd name="T22" fmla="*/ 9 w 36"/>
                <a:gd name="T23" fmla="*/ 13 h 27"/>
                <a:gd name="T24" fmla="*/ 9 w 36"/>
                <a:gd name="T25" fmla="*/ 12 h 27"/>
                <a:gd name="T26" fmla="*/ 7 w 36"/>
                <a:gd name="T27" fmla="*/ 14 h 27"/>
                <a:gd name="T28" fmla="*/ 4 w 36"/>
                <a:gd name="T29" fmla="*/ 17 h 27"/>
                <a:gd name="T30" fmla="*/ 3 w 36"/>
                <a:gd name="T31" fmla="*/ 22 h 27"/>
                <a:gd name="T32" fmla="*/ 1 w 36"/>
                <a:gd name="T33" fmla="*/ 27 h 27"/>
                <a:gd name="T34" fmla="*/ 1 w 36"/>
                <a:gd name="T35" fmla="*/ 24 h 27"/>
                <a:gd name="T36" fmla="*/ 1 w 36"/>
                <a:gd name="T37" fmla="*/ 20 h 27"/>
                <a:gd name="T38" fmla="*/ 2 w 36"/>
                <a:gd name="T39" fmla="*/ 16 h 27"/>
                <a:gd name="T40" fmla="*/ 2 w 36"/>
                <a:gd name="T41" fmla="*/ 14 h 27"/>
                <a:gd name="T42" fmla="*/ 2 w 36"/>
                <a:gd name="T43" fmla="*/ 13 h 27"/>
                <a:gd name="T44" fmla="*/ 4 w 36"/>
                <a:gd name="T45" fmla="*/ 10 h 27"/>
                <a:gd name="T46" fmla="*/ 5 w 36"/>
                <a:gd name="T47" fmla="*/ 9 h 27"/>
                <a:gd name="T48" fmla="*/ 6 w 36"/>
                <a:gd name="T49" fmla="*/ 7 h 27"/>
                <a:gd name="T50" fmla="*/ 6 w 36"/>
                <a:gd name="T51" fmla="*/ 0 h 27"/>
                <a:gd name="T52" fmla="*/ 8 w 36"/>
                <a:gd name="T53" fmla="*/ 6 h 27"/>
                <a:gd name="T54" fmla="*/ 10 w 36"/>
                <a:gd name="T55" fmla="*/ 8 h 27"/>
                <a:gd name="T56" fmla="*/ 11 w 36"/>
                <a:gd name="T57" fmla="*/ 11 h 27"/>
                <a:gd name="T58" fmla="*/ 14 w 36"/>
                <a:gd name="T59" fmla="*/ 10 h 27"/>
                <a:gd name="T60" fmla="*/ 18 w 36"/>
                <a:gd name="T61" fmla="*/ 9 h 27"/>
                <a:gd name="T62" fmla="*/ 21 w 36"/>
                <a:gd name="T63" fmla="*/ 6 h 27"/>
                <a:gd name="T64" fmla="*/ 25 w 36"/>
                <a:gd name="T65" fmla="*/ 4 h 27"/>
                <a:gd name="T66" fmla="*/ 29 w 36"/>
                <a:gd name="T67" fmla="*/ 3 h 27"/>
                <a:gd name="T68" fmla="*/ 32 w 36"/>
                <a:gd name="T69" fmla="*/ 4 h 27"/>
                <a:gd name="T70" fmla="*/ 33 w 36"/>
                <a:gd name="T71" fmla="*/ 6 h 27"/>
                <a:gd name="T72" fmla="*/ 35 w 36"/>
                <a:gd name="T73" fmla="*/ 10 h 27"/>
                <a:gd name="T74" fmla="*/ 34 w 36"/>
                <a:gd name="T75" fmla="*/ 10 h 27"/>
                <a:gd name="T76" fmla="*/ 31 w 36"/>
                <a:gd name="T77" fmla="*/ 6 h 27"/>
                <a:gd name="T78" fmla="*/ 28 w 36"/>
                <a:gd name="T79" fmla="*/ 7 h 27"/>
                <a:gd name="T80" fmla="*/ 26 w 36"/>
                <a:gd name="T81" fmla="*/ 6 h 27"/>
                <a:gd name="T82" fmla="*/ 24 w 36"/>
                <a:gd name="T8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" h="27">
                  <a:moveTo>
                    <a:pt x="24" y="7"/>
                  </a:moveTo>
                  <a:cubicBezTo>
                    <a:pt x="22" y="7"/>
                    <a:pt x="21" y="9"/>
                    <a:pt x="20" y="10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9" y="14"/>
                    <a:pt x="19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20"/>
                    <a:pt x="16" y="21"/>
                    <a:pt x="16" y="23"/>
                  </a:cubicBezTo>
                  <a:cubicBezTo>
                    <a:pt x="15" y="21"/>
                    <a:pt x="15" y="20"/>
                    <a:pt x="15" y="18"/>
                  </a:cubicBezTo>
                  <a:cubicBezTo>
                    <a:pt x="15" y="16"/>
                    <a:pt x="15" y="15"/>
                    <a:pt x="15" y="13"/>
                  </a:cubicBezTo>
                  <a:cubicBezTo>
                    <a:pt x="15" y="11"/>
                    <a:pt x="14" y="13"/>
                    <a:pt x="13" y="14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0" y="15"/>
                    <a:pt x="9" y="14"/>
                    <a:pt x="9" y="13"/>
                  </a:cubicBezTo>
                  <a:cubicBezTo>
                    <a:pt x="10" y="13"/>
                    <a:pt x="10" y="12"/>
                    <a:pt x="9" y="12"/>
                  </a:cubicBezTo>
                  <a:cubicBezTo>
                    <a:pt x="8" y="11"/>
                    <a:pt x="7" y="13"/>
                    <a:pt x="7" y="14"/>
                  </a:cubicBezTo>
                  <a:cubicBezTo>
                    <a:pt x="5" y="15"/>
                    <a:pt x="4" y="15"/>
                    <a:pt x="4" y="17"/>
                  </a:cubicBezTo>
                  <a:cubicBezTo>
                    <a:pt x="4" y="19"/>
                    <a:pt x="4" y="20"/>
                    <a:pt x="3" y="22"/>
                  </a:cubicBezTo>
                  <a:cubicBezTo>
                    <a:pt x="2" y="23"/>
                    <a:pt x="2" y="25"/>
                    <a:pt x="1" y="27"/>
                  </a:cubicBezTo>
                  <a:cubicBezTo>
                    <a:pt x="0" y="26"/>
                    <a:pt x="1" y="25"/>
                    <a:pt x="1" y="24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2" y="18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3"/>
                    <a:pt x="2" y="14"/>
                    <a:pt x="2" y="13"/>
                  </a:cubicBezTo>
                  <a:cubicBezTo>
                    <a:pt x="3" y="12"/>
                    <a:pt x="4" y="12"/>
                    <a:pt x="4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5"/>
                    <a:pt x="4" y="1"/>
                    <a:pt x="6" y="0"/>
                  </a:cubicBezTo>
                  <a:cubicBezTo>
                    <a:pt x="7" y="1"/>
                    <a:pt x="7" y="5"/>
                    <a:pt x="8" y="6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2" y="12"/>
                    <a:pt x="13" y="10"/>
                    <a:pt x="14" y="10"/>
                  </a:cubicBezTo>
                  <a:cubicBezTo>
                    <a:pt x="16" y="10"/>
                    <a:pt x="16" y="10"/>
                    <a:pt x="18" y="9"/>
                  </a:cubicBezTo>
                  <a:cubicBezTo>
                    <a:pt x="19" y="8"/>
                    <a:pt x="20" y="7"/>
                    <a:pt x="21" y="6"/>
                  </a:cubicBezTo>
                  <a:cubicBezTo>
                    <a:pt x="23" y="4"/>
                    <a:pt x="23" y="4"/>
                    <a:pt x="25" y="4"/>
                  </a:cubicBezTo>
                  <a:cubicBezTo>
                    <a:pt x="27" y="4"/>
                    <a:pt x="28" y="4"/>
                    <a:pt x="29" y="3"/>
                  </a:cubicBezTo>
                  <a:cubicBezTo>
                    <a:pt x="30" y="2"/>
                    <a:pt x="31" y="2"/>
                    <a:pt x="32" y="4"/>
                  </a:cubicBezTo>
                  <a:cubicBezTo>
                    <a:pt x="32" y="5"/>
                    <a:pt x="32" y="5"/>
                    <a:pt x="33" y="6"/>
                  </a:cubicBezTo>
                  <a:cubicBezTo>
                    <a:pt x="34" y="7"/>
                    <a:pt x="36" y="9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2" y="6"/>
                    <a:pt x="31" y="6"/>
                  </a:cubicBezTo>
                  <a:cubicBezTo>
                    <a:pt x="29" y="5"/>
                    <a:pt x="30" y="6"/>
                    <a:pt x="28" y="7"/>
                  </a:cubicBezTo>
                  <a:cubicBezTo>
                    <a:pt x="28" y="7"/>
                    <a:pt x="26" y="6"/>
                    <a:pt x="26" y="6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581" y="3124"/>
              <a:ext cx="40" cy="406"/>
            </a:xfrm>
            <a:custGeom>
              <a:avLst/>
              <a:gdLst>
                <a:gd name="T0" fmla="*/ 5 w 15"/>
                <a:gd name="T1" fmla="*/ 0 h 150"/>
                <a:gd name="T2" fmla="*/ 1 w 15"/>
                <a:gd name="T3" fmla="*/ 139 h 150"/>
                <a:gd name="T4" fmla="*/ 15 w 15"/>
                <a:gd name="T5" fmla="*/ 149 h 150"/>
                <a:gd name="T6" fmla="*/ 4 w 15"/>
                <a:gd name="T7" fmla="*/ 138 h 150"/>
                <a:gd name="T8" fmla="*/ 5 w 15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0">
                  <a:moveTo>
                    <a:pt x="5" y="0"/>
                  </a:moveTo>
                  <a:cubicBezTo>
                    <a:pt x="5" y="0"/>
                    <a:pt x="0" y="135"/>
                    <a:pt x="1" y="139"/>
                  </a:cubicBezTo>
                  <a:cubicBezTo>
                    <a:pt x="1" y="139"/>
                    <a:pt x="4" y="150"/>
                    <a:pt x="15" y="149"/>
                  </a:cubicBezTo>
                  <a:cubicBezTo>
                    <a:pt x="15" y="149"/>
                    <a:pt x="4" y="145"/>
                    <a:pt x="4" y="13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629" y="3517"/>
              <a:ext cx="376" cy="16"/>
            </a:xfrm>
            <a:custGeom>
              <a:avLst/>
              <a:gdLst>
                <a:gd name="T0" fmla="*/ 139 w 139"/>
                <a:gd name="T1" fmla="*/ 2 h 6"/>
                <a:gd name="T2" fmla="*/ 0 w 139"/>
                <a:gd name="T3" fmla="*/ 5 h 6"/>
                <a:gd name="T4" fmla="*/ 139 w 13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6">
                  <a:moveTo>
                    <a:pt x="139" y="2"/>
                  </a:moveTo>
                  <a:cubicBezTo>
                    <a:pt x="139" y="2"/>
                    <a:pt x="2" y="6"/>
                    <a:pt x="0" y="5"/>
                  </a:cubicBezTo>
                  <a:cubicBezTo>
                    <a:pt x="0" y="5"/>
                    <a:pt x="124" y="0"/>
                    <a:pt x="139" y="2"/>
                  </a:cubicBez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713" y="3319"/>
              <a:ext cx="130" cy="70"/>
            </a:xfrm>
            <a:custGeom>
              <a:avLst/>
              <a:gdLst>
                <a:gd name="T0" fmla="*/ 34 w 48"/>
                <a:gd name="T1" fmla="*/ 9 h 26"/>
                <a:gd name="T2" fmla="*/ 38 w 48"/>
                <a:gd name="T3" fmla="*/ 12 h 26"/>
                <a:gd name="T4" fmla="*/ 39 w 48"/>
                <a:gd name="T5" fmla="*/ 17 h 26"/>
                <a:gd name="T6" fmla="*/ 43 w 48"/>
                <a:gd name="T7" fmla="*/ 20 h 26"/>
                <a:gd name="T8" fmla="*/ 47 w 48"/>
                <a:gd name="T9" fmla="*/ 23 h 26"/>
                <a:gd name="T10" fmla="*/ 45 w 48"/>
                <a:gd name="T11" fmla="*/ 25 h 26"/>
                <a:gd name="T12" fmla="*/ 41 w 48"/>
                <a:gd name="T13" fmla="*/ 24 h 26"/>
                <a:gd name="T14" fmla="*/ 31 w 48"/>
                <a:gd name="T15" fmla="*/ 20 h 26"/>
                <a:gd name="T16" fmla="*/ 23 w 48"/>
                <a:gd name="T17" fmla="*/ 17 h 26"/>
                <a:gd name="T18" fmla="*/ 20 w 48"/>
                <a:gd name="T19" fmla="*/ 13 h 26"/>
                <a:gd name="T20" fmla="*/ 16 w 48"/>
                <a:gd name="T21" fmla="*/ 12 h 26"/>
                <a:gd name="T22" fmla="*/ 9 w 48"/>
                <a:gd name="T23" fmla="*/ 6 h 26"/>
                <a:gd name="T24" fmla="*/ 0 w 48"/>
                <a:gd name="T25" fmla="*/ 1 h 26"/>
                <a:gd name="T26" fmla="*/ 9 w 48"/>
                <a:gd name="T27" fmla="*/ 4 h 26"/>
                <a:gd name="T28" fmla="*/ 17 w 48"/>
                <a:gd name="T29" fmla="*/ 6 h 26"/>
                <a:gd name="T30" fmla="*/ 24 w 48"/>
                <a:gd name="T31" fmla="*/ 6 h 26"/>
                <a:gd name="T32" fmla="*/ 28 w 48"/>
                <a:gd name="T33" fmla="*/ 8 h 26"/>
                <a:gd name="T34" fmla="*/ 32 w 48"/>
                <a:gd name="T35" fmla="*/ 8 h 26"/>
                <a:gd name="T36" fmla="*/ 34 w 48"/>
                <a:gd name="T3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6">
                  <a:moveTo>
                    <a:pt x="34" y="9"/>
                  </a:moveTo>
                  <a:cubicBezTo>
                    <a:pt x="35" y="10"/>
                    <a:pt x="37" y="10"/>
                    <a:pt x="38" y="12"/>
                  </a:cubicBezTo>
                  <a:cubicBezTo>
                    <a:pt x="39" y="13"/>
                    <a:pt x="38" y="15"/>
                    <a:pt x="39" y="17"/>
                  </a:cubicBezTo>
                  <a:cubicBezTo>
                    <a:pt x="40" y="18"/>
                    <a:pt x="42" y="19"/>
                    <a:pt x="43" y="20"/>
                  </a:cubicBezTo>
                  <a:cubicBezTo>
                    <a:pt x="45" y="21"/>
                    <a:pt x="46" y="21"/>
                    <a:pt x="47" y="23"/>
                  </a:cubicBezTo>
                  <a:cubicBezTo>
                    <a:pt x="48" y="25"/>
                    <a:pt x="48" y="26"/>
                    <a:pt x="45" y="25"/>
                  </a:cubicBezTo>
                  <a:cubicBezTo>
                    <a:pt x="44" y="25"/>
                    <a:pt x="42" y="25"/>
                    <a:pt x="41" y="24"/>
                  </a:cubicBezTo>
                  <a:cubicBezTo>
                    <a:pt x="37" y="22"/>
                    <a:pt x="35" y="20"/>
                    <a:pt x="31" y="20"/>
                  </a:cubicBezTo>
                  <a:cubicBezTo>
                    <a:pt x="28" y="20"/>
                    <a:pt x="25" y="19"/>
                    <a:pt x="23" y="17"/>
                  </a:cubicBezTo>
                  <a:cubicBezTo>
                    <a:pt x="22" y="15"/>
                    <a:pt x="22" y="14"/>
                    <a:pt x="20" y="13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2" y="11"/>
                    <a:pt x="11" y="9"/>
                    <a:pt x="9" y="6"/>
                  </a:cubicBezTo>
                  <a:cubicBezTo>
                    <a:pt x="7" y="4"/>
                    <a:pt x="1" y="4"/>
                    <a:pt x="0" y="1"/>
                  </a:cubicBezTo>
                  <a:cubicBezTo>
                    <a:pt x="4" y="0"/>
                    <a:pt x="6" y="2"/>
                    <a:pt x="9" y="4"/>
                  </a:cubicBezTo>
                  <a:cubicBezTo>
                    <a:pt x="11" y="5"/>
                    <a:pt x="14" y="6"/>
                    <a:pt x="17" y="6"/>
                  </a:cubicBezTo>
                  <a:cubicBezTo>
                    <a:pt x="19" y="6"/>
                    <a:pt x="22" y="6"/>
                    <a:pt x="24" y="6"/>
                  </a:cubicBezTo>
                  <a:cubicBezTo>
                    <a:pt x="26" y="6"/>
                    <a:pt x="27" y="8"/>
                    <a:pt x="28" y="8"/>
                  </a:cubicBezTo>
                  <a:cubicBezTo>
                    <a:pt x="29" y="8"/>
                    <a:pt x="31" y="8"/>
                    <a:pt x="32" y="8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916" y="3173"/>
              <a:ext cx="105" cy="130"/>
            </a:xfrm>
            <a:custGeom>
              <a:avLst/>
              <a:gdLst>
                <a:gd name="T0" fmla="*/ 23 w 39"/>
                <a:gd name="T1" fmla="*/ 0 h 48"/>
                <a:gd name="T2" fmla="*/ 11 w 39"/>
                <a:gd name="T3" fmla="*/ 8 h 48"/>
                <a:gd name="T4" fmla="*/ 6 w 39"/>
                <a:gd name="T5" fmla="*/ 11 h 48"/>
                <a:gd name="T6" fmla="*/ 0 w 39"/>
                <a:gd name="T7" fmla="*/ 12 h 48"/>
                <a:gd name="T8" fmla="*/ 15 w 39"/>
                <a:gd name="T9" fmla="*/ 18 h 48"/>
                <a:gd name="T10" fmla="*/ 25 w 39"/>
                <a:gd name="T11" fmla="*/ 24 h 48"/>
                <a:gd name="T12" fmla="*/ 28 w 39"/>
                <a:gd name="T13" fmla="*/ 24 h 48"/>
                <a:gd name="T14" fmla="*/ 28 w 39"/>
                <a:gd name="T15" fmla="*/ 23 h 48"/>
                <a:gd name="T16" fmla="*/ 30 w 39"/>
                <a:gd name="T17" fmla="*/ 30 h 48"/>
                <a:gd name="T18" fmla="*/ 38 w 39"/>
                <a:gd name="T19" fmla="*/ 48 h 48"/>
                <a:gd name="T20" fmla="*/ 36 w 39"/>
                <a:gd name="T21" fmla="*/ 22 h 48"/>
                <a:gd name="T22" fmla="*/ 27 w 39"/>
                <a:gd name="T23" fmla="*/ 4 h 48"/>
                <a:gd name="T24" fmla="*/ 23 w 39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8">
                  <a:moveTo>
                    <a:pt x="23" y="0"/>
                  </a:moveTo>
                  <a:cubicBezTo>
                    <a:pt x="20" y="9"/>
                    <a:pt x="17" y="4"/>
                    <a:pt x="11" y="8"/>
                  </a:cubicBezTo>
                  <a:cubicBezTo>
                    <a:pt x="9" y="9"/>
                    <a:pt x="9" y="10"/>
                    <a:pt x="6" y="11"/>
                  </a:cubicBezTo>
                  <a:cubicBezTo>
                    <a:pt x="5" y="11"/>
                    <a:pt x="2" y="11"/>
                    <a:pt x="0" y="12"/>
                  </a:cubicBezTo>
                  <a:cubicBezTo>
                    <a:pt x="6" y="13"/>
                    <a:pt x="12" y="11"/>
                    <a:pt x="15" y="18"/>
                  </a:cubicBezTo>
                  <a:cubicBezTo>
                    <a:pt x="20" y="15"/>
                    <a:pt x="25" y="18"/>
                    <a:pt x="25" y="24"/>
                  </a:cubicBezTo>
                  <a:cubicBezTo>
                    <a:pt x="26" y="24"/>
                    <a:pt x="27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31" y="24"/>
                    <a:pt x="30" y="27"/>
                    <a:pt x="30" y="30"/>
                  </a:cubicBezTo>
                  <a:cubicBezTo>
                    <a:pt x="36" y="31"/>
                    <a:pt x="37" y="45"/>
                    <a:pt x="38" y="48"/>
                  </a:cubicBezTo>
                  <a:cubicBezTo>
                    <a:pt x="39" y="39"/>
                    <a:pt x="36" y="31"/>
                    <a:pt x="36" y="22"/>
                  </a:cubicBezTo>
                  <a:cubicBezTo>
                    <a:pt x="35" y="15"/>
                    <a:pt x="37" y="0"/>
                    <a:pt x="27" y="4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0D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908" y="3143"/>
              <a:ext cx="99" cy="44"/>
            </a:xfrm>
            <a:custGeom>
              <a:avLst/>
              <a:gdLst>
                <a:gd name="T0" fmla="*/ 6 w 37"/>
                <a:gd name="T1" fmla="*/ 4 h 16"/>
                <a:gd name="T2" fmla="*/ 7 w 37"/>
                <a:gd name="T3" fmla="*/ 11 h 16"/>
                <a:gd name="T4" fmla="*/ 13 w 37"/>
                <a:gd name="T5" fmla="*/ 15 h 16"/>
                <a:gd name="T6" fmla="*/ 17 w 37"/>
                <a:gd name="T7" fmla="*/ 14 h 16"/>
                <a:gd name="T8" fmla="*/ 20 w 37"/>
                <a:gd name="T9" fmla="*/ 15 h 16"/>
                <a:gd name="T10" fmla="*/ 25 w 37"/>
                <a:gd name="T11" fmla="*/ 8 h 16"/>
                <a:gd name="T12" fmla="*/ 30 w 37"/>
                <a:gd name="T13" fmla="*/ 12 h 16"/>
                <a:gd name="T14" fmla="*/ 37 w 37"/>
                <a:gd name="T15" fmla="*/ 11 h 16"/>
                <a:gd name="T16" fmla="*/ 29 w 37"/>
                <a:gd name="T17" fmla="*/ 7 h 16"/>
                <a:gd name="T18" fmla="*/ 22 w 37"/>
                <a:gd name="T19" fmla="*/ 8 h 16"/>
                <a:gd name="T20" fmla="*/ 9 w 37"/>
                <a:gd name="T21" fmla="*/ 7 h 16"/>
                <a:gd name="T22" fmla="*/ 5 w 37"/>
                <a:gd name="T23" fmla="*/ 0 h 16"/>
                <a:gd name="T24" fmla="*/ 6 w 37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16">
                  <a:moveTo>
                    <a:pt x="6" y="4"/>
                  </a:moveTo>
                  <a:cubicBezTo>
                    <a:pt x="0" y="7"/>
                    <a:pt x="5" y="9"/>
                    <a:pt x="7" y="11"/>
                  </a:cubicBezTo>
                  <a:cubicBezTo>
                    <a:pt x="9" y="12"/>
                    <a:pt x="11" y="15"/>
                    <a:pt x="13" y="15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8" y="14"/>
                    <a:pt x="19" y="16"/>
                    <a:pt x="20" y="15"/>
                  </a:cubicBezTo>
                  <a:cubicBezTo>
                    <a:pt x="24" y="14"/>
                    <a:pt x="23" y="11"/>
                    <a:pt x="25" y="8"/>
                  </a:cubicBezTo>
                  <a:cubicBezTo>
                    <a:pt x="28" y="8"/>
                    <a:pt x="27" y="11"/>
                    <a:pt x="30" y="12"/>
                  </a:cubicBezTo>
                  <a:cubicBezTo>
                    <a:pt x="31" y="12"/>
                    <a:pt x="36" y="11"/>
                    <a:pt x="37" y="11"/>
                  </a:cubicBezTo>
                  <a:cubicBezTo>
                    <a:pt x="33" y="11"/>
                    <a:pt x="32" y="9"/>
                    <a:pt x="29" y="7"/>
                  </a:cubicBezTo>
                  <a:cubicBezTo>
                    <a:pt x="25" y="4"/>
                    <a:pt x="26" y="5"/>
                    <a:pt x="22" y="8"/>
                  </a:cubicBezTo>
                  <a:cubicBezTo>
                    <a:pt x="19" y="11"/>
                    <a:pt x="8" y="16"/>
                    <a:pt x="9" y="7"/>
                  </a:cubicBezTo>
                  <a:cubicBezTo>
                    <a:pt x="6" y="7"/>
                    <a:pt x="3" y="2"/>
                    <a:pt x="5" y="0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0"/>
            <p:cNvSpPr/>
            <p:nvPr/>
          </p:nvSpPr>
          <p:spPr bwMode="auto">
            <a:xfrm>
              <a:off x="891" y="3214"/>
              <a:ext cx="108" cy="81"/>
            </a:xfrm>
            <a:custGeom>
              <a:avLst/>
              <a:gdLst>
                <a:gd name="T0" fmla="*/ 10 w 40"/>
                <a:gd name="T1" fmla="*/ 3 h 30"/>
                <a:gd name="T2" fmla="*/ 26 w 40"/>
                <a:gd name="T3" fmla="*/ 16 h 30"/>
                <a:gd name="T4" fmla="*/ 26 w 40"/>
                <a:gd name="T5" fmla="*/ 18 h 30"/>
                <a:gd name="T6" fmla="*/ 27 w 40"/>
                <a:gd name="T7" fmla="*/ 18 h 30"/>
                <a:gd name="T8" fmla="*/ 32 w 40"/>
                <a:gd name="T9" fmla="*/ 25 h 30"/>
                <a:gd name="T10" fmla="*/ 37 w 40"/>
                <a:gd name="T11" fmla="*/ 27 h 30"/>
                <a:gd name="T12" fmla="*/ 40 w 40"/>
                <a:gd name="T13" fmla="*/ 30 h 30"/>
                <a:gd name="T14" fmla="*/ 31 w 40"/>
                <a:gd name="T15" fmla="*/ 18 h 30"/>
                <a:gd name="T16" fmla="*/ 21 w 40"/>
                <a:gd name="T17" fmla="*/ 12 h 30"/>
                <a:gd name="T18" fmla="*/ 13 w 40"/>
                <a:gd name="T19" fmla="*/ 4 h 30"/>
                <a:gd name="T20" fmla="*/ 0 w 40"/>
                <a:gd name="T21" fmla="*/ 0 h 30"/>
                <a:gd name="T22" fmla="*/ 10 w 40"/>
                <a:gd name="T2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0">
                  <a:moveTo>
                    <a:pt x="10" y="3"/>
                  </a:moveTo>
                  <a:cubicBezTo>
                    <a:pt x="13" y="7"/>
                    <a:pt x="20" y="14"/>
                    <a:pt x="26" y="16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9" y="21"/>
                    <a:pt x="30" y="23"/>
                    <a:pt x="32" y="25"/>
                  </a:cubicBezTo>
                  <a:cubicBezTo>
                    <a:pt x="34" y="26"/>
                    <a:pt x="35" y="26"/>
                    <a:pt x="37" y="27"/>
                  </a:cubicBezTo>
                  <a:cubicBezTo>
                    <a:pt x="38" y="28"/>
                    <a:pt x="38" y="29"/>
                    <a:pt x="40" y="30"/>
                  </a:cubicBezTo>
                  <a:cubicBezTo>
                    <a:pt x="37" y="26"/>
                    <a:pt x="34" y="22"/>
                    <a:pt x="31" y="18"/>
                  </a:cubicBezTo>
                  <a:cubicBezTo>
                    <a:pt x="28" y="14"/>
                    <a:pt x="26" y="15"/>
                    <a:pt x="21" y="12"/>
                  </a:cubicBezTo>
                  <a:cubicBezTo>
                    <a:pt x="18" y="10"/>
                    <a:pt x="17" y="6"/>
                    <a:pt x="13" y="4"/>
                  </a:cubicBezTo>
                  <a:cubicBezTo>
                    <a:pt x="8" y="2"/>
                    <a:pt x="3" y="3"/>
                    <a:pt x="0" y="0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1"/>
            <p:cNvSpPr/>
            <p:nvPr/>
          </p:nvSpPr>
          <p:spPr bwMode="auto">
            <a:xfrm>
              <a:off x="913" y="3122"/>
              <a:ext cx="73" cy="40"/>
            </a:xfrm>
            <a:custGeom>
              <a:avLst/>
              <a:gdLst>
                <a:gd name="T0" fmla="*/ 4 w 27"/>
                <a:gd name="T1" fmla="*/ 4 h 15"/>
                <a:gd name="T2" fmla="*/ 8 w 27"/>
                <a:gd name="T3" fmla="*/ 12 h 15"/>
                <a:gd name="T4" fmla="*/ 16 w 27"/>
                <a:gd name="T5" fmla="*/ 15 h 15"/>
                <a:gd name="T6" fmla="*/ 21 w 27"/>
                <a:gd name="T7" fmla="*/ 12 h 15"/>
                <a:gd name="T8" fmla="*/ 27 w 27"/>
                <a:gd name="T9" fmla="*/ 13 h 15"/>
                <a:gd name="T10" fmla="*/ 9 w 27"/>
                <a:gd name="T11" fmla="*/ 12 h 15"/>
                <a:gd name="T12" fmla="*/ 0 w 27"/>
                <a:gd name="T13" fmla="*/ 5 h 15"/>
                <a:gd name="T14" fmla="*/ 4 w 27"/>
                <a:gd name="T1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5">
                  <a:moveTo>
                    <a:pt x="4" y="4"/>
                  </a:moveTo>
                  <a:cubicBezTo>
                    <a:pt x="7" y="5"/>
                    <a:pt x="8" y="10"/>
                    <a:pt x="8" y="12"/>
                  </a:cubicBezTo>
                  <a:cubicBezTo>
                    <a:pt x="11" y="14"/>
                    <a:pt x="13" y="15"/>
                    <a:pt x="16" y="15"/>
                  </a:cubicBezTo>
                  <a:cubicBezTo>
                    <a:pt x="17" y="14"/>
                    <a:pt x="19" y="12"/>
                    <a:pt x="21" y="12"/>
                  </a:cubicBezTo>
                  <a:cubicBezTo>
                    <a:pt x="24" y="12"/>
                    <a:pt x="24" y="14"/>
                    <a:pt x="27" y="13"/>
                  </a:cubicBezTo>
                  <a:cubicBezTo>
                    <a:pt x="24" y="4"/>
                    <a:pt x="15" y="12"/>
                    <a:pt x="9" y="12"/>
                  </a:cubicBezTo>
                  <a:cubicBezTo>
                    <a:pt x="7" y="8"/>
                    <a:pt x="6" y="0"/>
                    <a:pt x="0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2"/>
            <p:cNvSpPr/>
            <p:nvPr/>
          </p:nvSpPr>
          <p:spPr bwMode="auto">
            <a:xfrm>
              <a:off x="597" y="3481"/>
              <a:ext cx="432" cy="46"/>
            </a:xfrm>
            <a:custGeom>
              <a:avLst/>
              <a:gdLst>
                <a:gd name="T0" fmla="*/ 2 w 160"/>
                <a:gd name="T1" fmla="*/ 1 h 17"/>
                <a:gd name="T2" fmla="*/ 8 w 160"/>
                <a:gd name="T3" fmla="*/ 14 h 17"/>
                <a:gd name="T4" fmla="*/ 24 w 160"/>
                <a:gd name="T5" fmla="*/ 15 h 17"/>
                <a:gd name="T6" fmla="*/ 59 w 160"/>
                <a:gd name="T7" fmla="*/ 16 h 17"/>
                <a:gd name="T8" fmla="*/ 94 w 160"/>
                <a:gd name="T9" fmla="*/ 14 h 17"/>
                <a:gd name="T10" fmla="*/ 100 w 160"/>
                <a:gd name="T11" fmla="*/ 14 h 17"/>
                <a:gd name="T12" fmla="*/ 126 w 160"/>
                <a:gd name="T13" fmla="*/ 13 h 17"/>
                <a:gd name="T14" fmla="*/ 153 w 160"/>
                <a:gd name="T15" fmla="*/ 1 h 17"/>
                <a:gd name="T16" fmla="*/ 142 w 160"/>
                <a:gd name="T17" fmla="*/ 8 h 17"/>
                <a:gd name="T18" fmla="*/ 126 w 160"/>
                <a:gd name="T19" fmla="*/ 10 h 17"/>
                <a:gd name="T20" fmla="*/ 113 w 160"/>
                <a:gd name="T21" fmla="*/ 12 h 17"/>
                <a:gd name="T22" fmla="*/ 97 w 160"/>
                <a:gd name="T23" fmla="*/ 10 h 17"/>
                <a:gd name="T24" fmla="*/ 83 w 160"/>
                <a:gd name="T25" fmla="*/ 11 h 17"/>
                <a:gd name="T26" fmla="*/ 66 w 160"/>
                <a:gd name="T27" fmla="*/ 12 h 17"/>
                <a:gd name="T28" fmla="*/ 58 w 160"/>
                <a:gd name="T29" fmla="*/ 12 h 17"/>
                <a:gd name="T30" fmla="*/ 52 w 160"/>
                <a:gd name="T31" fmla="*/ 12 h 17"/>
                <a:gd name="T32" fmla="*/ 35 w 160"/>
                <a:gd name="T33" fmla="*/ 13 h 17"/>
                <a:gd name="T34" fmla="*/ 20 w 160"/>
                <a:gd name="T35" fmla="*/ 10 h 17"/>
                <a:gd name="T36" fmla="*/ 16 w 160"/>
                <a:gd name="T37" fmla="*/ 11 h 17"/>
                <a:gd name="T38" fmla="*/ 12 w 160"/>
                <a:gd name="T39" fmla="*/ 11 h 17"/>
                <a:gd name="T40" fmla="*/ 6 w 160"/>
                <a:gd name="T41" fmla="*/ 9 h 17"/>
                <a:gd name="T42" fmla="*/ 1 w 160"/>
                <a:gd name="T43" fmla="*/ 1 h 17"/>
                <a:gd name="T44" fmla="*/ 0 w 160"/>
                <a:gd name="T45" fmla="*/ 0 h 17"/>
                <a:gd name="T46" fmla="*/ 2 w 160"/>
                <a:gd name="T4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7">
                  <a:moveTo>
                    <a:pt x="2" y="1"/>
                  </a:moveTo>
                  <a:cubicBezTo>
                    <a:pt x="0" y="7"/>
                    <a:pt x="3" y="11"/>
                    <a:pt x="8" y="14"/>
                  </a:cubicBezTo>
                  <a:cubicBezTo>
                    <a:pt x="13" y="17"/>
                    <a:pt x="18" y="15"/>
                    <a:pt x="24" y="15"/>
                  </a:cubicBezTo>
                  <a:cubicBezTo>
                    <a:pt x="36" y="14"/>
                    <a:pt x="48" y="15"/>
                    <a:pt x="59" y="16"/>
                  </a:cubicBezTo>
                  <a:cubicBezTo>
                    <a:pt x="71" y="16"/>
                    <a:pt x="82" y="14"/>
                    <a:pt x="94" y="14"/>
                  </a:cubicBezTo>
                  <a:cubicBezTo>
                    <a:pt x="96" y="14"/>
                    <a:pt x="98" y="14"/>
                    <a:pt x="100" y="14"/>
                  </a:cubicBezTo>
                  <a:cubicBezTo>
                    <a:pt x="109" y="14"/>
                    <a:pt x="117" y="14"/>
                    <a:pt x="126" y="13"/>
                  </a:cubicBezTo>
                  <a:cubicBezTo>
                    <a:pt x="134" y="13"/>
                    <a:pt x="160" y="16"/>
                    <a:pt x="153" y="1"/>
                  </a:cubicBezTo>
                  <a:cubicBezTo>
                    <a:pt x="149" y="6"/>
                    <a:pt x="149" y="8"/>
                    <a:pt x="142" y="8"/>
                  </a:cubicBezTo>
                  <a:cubicBezTo>
                    <a:pt x="137" y="9"/>
                    <a:pt x="131" y="9"/>
                    <a:pt x="126" y="10"/>
                  </a:cubicBezTo>
                  <a:cubicBezTo>
                    <a:pt x="121" y="11"/>
                    <a:pt x="118" y="12"/>
                    <a:pt x="113" y="12"/>
                  </a:cubicBezTo>
                  <a:cubicBezTo>
                    <a:pt x="108" y="11"/>
                    <a:pt x="103" y="10"/>
                    <a:pt x="97" y="10"/>
                  </a:cubicBezTo>
                  <a:cubicBezTo>
                    <a:pt x="92" y="10"/>
                    <a:pt x="88" y="11"/>
                    <a:pt x="83" y="11"/>
                  </a:cubicBezTo>
                  <a:cubicBezTo>
                    <a:pt x="77" y="12"/>
                    <a:pt x="72" y="13"/>
                    <a:pt x="66" y="12"/>
                  </a:cubicBezTo>
                  <a:cubicBezTo>
                    <a:pt x="63" y="12"/>
                    <a:pt x="61" y="12"/>
                    <a:pt x="58" y="12"/>
                  </a:cubicBezTo>
                  <a:cubicBezTo>
                    <a:pt x="56" y="11"/>
                    <a:pt x="54" y="12"/>
                    <a:pt x="52" y="12"/>
                  </a:cubicBezTo>
                  <a:cubicBezTo>
                    <a:pt x="46" y="13"/>
                    <a:pt x="40" y="13"/>
                    <a:pt x="35" y="13"/>
                  </a:cubicBezTo>
                  <a:cubicBezTo>
                    <a:pt x="29" y="14"/>
                    <a:pt x="25" y="10"/>
                    <a:pt x="20" y="10"/>
                  </a:cubicBezTo>
                  <a:cubicBezTo>
                    <a:pt x="19" y="10"/>
                    <a:pt x="18" y="10"/>
                    <a:pt x="16" y="11"/>
                  </a:cubicBezTo>
                  <a:cubicBezTo>
                    <a:pt x="15" y="11"/>
                    <a:pt x="13" y="12"/>
                    <a:pt x="12" y="11"/>
                  </a:cubicBezTo>
                  <a:cubicBezTo>
                    <a:pt x="10" y="11"/>
                    <a:pt x="8" y="10"/>
                    <a:pt x="6" y="9"/>
                  </a:cubicBezTo>
                  <a:cubicBezTo>
                    <a:pt x="6" y="5"/>
                    <a:pt x="6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33"/>
            <p:cNvSpPr/>
            <p:nvPr/>
          </p:nvSpPr>
          <p:spPr bwMode="auto">
            <a:xfrm>
              <a:off x="1034" y="3284"/>
              <a:ext cx="176" cy="176"/>
            </a:xfrm>
            <a:custGeom>
              <a:avLst/>
              <a:gdLst>
                <a:gd name="T0" fmla="*/ 38 w 65"/>
                <a:gd name="T1" fmla="*/ 0 h 65"/>
                <a:gd name="T2" fmla="*/ 37 w 65"/>
                <a:gd name="T3" fmla="*/ 0 h 65"/>
                <a:gd name="T4" fmla="*/ 0 w 65"/>
                <a:gd name="T5" fmla="*/ 20 h 65"/>
                <a:gd name="T6" fmla="*/ 2 w 65"/>
                <a:gd name="T7" fmla="*/ 65 h 65"/>
                <a:gd name="T8" fmla="*/ 63 w 65"/>
                <a:gd name="T9" fmla="*/ 30 h 65"/>
                <a:gd name="T10" fmla="*/ 64 w 65"/>
                <a:gd name="T11" fmla="*/ 26 h 65"/>
                <a:gd name="T12" fmla="*/ 63 w 65"/>
                <a:gd name="T13" fmla="*/ 23 h 65"/>
                <a:gd name="T14" fmla="*/ 39 w 65"/>
                <a:gd name="T15" fmla="*/ 0 h 65"/>
                <a:gd name="T16" fmla="*/ 38 w 65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3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9" y="50"/>
                    <a:pt x="63" y="30"/>
                    <a:pt x="63" y="30"/>
                  </a:cubicBezTo>
                  <a:cubicBezTo>
                    <a:pt x="64" y="29"/>
                    <a:pt x="64" y="26"/>
                    <a:pt x="64" y="26"/>
                  </a:cubicBezTo>
                  <a:cubicBezTo>
                    <a:pt x="64" y="26"/>
                    <a:pt x="65" y="25"/>
                    <a:pt x="63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921" y="3331"/>
              <a:ext cx="130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2" name="Freeform 35"/>
            <p:cNvSpPr/>
            <p:nvPr/>
          </p:nvSpPr>
          <p:spPr bwMode="auto">
            <a:xfrm>
              <a:off x="1018" y="3343"/>
              <a:ext cx="11" cy="125"/>
            </a:xfrm>
            <a:custGeom>
              <a:avLst/>
              <a:gdLst>
                <a:gd name="T0" fmla="*/ 2 w 4"/>
                <a:gd name="T1" fmla="*/ 0 h 46"/>
                <a:gd name="T2" fmla="*/ 0 w 4"/>
                <a:gd name="T3" fmla="*/ 2 h 46"/>
                <a:gd name="T4" fmla="*/ 2 w 4"/>
                <a:gd name="T5" fmla="*/ 46 h 46"/>
                <a:gd name="T6" fmla="*/ 4 w 4"/>
                <a:gd name="T7" fmla="*/ 45 h 46"/>
                <a:gd name="T8" fmla="*/ 2 w 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0"/>
                    <a:pt x="2" y="36"/>
                    <a:pt x="2" y="46"/>
                  </a:cubicBezTo>
                  <a:cubicBezTo>
                    <a:pt x="3" y="46"/>
                    <a:pt x="4" y="45"/>
                    <a:pt x="4" y="45"/>
                  </a:cubicBezTo>
                  <a:cubicBezTo>
                    <a:pt x="4" y="34"/>
                    <a:pt x="3" y="18"/>
                    <a:pt x="2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6"/>
            <p:cNvSpPr/>
            <p:nvPr/>
          </p:nvSpPr>
          <p:spPr bwMode="auto">
            <a:xfrm>
              <a:off x="899" y="3357"/>
              <a:ext cx="106" cy="138"/>
            </a:xfrm>
            <a:custGeom>
              <a:avLst/>
              <a:gdLst>
                <a:gd name="T0" fmla="*/ 38 w 39"/>
                <a:gd name="T1" fmla="*/ 0 h 51"/>
                <a:gd name="T2" fmla="*/ 35 w 39"/>
                <a:gd name="T3" fmla="*/ 1 h 51"/>
                <a:gd name="T4" fmla="*/ 35 w 39"/>
                <a:gd name="T5" fmla="*/ 14 h 51"/>
                <a:gd name="T6" fmla="*/ 31 w 39"/>
                <a:gd name="T7" fmla="*/ 29 h 51"/>
                <a:gd name="T8" fmla="*/ 15 w 39"/>
                <a:gd name="T9" fmla="*/ 39 h 51"/>
                <a:gd name="T10" fmla="*/ 14 w 39"/>
                <a:gd name="T11" fmla="*/ 39 h 51"/>
                <a:gd name="T12" fmla="*/ 8 w 39"/>
                <a:gd name="T13" fmla="*/ 38 h 51"/>
                <a:gd name="T14" fmla="*/ 0 w 39"/>
                <a:gd name="T15" fmla="*/ 37 h 51"/>
                <a:gd name="T16" fmla="*/ 12 w 39"/>
                <a:gd name="T17" fmla="*/ 51 h 51"/>
                <a:gd name="T18" fmla="*/ 15 w 39"/>
                <a:gd name="T19" fmla="*/ 51 h 51"/>
                <a:gd name="T20" fmla="*/ 18 w 39"/>
                <a:gd name="T21" fmla="*/ 51 h 51"/>
                <a:gd name="T22" fmla="*/ 24 w 39"/>
                <a:gd name="T23" fmla="*/ 51 h 51"/>
                <a:gd name="T24" fmla="*/ 31 w 39"/>
                <a:gd name="T25" fmla="*/ 45 h 51"/>
                <a:gd name="T26" fmla="*/ 37 w 39"/>
                <a:gd name="T27" fmla="*/ 39 h 51"/>
                <a:gd name="T28" fmla="*/ 38 w 39"/>
                <a:gd name="T29" fmla="*/ 29 h 51"/>
                <a:gd name="T30" fmla="*/ 39 w 39"/>
                <a:gd name="T31" fmla="*/ 21 h 51"/>
                <a:gd name="T32" fmla="*/ 38 w 39"/>
                <a:gd name="T33" fmla="*/ 1 h 51"/>
                <a:gd name="T34" fmla="*/ 38 w 39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51">
                  <a:moveTo>
                    <a:pt x="38" y="0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6"/>
                    <a:pt x="35" y="10"/>
                    <a:pt x="35" y="14"/>
                  </a:cubicBezTo>
                  <a:cubicBezTo>
                    <a:pt x="36" y="20"/>
                    <a:pt x="34" y="25"/>
                    <a:pt x="31" y="29"/>
                  </a:cubicBezTo>
                  <a:cubicBezTo>
                    <a:pt x="27" y="33"/>
                    <a:pt x="21" y="38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2" y="39"/>
                    <a:pt x="10" y="38"/>
                    <a:pt x="8" y="38"/>
                  </a:cubicBezTo>
                  <a:cubicBezTo>
                    <a:pt x="5" y="37"/>
                    <a:pt x="3" y="37"/>
                    <a:pt x="0" y="37"/>
                  </a:cubicBezTo>
                  <a:cubicBezTo>
                    <a:pt x="3" y="41"/>
                    <a:pt x="8" y="47"/>
                    <a:pt x="12" y="51"/>
                  </a:cubicBezTo>
                  <a:cubicBezTo>
                    <a:pt x="13" y="51"/>
                    <a:pt x="14" y="51"/>
                    <a:pt x="15" y="51"/>
                  </a:cubicBezTo>
                  <a:cubicBezTo>
                    <a:pt x="16" y="51"/>
                    <a:pt x="17" y="51"/>
                    <a:pt x="18" y="51"/>
                  </a:cubicBezTo>
                  <a:cubicBezTo>
                    <a:pt x="20" y="51"/>
                    <a:pt x="22" y="51"/>
                    <a:pt x="24" y="51"/>
                  </a:cubicBezTo>
                  <a:cubicBezTo>
                    <a:pt x="28" y="50"/>
                    <a:pt x="29" y="47"/>
                    <a:pt x="31" y="45"/>
                  </a:cubicBezTo>
                  <a:cubicBezTo>
                    <a:pt x="33" y="43"/>
                    <a:pt x="36" y="41"/>
                    <a:pt x="37" y="39"/>
                  </a:cubicBezTo>
                  <a:cubicBezTo>
                    <a:pt x="39" y="36"/>
                    <a:pt x="38" y="32"/>
                    <a:pt x="38" y="29"/>
                  </a:cubicBezTo>
                  <a:cubicBezTo>
                    <a:pt x="38" y="26"/>
                    <a:pt x="39" y="24"/>
                    <a:pt x="39" y="21"/>
                  </a:cubicBezTo>
                  <a:cubicBezTo>
                    <a:pt x="39" y="14"/>
                    <a:pt x="38" y="8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61" name="Picture 3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883" y="3351"/>
              <a:ext cx="121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4" name="Freeform 38"/>
            <p:cNvSpPr/>
            <p:nvPr/>
          </p:nvSpPr>
          <p:spPr bwMode="auto">
            <a:xfrm>
              <a:off x="886" y="3362"/>
              <a:ext cx="105" cy="92"/>
            </a:xfrm>
            <a:custGeom>
              <a:avLst/>
              <a:gdLst>
                <a:gd name="T0" fmla="*/ 39 w 39"/>
                <a:gd name="T1" fmla="*/ 0 h 34"/>
                <a:gd name="T2" fmla="*/ 4 w 39"/>
                <a:gd name="T3" fmla="*/ 20 h 34"/>
                <a:gd name="T4" fmla="*/ 2 w 39"/>
                <a:gd name="T5" fmla="*/ 21 h 34"/>
                <a:gd name="T6" fmla="*/ 2 w 39"/>
                <a:gd name="T7" fmla="*/ 21 h 34"/>
                <a:gd name="T8" fmla="*/ 1 w 39"/>
                <a:gd name="T9" fmla="*/ 30 h 34"/>
                <a:gd name="T10" fmla="*/ 3 w 39"/>
                <a:gd name="T11" fmla="*/ 32 h 34"/>
                <a:gd name="T12" fmla="*/ 9 w 39"/>
                <a:gd name="T13" fmla="*/ 33 h 34"/>
                <a:gd name="T14" fmla="*/ 19 w 39"/>
                <a:gd name="T15" fmla="*/ 34 h 34"/>
                <a:gd name="T16" fmla="*/ 27 w 39"/>
                <a:gd name="T17" fmla="*/ 32 h 34"/>
                <a:gd name="T18" fmla="*/ 37 w 39"/>
                <a:gd name="T19" fmla="*/ 20 h 34"/>
                <a:gd name="T20" fmla="*/ 37 w 39"/>
                <a:gd name="T21" fmla="*/ 17 h 34"/>
                <a:gd name="T22" fmla="*/ 39 w 39"/>
                <a:gd name="T23" fmla="*/ 2 h 34"/>
                <a:gd name="T24" fmla="*/ 39 w 39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4">
                  <a:moveTo>
                    <a:pt x="39" y="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0" y="27"/>
                    <a:pt x="1" y="30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5" y="32"/>
                    <a:pt x="7" y="33"/>
                    <a:pt x="9" y="33"/>
                  </a:cubicBezTo>
                  <a:cubicBezTo>
                    <a:pt x="13" y="33"/>
                    <a:pt x="16" y="34"/>
                    <a:pt x="19" y="34"/>
                  </a:cubicBezTo>
                  <a:cubicBezTo>
                    <a:pt x="22" y="34"/>
                    <a:pt x="24" y="34"/>
                    <a:pt x="27" y="32"/>
                  </a:cubicBezTo>
                  <a:cubicBezTo>
                    <a:pt x="31" y="29"/>
                    <a:pt x="37" y="26"/>
                    <a:pt x="37" y="20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2"/>
                    <a:pt x="38" y="7"/>
                    <a:pt x="39" y="2"/>
                  </a:cubicBezTo>
                  <a:cubicBezTo>
                    <a:pt x="39" y="2"/>
                    <a:pt x="39" y="1"/>
                    <a:pt x="39" y="0"/>
                  </a:cubicBezTo>
                </a:path>
              </a:pathLst>
            </a:custGeom>
            <a:solidFill>
              <a:srgbClr val="101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9"/>
            <p:cNvSpPr/>
            <p:nvPr/>
          </p:nvSpPr>
          <p:spPr bwMode="auto">
            <a:xfrm>
              <a:off x="948" y="3506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64" name="Picture 40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936" y="3308"/>
              <a:ext cx="27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6" name="Freeform 41"/>
            <p:cNvSpPr/>
            <p:nvPr/>
          </p:nvSpPr>
          <p:spPr bwMode="auto">
            <a:xfrm>
              <a:off x="883" y="3403"/>
              <a:ext cx="70" cy="89"/>
            </a:xfrm>
            <a:custGeom>
              <a:avLst/>
              <a:gdLst>
                <a:gd name="T0" fmla="*/ 2 w 26"/>
                <a:gd name="T1" fmla="*/ 0 h 33"/>
                <a:gd name="T2" fmla="*/ 1 w 26"/>
                <a:gd name="T3" fmla="*/ 9 h 33"/>
                <a:gd name="T4" fmla="*/ 24 w 26"/>
                <a:gd name="T5" fmla="*/ 33 h 33"/>
                <a:gd name="T6" fmla="*/ 26 w 26"/>
                <a:gd name="T7" fmla="*/ 25 h 33"/>
                <a:gd name="T8" fmla="*/ 2 w 2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2" y="0"/>
                  </a:moveTo>
                  <a:cubicBezTo>
                    <a:pt x="2" y="0"/>
                    <a:pt x="0" y="6"/>
                    <a:pt x="1" y="9"/>
                  </a:cubicBezTo>
                  <a:cubicBezTo>
                    <a:pt x="1" y="9"/>
                    <a:pt x="17" y="32"/>
                    <a:pt x="24" y="33"/>
                  </a:cubicBezTo>
                  <a:cubicBezTo>
                    <a:pt x="24" y="33"/>
                    <a:pt x="25" y="31"/>
                    <a:pt x="26" y="25"/>
                  </a:cubicBezTo>
                  <a:cubicBezTo>
                    <a:pt x="26" y="25"/>
                    <a:pt x="10" y="2"/>
                    <a:pt x="2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876" y="3255"/>
              <a:ext cx="332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7" name="Picture 43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887" y="3263"/>
              <a:ext cx="324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7" name="Freeform 44"/>
            <p:cNvSpPr/>
            <p:nvPr/>
          </p:nvSpPr>
          <p:spPr bwMode="auto">
            <a:xfrm>
              <a:off x="889" y="3419"/>
              <a:ext cx="62" cy="73"/>
            </a:xfrm>
            <a:custGeom>
              <a:avLst/>
              <a:gdLst>
                <a:gd name="T0" fmla="*/ 22 w 23"/>
                <a:gd name="T1" fmla="*/ 23 h 27"/>
                <a:gd name="T2" fmla="*/ 20 w 23"/>
                <a:gd name="T3" fmla="*/ 25 h 27"/>
                <a:gd name="T4" fmla="*/ 0 w 23"/>
                <a:gd name="T5" fmla="*/ 2 h 27"/>
                <a:gd name="T6" fmla="*/ 2 w 23"/>
                <a:gd name="T7" fmla="*/ 3 h 27"/>
                <a:gd name="T8" fmla="*/ 19 w 23"/>
                <a:gd name="T9" fmla="*/ 21 h 27"/>
                <a:gd name="T10" fmla="*/ 22 w 23"/>
                <a:gd name="T11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22" y="23"/>
                  </a:moveTo>
                  <a:cubicBezTo>
                    <a:pt x="22" y="23"/>
                    <a:pt x="22" y="27"/>
                    <a:pt x="20" y="25"/>
                  </a:cubicBezTo>
                  <a:cubicBezTo>
                    <a:pt x="20" y="25"/>
                    <a:pt x="1" y="9"/>
                    <a:pt x="0" y="2"/>
                  </a:cubicBezTo>
                  <a:cubicBezTo>
                    <a:pt x="0" y="2"/>
                    <a:pt x="0" y="0"/>
                    <a:pt x="2" y="3"/>
                  </a:cubicBezTo>
                  <a:cubicBezTo>
                    <a:pt x="2" y="3"/>
                    <a:pt x="11" y="17"/>
                    <a:pt x="19" y="21"/>
                  </a:cubicBezTo>
                  <a:cubicBezTo>
                    <a:pt x="19" y="21"/>
                    <a:pt x="23" y="22"/>
                    <a:pt x="22" y="23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8952732" y="4882296"/>
            <a:ext cx="3239268" cy="197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4" descr="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30481"/>
            <a:ext cx="4320461" cy="4358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53705" y="2104281"/>
            <a:ext cx="5029636" cy="1926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研究背景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03026" y="878726"/>
            <a:ext cx="5297095" cy="4380764"/>
            <a:chOff x="382111" y="1042988"/>
            <a:chExt cx="6488113" cy="5365750"/>
          </a:xfrm>
          <a:solidFill>
            <a:schemeClr val="bg1">
              <a:lumMod val="75000"/>
            </a:schemeClr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CE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CE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CE4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9966445" y="4515537"/>
            <a:ext cx="2225554" cy="2381210"/>
            <a:chOff x="-301625" y="1238025"/>
            <a:chExt cx="5348107" cy="584047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301625" y="1238025"/>
              <a:ext cx="4705350" cy="5840474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790766" y="3184198"/>
              <a:ext cx="2255716" cy="2164268"/>
            </a:xfrm>
            <a:prstGeom prst="rect">
              <a:avLst/>
            </a:prstGeom>
          </p:spPr>
        </p:pic>
      </p:grpSp>
      <p:sp>
        <p:nvSpPr>
          <p:cNvPr id="55" name="文本框 54"/>
          <p:cNvSpPr txBox="1"/>
          <p:nvPr/>
        </p:nvSpPr>
        <p:spPr>
          <a:xfrm>
            <a:off x="7617950" y="1261084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649909" y="1748085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627079" y="3897046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7659038" y="4384047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344535" y="4520617"/>
            <a:ext cx="1677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1376494" y="5007618"/>
            <a:ext cx="231457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萋萋芳草忆王孙。柳外楼高空断魂。杜宇声声不忍闻。欲黄昏。雨打梨花深闭门。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5" descr="0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07075" y="62986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0" y="109285"/>
            <a:ext cx="456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李旭科书法" pitchFamily="2" charset="-122"/>
                <a:ea typeface="李旭科书法" pitchFamily="2" charset="-122"/>
              </a:rPr>
              <a:t>研究背景</a:t>
            </a:r>
            <a:endParaRPr lang="zh-CN" altLang="en-US" sz="1600" dirty="0">
              <a:solidFill>
                <a:srgbClr val="C00000"/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H="1">
            <a:off x="9966445" y="4515537"/>
            <a:ext cx="2225554" cy="2381210"/>
            <a:chOff x="-301625" y="1238025"/>
            <a:chExt cx="5348107" cy="5840474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301625" y="1238025"/>
              <a:ext cx="4705350" cy="5840474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790766" y="3184198"/>
              <a:ext cx="2255716" cy="2164268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5966669" y="2368232"/>
            <a:ext cx="4772667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青天有月来几时，我今停杯一问之人攀明月不可得月行却与人相随皎如飞镜临丹阙，绿烟灭尽清辉发但见宵从海上来，宁知晓向云间没白兔捣药秋复春嫦娥孤栖与谁邻今人不见古时月，今月曾经照古人古人今人若流水，共看明月皆如此，唯愿当歌对酒时，月光长照金樽里。兰陵美酒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97644" y="1892929"/>
            <a:ext cx="2222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李旭科书法" pitchFamily="2" charset="-122"/>
                <a:ea typeface="李旭科书法" pitchFamily="2" charset="-122"/>
              </a:rPr>
              <a:t>添加标题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李旭科书法" pitchFamily="2" charset="-122"/>
              <a:ea typeface="李旭科书法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16770" y="1399905"/>
            <a:ext cx="4144118" cy="3568746"/>
            <a:chOff x="1416770" y="1399905"/>
            <a:chExt cx="4144118" cy="3568746"/>
          </a:xfrm>
        </p:grpSpPr>
        <p:sp>
          <p:nvSpPr>
            <p:cNvPr id="19" name="Freeform 9"/>
            <p:cNvSpPr>
              <a:spLocks noEditPoints="1"/>
            </p:cNvSpPr>
            <p:nvPr/>
          </p:nvSpPr>
          <p:spPr bwMode="auto">
            <a:xfrm rot="18619507">
              <a:off x="1844307" y="2702953"/>
              <a:ext cx="1144588" cy="498475"/>
            </a:xfrm>
            <a:custGeom>
              <a:avLst/>
              <a:gdLst>
                <a:gd name="T0" fmla="*/ 191 w 302"/>
                <a:gd name="T1" fmla="*/ 13 h 130"/>
                <a:gd name="T2" fmla="*/ 58 w 302"/>
                <a:gd name="T3" fmla="*/ 20 h 130"/>
                <a:gd name="T4" fmla="*/ 243 w 302"/>
                <a:gd name="T5" fmla="*/ 38 h 130"/>
                <a:gd name="T6" fmla="*/ 230 w 302"/>
                <a:gd name="T7" fmla="*/ 30 h 130"/>
                <a:gd name="T8" fmla="*/ 264 w 302"/>
                <a:gd name="T9" fmla="*/ 47 h 130"/>
                <a:gd name="T10" fmla="*/ 250 w 302"/>
                <a:gd name="T11" fmla="*/ 43 h 130"/>
                <a:gd name="T12" fmla="*/ 258 w 302"/>
                <a:gd name="T13" fmla="*/ 55 h 130"/>
                <a:gd name="T14" fmla="*/ 273 w 302"/>
                <a:gd name="T15" fmla="*/ 55 h 130"/>
                <a:gd name="T16" fmla="*/ 217 w 302"/>
                <a:gd name="T17" fmla="*/ 59 h 130"/>
                <a:gd name="T18" fmla="*/ 227 w 302"/>
                <a:gd name="T19" fmla="*/ 63 h 130"/>
                <a:gd name="T20" fmla="*/ 246 w 302"/>
                <a:gd name="T21" fmla="*/ 77 h 130"/>
                <a:gd name="T22" fmla="*/ 289 w 302"/>
                <a:gd name="T23" fmla="*/ 80 h 130"/>
                <a:gd name="T24" fmla="*/ 289 w 302"/>
                <a:gd name="T25" fmla="*/ 97 h 130"/>
                <a:gd name="T26" fmla="*/ 291 w 302"/>
                <a:gd name="T27" fmla="*/ 127 h 130"/>
                <a:gd name="T28" fmla="*/ 247 w 302"/>
                <a:gd name="T29" fmla="*/ 55 h 130"/>
                <a:gd name="T30" fmla="*/ 235 w 302"/>
                <a:gd name="T31" fmla="*/ 36 h 130"/>
                <a:gd name="T32" fmla="*/ 219 w 302"/>
                <a:gd name="T33" fmla="*/ 33 h 130"/>
                <a:gd name="T34" fmla="*/ 212 w 302"/>
                <a:gd name="T35" fmla="*/ 38 h 130"/>
                <a:gd name="T36" fmla="*/ 199 w 302"/>
                <a:gd name="T37" fmla="*/ 27 h 130"/>
                <a:gd name="T38" fmla="*/ 220 w 302"/>
                <a:gd name="T39" fmla="*/ 24 h 130"/>
                <a:gd name="T40" fmla="*/ 226 w 302"/>
                <a:gd name="T41" fmla="*/ 23 h 130"/>
                <a:gd name="T42" fmla="*/ 213 w 302"/>
                <a:gd name="T43" fmla="*/ 16 h 130"/>
                <a:gd name="T44" fmla="*/ 204 w 302"/>
                <a:gd name="T45" fmla="*/ 19 h 130"/>
                <a:gd name="T46" fmla="*/ 198 w 302"/>
                <a:gd name="T47" fmla="*/ 9 h 130"/>
                <a:gd name="T48" fmla="*/ 192 w 302"/>
                <a:gd name="T49" fmla="*/ 26 h 130"/>
                <a:gd name="T50" fmla="*/ 178 w 302"/>
                <a:gd name="T51" fmla="*/ 23 h 130"/>
                <a:gd name="T52" fmla="*/ 176 w 302"/>
                <a:gd name="T53" fmla="*/ 14 h 130"/>
                <a:gd name="T54" fmla="*/ 163 w 302"/>
                <a:gd name="T55" fmla="*/ 5 h 130"/>
                <a:gd name="T56" fmla="*/ 157 w 302"/>
                <a:gd name="T57" fmla="*/ 8 h 130"/>
                <a:gd name="T58" fmla="*/ 154 w 302"/>
                <a:gd name="T59" fmla="*/ 23 h 130"/>
                <a:gd name="T60" fmla="*/ 145 w 302"/>
                <a:gd name="T61" fmla="*/ 29 h 130"/>
                <a:gd name="T62" fmla="*/ 144 w 302"/>
                <a:gd name="T63" fmla="*/ 18 h 130"/>
                <a:gd name="T64" fmla="*/ 133 w 302"/>
                <a:gd name="T65" fmla="*/ 14 h 130"/>
                <a:gd name="T66" fmla="*/ 128 w 302"/>
                <a:gd name="T67" fmla="*/ 7 h 130"/>
                <a:gd name="T68" fmla="*/ 117 w 302"/>
                <a:gd name="T69" fmla="*/ 0 h 130"/>
                <a:gd name="T70" fmla="*/ 87 w 302"/>
                <a:gd name="T71" fmla="*/ 8 h 130"/>
                <a:gd name="T72" fmla="*/ 69 w 302"/>
                <a:gd name="T73" fmla="*/ 13 h 130"/>
                <a:gd name="T74" fmla="*/ 21 w 302"/>
                <a:gd name="T75" fmla="*/ 58 h 130"/>
                <a:gd name="T76" fmla="*/ 39 w 302"/>
                <a:gd name="T77" fmla="*/ 75 h 130"/>
                <a:gd name="T78" fmla="*/ 91 w 302"/>
                <a:gd name="T79" fmla="*/ 63 h 130"/>
                <a:gd name="T80" fmla="*/ 166 w 302"/>
                <a:gd name="T81" fmla="*/ 58 h 130"/>
                <a:gd name="T82" fmla="*/ 204 w 302"/>
                <a:gd name="T83" fmla="*/ 68 h 130"/>
                <a:gd name="T84" fmla="*/ 251 w 302"/>
                <a:gd name="T85" fmla="*/ 92 h 130"/>
                <a:gd name="T86" fmla="*/ 202 w 302"/>
                <a:gd name="T87" fmla="*/ 58 h 130"/>
                <a:gd name="T88" fmla="*/ 179 w 302"/>
                <a:gd name="T89" fmla="*/ 45 h 130"/>
                <a:gd name="T90" fmla="*/ 192 w 302"/>
                <a:gd name="T91" fmla="*/ 48 h 130"/>
                <a:gd name="T92" fmla="*/ 216 w 302"/>
                <a:gd name="T93" fmla="*/ 56 h 130"/>
                <a:gd name="T94" fmla="*/ 229 w 302"/>
                <a:gd name="T95" fmla="*/ 58 h 130"/>
                <a:gd name="T96" fmla="*/ 239 w 302"/>
                <a:gd name="T97" fmla="*/ 66 h 130"/>
                <a:gd name="T98" fmla="*/ 246 w 302"/>
                <a:gd name="T99" fmla="*/ 58 h 130"/>
                <a:gd name="T100" fmla="*/ 68 w 302"/>
                <a:gd name="T101" fmla="*/ 22 h 130"/>
                <a:gd name="T102" fmla="*/ 182 w 302"/>
                <a:gd name="T103" fmla="*/ 51 h 130"/>
                <a:gd name="T104" fmla="*/ 171 w 302"/>
                <a:gd name="T105" fmla="*/ 42 h 130"/>
                <a:gd name="T106" fmla="*/ 218 w 302"/>
                <a:gd name="T107" fmla="*/ 45 h 130"/>
                <a:gd name="T108" fmla="*/ 224 w 302"/>
                <a:gd name="T109" fmla="*/ 48 h 130"/>
                <a:gd name="T110" fmla="*/ 226 w 302"/>
                <a:gd name="T111" fmla="*/ 45 h 130"/>
                <a:gd name="T112" fmla="*/ 240 w 302"/>
                <a:gd name="T113" fmla="*/ 61 h 130"/>
                <a:gd name="T114" fmla="*/ 184 w 302"/>
                <a:gd name="T115" fmla="*/ 13 h 130"/>
                <a:gd name="T116" fmla="*/ 212 w 302"/>
                <a:gd name="T117" fmla="*/ 31 h 130"/>
                <a:gd name="T118" fmla="*/ 280 w 302"/>
                <a:gd name="T119" fmla="*/ 115 h 130"/>
                <a:gd name="T120" fmla="*/ 275 w 302"/>
                <a:gd name="T121" fmla="*/ 74 h 130"/>
                <a:gd name="T122" fmla="*/ 283 w 302"/>
                <a:gd name="T123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" h="130">
                  <a:moveTo>
                    <a:pt x="92" y="6"/>
                  </a:moveTo>
                  <a:cubicBezTo>
                    <a:pt x="91" y="6"/>
                    <a:pt x="90" y="6"/>
                    <a:pt x="90" y="7"/>
                  </a:cubicBezTo>
                  <a:cubicBezTo>
                    <a:pt x="91" y="8"/>
                    <a:pt x="92" y="7"/>
                    <a:pt x="92" y="6"/>
                  </a:cubicBezTo>
                  <a:close/>
                  <a:moveTo>
                    <a:pt x="191" y="13"/>
                  </a:moveTo>
                  <a:cubicBezTo>
                    <a:pt x="193" y="13"/>
                    <a:pt x="193" y="10"/>
                    <a:pt x="191" y="10"/>
                  </a:cubicBezTo>
                  <a:cubicBezTo>
                    <a:pt x="191" y="11"/>
                    <a:pt x="192" y="11"/>
                    <a:pt x="191" y="13"/>
                  </a:cubicBezTo>
                  <a:close/>
                  <a:moveTo>
                    <a:pt x="147" y="17"/>
                  </a:moveTo>
                  <a:cubicBezTo>
                    <a:pt x="148" y="18"/>
                    <a:pt x="150" y="18"/>
                    <a:pt x="153" y="18"/>
                  </a:cubicBezTo>
                  <a:cubicBezTo>
                    <a:pt x="153" y="17"/>
                    <a:pt x="153" y="16"/>
                    <a:pt x="153" y="15"/>
                  </a:cubicBezTo>
                  <a:cubicBezTo>
                    <a:pt x="150" y="15"/>
                    <a:pt x="147" y="13"/>
                    <a:pt x="147" y="17"/>
                  </a:cubicBezTo>
                  <a:close/>
                  <a:moveTo>
                    <a:pt x="62" y="15"/>
                  </a:moveTo>
                  <a:cubicBezTo>
                    <a:pt x="61" y="17"/>
                    <a:pt x="58" y="17"/>
                    <a:pt x="58" y="20"/>
                  </a:cubicBezTo>
                  <a:cubicBezTo>
                    <a:pt x="60" y="19"/>
                    <a:pt x="63" y="17"/>
                    <a:pt x="62" y="15"/>
                  </a:cubicBezTo>
                  <a:close/>
                  <a:moveTo>
                    <a:pt x="183" y="19"/>
                  </a:moveTo>
                  <a:cubicBezTo>
                    <a:pt x="185" y="17"/>
                    <a:pt x="186" y="22"/>
                    <a:pt x="188" y="20"/>
                  </a:cubicBezTo>
                  <a:cubicBezTo>
                    <a:pt x="188" y="19"/>
                    <a:pt x="184" y="17"/>
                    <a:pt x="183" y="19"/>
                  </a:cubicBezTo>
                  <a:close/>
                  <a:moveTo>
                    <a:pt x="235" y="32"/>
                  </a:moveTo>
                  <a:cubicBezTo>
                    <a:pt x="237" y="34"/>
                    <a:pt x="239" y="37"/>
                    <a:pt x="243" y="38"/>
                  </a:cubicBezTo>
                  <a:cubicBezTo>
                    <a:pt x="244" y="37"/>
                    <a:pt x="243" y="35"/>
                    <a:pt x="244" y="35"/>
                  </a:cubicBezTo>
                  <a:cubicBezTo>
                    <a:pt x="245" y="35"/>
                    <a:pt x="246" y="37"/>
                    <a:pt x="247" y="36"/>
                  </a:cubicBezTo>
                  <a:cubicBezTo>
                    <a:pt x="246" y="35"/>
                    <a:pt x="245" y="33"/>
                    <a:pt x="242" y="33"/>
                  </a:cubicBezTo>
                  <a:cubicBezTo>
                    <a:pt x="242" y="34"/>
                    <a:pt x="242" y="35"/>
                    <a:pt x="242" y="35"/>
                  </a:cubicBezTo>
                  <a:cubicBezTo>
                    <a:pt x="240" y="34"/>
                    <a:pt x="240" y="32"/>
                    <a:pt x="240" y="31"/>
                  </a:cubicBezTo>
                  <a:cubicBezTo>
                    <a:pt x="236" y="28"/>
                    <a:pt x="233" y="30"/>
                    <a:pt x="230" y="30"/>
                  </a:cubicBezTo>
                  <a:cubicBezTo>
                    <a:pt x="230" y="33"/>
                    <a:pt x="233" y="33"/>
                    <a:pt x="235" y="32"/>
                  </a:cubicBezTo>
                  <a:close/>
                  <a:moveTo>
                    <a:pt x="226" y="34"/>
                  </a:moveTo>
                  <a:cubicBezTo>
                    <a:pt x="226" y="34"/>
                    <a:pt x="227" y="34"/>
                    <a:pt x="227" y="33"/>
                  </a:cubicBezTo>
                  <a:cubicBezTo>
                    <a:pt x="227" y="33"/>
                    <a:pt x="226" y="32"/>
                    <a:pt x="226" y="32"/>
                  </a:cubicBezTo>
                  <a:lnTo>
                    <a:pt x="226" y="34"/>
                  </a:lnTo>
                  <a:close/>
                  <a:moveTo>
                    <a:pt x="264" y="47"/>
                  </a:moveTo>
                  <a:cubicBezTo>
                    <a:pt x="262" y="43"/>
                    <a:pt x="258" y="41"/>
                    <a:pt x="256" y="39"/>
                  </a:cubicBezTo>
                  <a:cubicBezTo>
                    <a:pt x="251" y="39"/>
                    <a:pt x="251" y="39"/>
                    <a:pt x="251" y="39"/>
                  </a:cubicBezTo>
                  <a:cubicBezTo>
                    <a:pt x="254" y="44"/>
                    <a:pt x="259" y="45"/>
                    <a:pt x="264" y="47"/>
                  </a:cubicBezTo>
                  <a:close/>
                  <a:moveTo>
                    <a:pt x="253" y="44"/>
                  </a:moveTo>
                  <a:cubicBezTo>
                    <a:pt x="252" y="43"/>
                    <a:pt x="252" y="42"/>
                    <a:pt x="251" y="41"/>
                  </a:cubicBezTo>
                  <a:cubicBezTo>
                    <a:pt x="250" y="42"/>
                    <a:pt x="250" y="42"/>
                    <a:pt x="250" y="43"/>
                  </a:cubicBezTo>
                  <a:cubicBezTo>
                    <a:pt x="252" y="42"/>
                    <a:pt x="251" y="44"/>
                    <a:pt x="253" y="44"/>
                  </a:cubicBezTo>
                  <a:close/>
                  <a:moveTo>
                    <a:pt x="183" y="45"/>
                  </a:moveTo>
                  <a:cubicBezTo>
                    <a:pt x="184" y="45"/>
                    <a:pt x="183" y="46"/>
                    <a:pt x="184" y="46"/>
                  </a:cubicBezTo>
                  <a:cubicBezTo>
                    <a:pt x="184" y="46"/>
                    <a:pt x="185" y="46"/>
                    <a:pt x="186" y="46"/>
                  </a:cubicBezTo>
                  <a:cubicBezTo>
                    <a:pt x="186" y="44"/>
                    <a:pt x="184" y="45"/>
                    <a:pt x="183" y="45"/>
                  </a:cubicBezTo>
                  <a:close/>
                  <a:moveTo>
                    <a:pt x="258" y="55"/>
                  </a:moveTo>
                  <a:cubicBezTo>
                    <a:pt x="257" y="55"/>
                    <a:pt x="257" y="56"/>
                    <a:pt x="256" y="56"/>
                  </a:cubicBezTo>
                  <a:cubicBezTo>
                    <a:pt x="256" y="57"/>
                    <a:pt x="256" y="58"/>
                    <a:pt x="257" y="59"/>
                  </a:cubicBezTo>
                  <a:cubicBezTo>
                    <a:pt x="257" y="58"/>
                    <a:pt x="259" y="59"/>
                    <a:pt x="259" y="58"/>
                  </a:cubicBezTo>
                  <a:cubicBezTo>
                    <a:pt x="258" y="57"/>
                    <a:pt x="259" y="56"/>
                    <a:pt x="258" y="55"/>
                  </a:cubicBezTo>
                  <a:close/>
                  <a:moveTo>
                    <a:pt x="274" y="57"/>
                  </a:moveTo>
                  <a:cubicBezTo>
                    <a:pt x="274" y="56"/>
                    <a:pt x="274" y="55"/>
                    <a:pt x="273" y="55"/>
                  </a:cubicBezTo>
                  <a:cubicBezTo>
                    <a:pt x="273" y="56"/>
                    <a:pt x="272" y="56"/>
                    <a:pt x="272" y="57"/>
                  </a:cubicBezTo>
                  <a:cubicBezTo>
                    <a:pt x="273" y="57"/>
                    <a:pt x="273" y="57"/>
                    <a:pt x="274" y="57"/>
                  </a:cubicBezTo>
                  <a:close/>
                  <a:moveTo>
                    <a:pt x="20" y="57"/>
                  </a:moveTo>
                  <a:cubicBezTo>
                    <a:pt x="18" y="56"/>
                    <a:pt x="17" y="57"/>
                    <a:pt x="17" y="58"/>
                  </a:cubicBezTo>
                  <a:cubicBezTo>
                    <a:pt x="18" y="58"/>
                    <a:pt x="19" y="58"/>
                    <a:pt x="20" y="57"/>
                  </a:cubicBezTo>
                  <a:close/>
                  <a:moveTo>
                    <a:pt x="217" y="59"/>
                  </a:moveTo>
                  <a:cubicBezTo>
                    <a:pt x="217" y="59"/>
                    <a:pt x="217" y="60"/>
                    <a:pt x="218" y="60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17" y="58"/>
                    <a:pt x="217" y="59"/>
                    <a:pt x="217" y="59"/>
                  </a:cubicBezTo>
                  <a:close/>
                  <a:moveTo>
                    <a:pt x="227" y="63"/>
                  </a:moveTo>
                  <a:cubicBezTo>
                    <a:pt x="227" y="64"/>
                    <a:pt x="228" y="65"/>
                    <a:pt x="229" y="66"/>
                  </a:cubicBezTo>
                  <a:cubicBezTo>
                    <a:pt x="229" y="64"/>
                    <a:pt x="229" y="63"/>
                    <a:pt x="227" y="63"/>
                  </a:cubicBezTo>
                  <a:close/>
                  <a:moveTo>
                    <a:pt x="260" y="70"/>
                  </a:moveTo>
                  <a:cubicBezTo>
                    <a:pt x="261" y="73"/>
                    <a:pt x="266" y="76"/>
                    <a:pt x="270" y="77"/>
                  </a:cubicBezTo>
                  <a:cubicBezTo>
                    <a:pt x="268" y="73"/>
                    <a:pt x="264" y="70"/>
                    <a:pt x="260" y="70"/>
                  </a:cubicBezTo>
                  <a:close/>
                  <a:moveTo>
                    <a:pt x="246" y="77"/>
                  </a:moveTo>
                  <a:cubicBezTo>
                    <a:pt x="245" y="74"/>
                    <a:pt x="240" y="72"/>
                    <a:pt x="238" y="71"/>
                  </a:cubicBezTo>
                  <a:cubicBezTo>
                    <a:pt x="240" y="74"/>
                    <a:pt x="243" y="75"/>
                    <a:pt x="246" y="77"/>
                  </a:cubicBezTo>
                  <a:close/>
                  <a:moveTo>
                    <a:pt x="198" y="72"/>
                  </a:moveTo>
                  <a:cubicBezTo>
                    <a:pt x="199" y="75"/>
                    <a:pt x="203" y="75"/>
                    <a:pt x="205" y="77"/>
                  </a:cubicBezTo>
                  <a:cubicBezTo>
                    <a:pt x="204" y="74"/>
                    <a:pt x="202" y="72"/>
                    <a:pt x="198" y="72"/>
                  </a:cubicBezTo>
                  <a:close/>
                  <a:moveTo>
                    <a:pt x="289" y="80"/>
                  </a:moveTo>
                  <a:cubicBezTo>
                    <a:pt x="289" y="79"/>
                    <a:pt x="289" y="78"/>
                    <a:pt x="287" y="78"/>
                  </a:cubicBezTo>
                  <a:cubicBezTo>
                    <a:pt x="287" y="79"/>
                    <a:pt x="288" y="80"/>
                    <a:pt x="289" y="80"/>
                  </a:cubicBezTo>
                  <a:close/>
                  <a:moveTo>
                    <a:pt x="286" y="86"/>
                  </a:moveTo>
                  <a:cubicBezTo>
                    <a:pt x="287" y="87"/>
                    <a:pt x="288" y="88"/>
                    <a:pt x="289" y="89"/>
                  </a:cubicBezTo>
                  <a:cubicBezTo>
                    <a:pt x="289" y="85"/>
                    <a:pt x="286" y="81"/>
                    <a:pt x="283" y="81"/>
                  </a:cubicBezTo>
                  <a:cubicBezTo>
                    <a:pt x="284" y="82"/>
                    <a:pt x="286" y="84"/>
                    <a:pt x="286" y="86"/>
                  </a:cubicBezTo>
                  <a:close/>
                  <a:moveTo>
                    <a:pt x="288" y="95"/>
                  </a:moveTo>
                  <a:cubicBezTo>
                    <a:pt x="288" y="96"/>
                    <a:pt x="288" y="96"/>
                    <a:pt x="289" y="97"/>
                  </a:cubicBezTo>
                  <a:cubicBezTo>
                    <a:pt x="290" y="95"/>
                    <a:pt x="289" y="95"/>
                    <a:pt x="288" y="95"/>
                  </a:cubicBezTo>
                  <a:close/>
                  <a:moveTo>
                    <a:pt x="300" y="115"/>
                  </a:moveTo>
                  <a:cubicBezTo>
                    <a:pt x="299" y="116"/>
                    <a:pt x="301" y="117"/>
                    <a:pt x="302" y="118"/>
                  </a:cubicBezTo>
                  <a:cubicBezTo>
                    <a:pt x="301" y="117"/>
                    <a:pt x="301" y="115"/>
                    <a:pt x="300" y="115"/>
                  </a:cubicBezTo>
                  <a:close/>
                  <a:moveTo>
                    <a:pt x="292" y="130"/>
                  </a:moveTo>
                  <a:cubicBezTo>
                    <a:pt x="291" y="129"/>
                    <a:pt x="292" y="127"/>
                    <a:pt x="291" y="127"/>
                  </a:cubicBezTo>
                  <a:cubicBezTo>
                    <a:pt x="290" y="128"/>
                    <a:pt x="290" y="129"/>
                    <a:pt x="292" y="130"/>
                  </a:cubicBezTo>
                  <a:close/>
                  <a:moveTo>
                    <a:pt x="245" y="60"/>
                  </a:moveTo>
                  <a:cubicBezTo>
                    <a:pt x="250" y="62"/>
                    <a:pt x="254" y="64"/>
                    <a:pt x="258" y="67"/>
                  </a:cubicBezTo>
                  <a:cubicBezTo>
                    <a:pt x="257" y="61"/>
                    <a:pt x="253" y="62"/>
                    <a:pt x="251" y="58"/>
                  </a:cubicBezTo>
                  <a:cubicBezTo>
                    <a:pt x="250" y="56"/>
                    <a:pt x="251" y="55"/>
                    <a:pt x="250" y="55"/>
                  </a:cubicBezTo>
                  <a:cubicBezTo>
                    <a:pt x="249" y="54"/>
                    <a:pt x="249" y="56"/>
                    <a:pt x="247" y="55"/>
                  </a:cubicBezTo>
                  <a:cubicBezTo>
                    <a:pt x="243" y="52"/>
                    <a:pt x="238" y="49"/>
                    <a:pt x="235" y="43"/>
                  </a:cubicBezTo>
                  <a:cubicBezTo>
                    <a:pt x="237" y="44"/>
                    <a:pt x="240" y="46"/>
                    <a:pt x="240" y="44"/>
                  </a:cubicBezTo>
                  <a:cubicBezTo>
                    <a:pt x="239" y="43"/>
                    <a:pt x="240" y="45"/>
                    <a:pt x="239" y="45"/>
                  </a:cubicBezTo>
                  <a:cubicBezTo>
                    <a:pt x="238" y="44"/>
                    <a:pt x="238" y="41"/>
                    <a:pt x="238" y="41"/>
                  </a:cubicBezTo>
                  <a:cubicBezTo>
                    <a:pt x="239" y="42"/>
                    <a:pt x="241" y="40"/>
                    <a:pt x="242" y="39"/>
                  </a:cubicBezTo>
                  <a:cubicBezTo>
                    <a:pt x="240" y="38"/>
                    <a:pt x="237" y="38"/>
                    <a:pt x="235" y="36"/>
                  </a:cubicBezTo>
                  <a:cubicBezTo>
                    <a:pt x="235" y="38"/>
                    <a:pt x="232" y="36"/>
                    <a:pt x="232" y="36"/>
                  </a:cubicBezTo>
                  <a:cubicBezTo>
                    <a:pt x="233" y="37"/>
                    <a:pt x="233" y="38"/>
                    <a:pt x="234" y="39"/>
                  </a:cubicBezTo>
                  <a:cubicBezTo>
                    <a:pt x="234" y="40"/>
                    <a:pt x="233" y="40"/>
                    <a:pt x="232" y="41"/>
                  </a:cubicBezTo>
                  <a:cubicBezTo>
                    <a:pt x="234" y="42"/>
                    <a:pt x="234" y="43"/>
                    <a:pt x="233" y="44"/>
                  </a:cubicBezTo>
                  <a:cubicBezTo>
                    <a:pt x="231" y="43"/>
                    <a:pt x="229" y="41"/>
                    <a:pt x="226" y="42"/>
                  </a:cubicBezTo>
                  <a:cubicBezTo>
                    <a:pt x="224" y="39"/>
                    <a:pt x="227" y="32"/>
                    <a:pt x="219" y="33"/>
                  </a:cubicBezTo>
                  <a:cubicBezTo>
                    <a:pt x="219" y="36"/>
                    <a:pt x="218" y="36"/>
                    <a:pt x="216" y="35"/>
                  </a:cubicBezTo>
                  <a:cubicBezTo>
                    <a:pt x="217" y="40"/>
                    <a:pt x="224" y="35"/>
                    <a:pt x="223" y="40"/>
                  </a:cubicBezTo>
                  <a:cubicBezTo>
                    <a:pt x="221" y="39"/>
                    <a:pt x="220" y="39"/>
                    <a:pt x="217" y="39"/>
                  </a:cubicBezTo>
                  <a:cubicBezTo>
                    <a:pt x="216" y="40"/>
                    <a:pt x="217" y="41"/>
                    <a:pt x="217" y="42"/>
                  </a:cubicBezTo>
                  <a:cubicBezTo>
                    <a:pt x="216" y="40"/>
                    <a:pt x="214" y="40"/>
                    <a:pt x="213" y="40"/>
                  </a:cubicBezTo>
                  <a:cubicBezTo>
                    <a:pt x="214" y="39"/>
                    <a:pt x="212" y="39"/>
                    <a:pt x="212" y="38"/>
                  </a:cubicBezTo>
                  <a:cubicBezTo>
                    <a:pt x="214" y="37"/>
                    <a:pt x="214" y="39"/>
                    <a:pt x="214" y="37"/>
                  </a:cubicBezTo>
                  <a:cubicBezTo>
                    <a:pt x="213" y="36"/>
                    <a:pt x="213" y="36"/>
                    <a:pt x="212" y="36"/>
                  </a:cubicBezTo>
                  <a:cubicBezTo>
                    <a:pt x="212" y="35"/>
                    <a:pt x="212" y="33"/>
                    <a:pt x="211" y="33"/>
                  </a:cubicBezTo>
                  <a:cubicBezTo>
                    <a:pt x="211" y="34"/>
                    <a:pt x="209" y="34"/>
                    <a:pt x="209" y="35"/>
                  </a:cubicBezTo>
                  <a:cubicBezTo>
                    <a:pt x="208" y="31"/>
                    <a:pt x="202" y="34"/>
                    <a:pt x="201" y="29"/>
                  </a:cubicBezTo>
                  <a:cubicBezTo>
                    <a:pt x="200" y="29"/>
                    <a:pt x="199" y="29"/>
                    <a:pt x="199" y="27"/>
                  </a:cubicBezTo>
                  <a:cubicBezTo>
                    <a:pt x="201" y="27"/>
                    <a:pt x="201" y="28"/>
                    <a:pt x="203" y="29"/>
                  </a:cubicBezTo>
                  <a:cubicBezTo>
                    <a:pt x="203" y="27"/>
                    <a:pt x="204" y="27"/>
                    <a:pt x="205" y="28"/>
                  </a:cubicBezTo>
                  <a:cubicBezTo>
                    <a:pt x="205" y="27"/>
                    <a:pt x="203" y="26"/>
                    <a:pt x="204" y="26"/>
                  </a:cubicBezTo>
                  <a:cubicBezTo>
                    <a:pt x="210" y="26"/>
                    <a:pt x="212" y="28"/>
                    <a:pt x="217" y="27"/>
                  </a:cubicBezTo>
                  <a:cubicBezTo>
                    <a:pt x="216" y="26"/>
                    <a:pt x="217" y="25"/>
                    <a:pt x="218" y="24"/>
                  </a:cubicBezTo>
                  <a:cubicBezTo>
                    <a:pt x="219" y="26"/>
                    <a:pt x="219" y="24"/>
                    <a:pt x="220" y="24"/>
                  </a:cubicBezTo>
                  <a:cubicBezTo>
                    <a:pt x="219" y="27"/>
                    <a:pt x="223" y="28"/>
                    <a:pt x="222" y="31"/>
                  </a:cubicBezTo>
                  <a:cubicBezTo>
                    <a:pt x="223" y="31"/>
                    <a:pt x="223" y="30"/>
                    <a:pt x="224" y="30"/>
                  </a:cubicBezTo>
                  <a:cubicBezTo>
                    <a:pt x="223" y="29"/>
                    <a:pt x="222" y="28"/>
                    <a:pt x="224" y="27"/>
                  </a:cubicBezTo>
                  <a:cubicBezTo>
                    <a:pt x="224" y="28"/>
                    <a:pt x="225" y="27"/>
                    <a:pt x="225" y="29"/>
                  </a:cubicBezTo>
                  <a:cubicBezTo>
                    <a:pt x="228" y="28"/>
                    <a:pt x="226" y="25"/>
                    <a:pt x="225" y="24"/>
                  </a:cubicBezTo>
                  <a:cubicBezTo>
                    <a:pt x="225" y="24"/>
                    <a:pt x="226" y="23"/>
                    <a:pt x="226" y="23"/>
                  </a:cubicBezTo>
                  <a:cubicBezTo>
                    <a:pt x="225" y="22"/>
                    <a:pt x="223" y="21"/>
                    <a:pt x="221" y="21"/>
                  </a:cubicBezTo>
                  <a:cubicBezTo>
                    <a:pt x="221" y="22"/>
                    <a:pt x="221" y="23"/>
                    <a:pt x="220" y="23"/>
                  </a:cubicBezTo>
                  <a:cubicBezTo>
                    <a:pt x="219" y="22"/>
                    <a:pt x="217" y="21"/>
                    <a:pt x="216" y="22"/>
                  </a:cubicBezTo>
                  <a:cubicBezTo>
                    <a:pt x="216" y="20"/>
                    <a:pt x="214" y="20"/>
                    <a:pt x="213" y="18"/>
                  </a:cubicBezTo>
                  <a:cubicBezTo>
                    <a:pt x="215" y="18"/>
                    <a:pt x="216" y="18"/>
                    <a:pt x="216" y="17"/>
                  </a:cubicBezTo>
                  <a:cubicBezTo>
                    <a:pt x="215" y="17"/>
                    <a:pt x="215" y="15"/>
                    <a:pt x="213" y="16"/>
                  </a:cubicBezTo>
                  <a:cubicBezTo>
                    <a:pt x="212" y="17"/>
                    <a:pt x="213" y="18"/>
                    <a:pt x="212" y="18"/>
                  </a:cubicBezTo>
                  <a:cubicBezTo>
                    <a:pt x="211" y="17"/>
                    <a:pt x="211" y="17"/>
                    <a:pt x="210" y="18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7" y="17"/>
                    <a:pt x="208" y="18"/>
                    <a:pt x="207" y="18"/>
                  </a:cubicBezTo>
                  <a:cubicBezTo>
                    <a:pt x="206" y="18"/>
                    <a:pt x="205" y="18"/>
                    <a:pt x="204" y="19"/>
                  </a:cubicBezTo>
                  <a:cubicBezTo>
                    <a:pt x="204" y="18"/>
                    <a:pt x="205" y="17"/>
                    <a:pt x="204" y="17"/>
                  </a:cubicBezTo>
                  <a:cubicBezTo>
                    <a:pt x="203" y="17"/>
                    <a:pt x="203" y="18"/>
                    <a:pt x="203" y="18"/>
                  </a:cubicBezTo>
                  <a:cubicBezTo>
                    <a:pt x="202" y="16"/>
                    <a:pt x="199" y="14"/>
                    <a:pt x="198" y="13"/>
                  </a:cubicBezTo>
                  <a:cubicBezTo>
                    <a:pt x="198" y="12"/>
                    <a:pt x="198" y="11"/>
                    <a:pt x="199" y="11"/>
                  </a:cubicBezTo>
                  <a:cubicBezTo>
                    <a:pt x="199" y="12"/>
                    <a:pt x="201" y="12"/>
                    <a:pt x="202" y="12"/>
                  </a:cubicBezTo>
                  <a:cubicBezTo>
                    <a:pt x="201" y="10"/>
                    <a:pt x="199" y="10"/>
                    <a:pt x="198" y="9"/>
                  </a:cubicBezTo>
                  <a:cubicBezTo>
                    <a:pt x="198" y="10"/>
                    <a:pt x="197" y="12"/>
                    <a:pt x="198" y="14"/>
                  </a:cubicBezTo>
                  <a:cubicBezTo>
                    <a:pt x="196" y="15"/>
                    <a:pt x="195" y="16"/>
                    <a:pt x="193" y="14"/>
                  </a:cubicBezTo>
                  <a:cubicBezTo>
                    <a:pt x="192" y="16"/>
                    <a:pt x="190" y="16"/>
                    <a:pt x="190" y="17"/>
                  </a:cubicBezTo>
                  <a:cubicBezTo>
                    <a:pt x="191" y="19"/>
                    <a:pt x="193" y="18"/>
                    <a:pt x="194" y="19"/>
                  </a:cubicBezTo>
                  <a:cubicBezTo>
                    <a:pt x="192" y="21"/>
                    <a:pt x="194" y="25"/>
                    <a:pt x="196" y="26"/>
                  </a:cubicBezTo>
                  <a:cubicBezTo>
                    <a:pt x="195" y="27"/>
                    <a:pt x="194" y="26"/>
                    <a:pt x="192" y="26"/>
                  </a:cubicBezTo>
                  <a:cubicBezTo>
                    <a:pt x="191" y="29"/>
                    <a:pt x="194" y="29"/>
                    <a:pt x="193" y="30"/>
                  </a:cubicBezTo>
                  <a:cubicBezTo>
                    <a:pt x="192" y="30"/>
                    <a:pt x="192" y="30"/>
                    <a:pt x="191" y="31"/>
                  </a:cubicBezTo>
                  <a:cubicBezTo>
                    <a:pt x="190" y="28"/>
                    <a:pt x="186" y="29"/>
                    <a:pt x="185" y="26"/>
                  </a:cubicBezTo>
                  <a:cubicBezTo>
                    <a:pt x="187" y="26"/>
                    <a:pt x="188" y="28"/>
                    <a:pt x="189" y="26"/>
                  </a:cubicBezTo>
                  <a:cubicBezTo>
                    <a:pt x="189" y="26"/>
                    <a:pt x="188" y="26"/>
                    <a:pt x="188" y="25"/>
                  </a:cubicBezTo>
                  <a:cubicBezTo>
                    <a:pt x="185" y="23"/>
                    <a:pt x="181" y="25"/>
                    <a:pt x="178" y="23"/>
                  </a:cubicBezTo>
                  <a:cubicBezTo>
                    <a:pt x="175" y="24"/>
                    <a:pt x="169" y="22"/>
                    <a:pt x="166" y="20"/>
                  </a:cubicBezTo>
                  <a:cubicBezTo>
                    <a:pt x="167" y="19"/>
                    <a:pt x="169" y="19"/>
                    <a:pt x="170" y="20"/>
                  </a:cubicBezTo>
                  <a:cubicBezTo>
                    <a:pt x="171" y="18"/>
                    <a:pt x="167" y="18"/>
                    <a:pt x="169" y="17"/>
                  </a:cubicBezTo>
                  <a:cubicBezTo>
                    <a:pt x="171" y="17"/>
                    <a:pt x="173" y="18"/>
                    <a:pt x="174" y="17"/>
                  </a:cubicBezTo>
                  <a:cubicBezTo>
                    <a:pt x="172" y="16"/>
                    <a:pt x="172" y="14"/>
                    <a:pt x="169" y="14"/>
                  </a:cubicBezTo>
                  <a:cubicBezTo>
                    <a:pt x="171" y="13"/>
                    <a:pt x="174" y="15"/>
                    <a:pt x="176" y="14"/>
                  </a:cubicBezTo>
                  <a:cubicBezTo>
                    <a:pt x="175" y="11"/>
                    <a:pt x="171" y="11"/>
                    <a:pt x="168" y="10"/>
                  </a:cubicBezTo>
                  <a:cubicBezTo>
                    <a:pt x="169" y="10"/>
                    <a:pt x="170" y="10"/>
                    <a:pt x="170" y="9"/>
                  </a:cubicBezTo>
                  <a:cubicBezTo>
                    <a:pt x="169" y="9"/>
                    <a:pt x="168" y="8"/>
                    <a:pt x="167" y="8"/>
                  </a:cubicBezTo>
                  <a:cubicBezTo>
                    <a:pt x="167" y="9"/>
                    <a:pt x="166" y="9"/>
                    <a:pt x="166" y="9"/>
                  </a:cubicBezTo>
                  <a:cubicBezTo>
                    <a:pt x="165" y="9"/>
                    <a:pt x="165" y="7"/>
                    <a:pt x="166" y="6"/>
                  </a:cubicBezTo>
                  <a:cubicBezTo>
                    <a:pt x="165" y="5"/>
                    <a:pt x="164" y="7"/>
                    <a:pt x="163" y="5"/>
                  </a:cubicBezTo>
                  <a:cubicBezTo>
                    <a:pt x="165" y="5"/>
                    <a:pt x="164" y="1"/>
                    <a:pt x="164" y="1"/>
                  </a:cubicBezTo>
                  <a:cubicBezTo>
                    <a:pt x="160" y="0"/>
                    <a:pt x="159" y="1"/>
                    <a:pt x="156" y="1"/>
                  </a:cubicBezTo>
                  <a:cubicBezTo>
                    <a:pt x="155" y="2"/>
                    <a:pt x="156" y="4"/>
                    <a:pt x="155" y="5"/>
                  </a:cubicBezTo>
                  <a:cubicBezTo>
                    <a:pt x="156" y="5"/>
                    <a:pt x="157" y="5"/>
                    <a:pt x="157" y="6"/>
                  </a:cubicBezTo>
                  <a:cubicBezTo>
                    <a:pt x="156" y="6"/>
                    <a:pt x="156" y="7"/>
                    <a:pt x="156" y="7"/>
                  </a:cubicBezTo>
                  <a:cubicBezTo>
                    <a:pt x="156" y="7"/>
                    <a:pt x="157" y="7"/>
                    <a:pt x="157" y="8"/>
                  </a:cubicBezTo>
                  <a:cubicBezTo>
                    <a:pt x="158" y="11"/>
                    <a:pt x="155" y="12"/>
                    <a:pt x="157" y="14"/>
                  </a:cubicBezTo>
                  <a:cubicBezTo>
                    <a:pt x="156" y="15"/>
                    <a:pt x="153" y="15"/>
                    <a:pt x="153" y="17"/>
                  </a:cubicBezTo>
                  <a:cubicBezTo>
                    <a:pt x="155" y="17"/>
                    <a:pt x="156" y="17"/>
                    <a:pt x="157" y="18"/>
                  </a:cubicBezTo>
                  <a:cubicBezTo>
                    <a:pt x="155" y="18"/>
                    <a:pt x="156" y="20"/>
                    <a:pt x="155" y="20"/>
                  </a:cubicBezTo>
                  <a:cubicBezTo>
                    <a:pt x="152" y="21"/>
                    <a:pt x="150" y="18"/>
                    <a:pt x="149" y="20"/>
                  </a:cubicBezTo>
                  <a:cubicBezTo>
                    <a:pt x="151" y="21"/>
                    <a:pt x="154" y="20"/>
                    <a:pt x="154" y="23"/>
                  </a:cubicBezTo>
                  <a:cubicBezTo>
                    <a:pt x="152" y="23"/>
                    <a:pt x="149" y="21"/>
                    <a:pt x="148" y="23"/>
                  </a:cubicBezTo>
                  <a:cubicBezTo>
                    <a:pt x="148" y="25"/>
                    <a:pt x="150" y="24"/>
                    <a:pt x="149" y="26"/>
                  </a:cubicBezTo>
                  <a:cubicBezTo>
                    <a:pt x="147" y="26"/>
                    <a:pt x="148" y="24"/>
                    <a:pt x="146" y="25"/>
                  </a:cubicBezTo>
                  <a:cubicBezTo>
                    <a:pt x="145" y="28"/>
                    <a:pt x="149" y="26"/>
                    <a:pt x="148" y="28"/>
                  </a:cubicBezTo>
                  <a:cubicBezTo>
                    <a:pt x="147" y="28"/>
                    <a:pt x="147" y="28"/>
                    <a:pt x="146" y="27"/>
                  </a:cubicBezTo>
                  <a:cubicBezTo>
                    <a:pt x="145" y="28"/>
                    <a:pt x="146" y="29"/>
                    <a:pt x="145" y="29"/>
                  </a:cubicBezTo>
                  <a:cubicBezTo>
                    <a:pt x="143" y="29"/>
                    <a:pt x="142" y="27"/>
                    <a:pt x="143" y="26"/>
                  </a:cubicBezTo>
                  <a:cubicBezTo>
                    <a:pt x="142" y="25"/>
                    <a:pt x="141" y="25"/>
                    <a:pt x="140" y="25"/>
                  </a:cubicBezTo>
                  <a:cubicBezTo>
                    <a:pt x="140" y="23"/>
                    <a:pt x="142" y="24"/>
                    <a:pt x="142" y="23"/>
                  </a:cubicBezTo>
                  <a:cubicBezTo>
                    <a:pt x="140" y="22"/>
                    <a:pt x="139" y="19"/>
                    <a:pt x="141" y="18"/>
                  </a:cubicBezTo>
                  <a:cubicBezTo>
                    <a:pt x="141" y="19"/>
                    <a:pt x="140" y="20"/>
                    <a:pt x="141" y="20"/>
                  </a:cubicBezTo>
                  <a:cubicBezTo>
                    <a:pt x="141" y="18"/>
                    <a:pt x="142" y="18"/>
                    <a:pt x="144" y="18"/>
                  </a:cubicBezTo>
                  <a:cubicBezTo>
                    <a:pt x="143" y="17"/>
                    <a:pt x="142" y="15"/>
                    <a:pt x="140" y="16"/>
                  </a:cubicBezTo>
                  <a:cubicBezTo>
                    <a:pt x="139" y="17"/>
                    <a:pt x="139" y="18"/>
                    <a:pt x="139" y="18"/>
                  </a:cubicBezTo>
                  <a:cubicBezTo>
                    <a:pt x="138" y="17"/>
                    <a:pt x="138" y="17"/>
                    <a:pt x="137" y="18"/>
                  </a:cubicBezTo>
                  <a:cubicBezTo>
                    <a:pt x="137" y="17"/>
                    <a:pt x="136" y="17"/>
                    <a:pt x="136" y="16"/>
                  </a:cubicBezTo>
                  <a:cubicBezTo>
                    <a:pt x="134" y="16"/>
                    <a:pt x="132" y="17"/>
                    <a:pt x="131" y="16"/>
                  </a:cubicBezTo>
                  <a:cubicBezTo>
                    <a:pt x="132" y="16"/>
                    <a:pt x="132" y="14"/>
                    <a:pt x="133" y="14"/>
                  </a:cubicBezTo>
                  <a:cubicBezTo>
                    <a:pt x="134" y="14"/>
                    <a:pt x="133" y="16"/>
                    <a:pt x="134" y="16"/>
                  </a:cubicBezTo>
                  <a:cubicBezTo>
                    <a:pt x="135" y="12"/>
                    <a:pt x="130" y="14"/>
                    <a:pt x="128" y="14"/>
                  </a:cubicBezTo>
                  <a:cubicBezTo>
                    <a:pt x="128" y="12"/>
                    <a:pt x="131" y="10"/>
                    <a:pt x="134" y="12"/>
                  </a:cubicBezTo>
                  <a:cubicBezTo>
                    <a:pt x="134" y="10"/>
                    <a:pt x="134" y="10"/>
                    <a:pt x="134" y="8"/>
                  </a:cubicBezTo>
                  <a:cubicBezTo>
                    <a:pt x="139" y="5"/>
                    <a:pt x="146" y="9"/>
                    <a:pt x="149" y="5"/>
                  </a:cubicBezTo>
                  <a:cubicBezTo>
                    <a:pt x="143" y="4"/>
                    <a:pt x="133" y="8"/>
                    <a:pt x="128" y="7"/>
                  </a:cubicBezTo>
                  <a:cubicBezTo>
                    <a:pt x="129" y="7"/>
                    <a:pt x="129" y="6"/>
                    <a:pt x="129" y="5"/>
                  </a:cubicBezTo>
                  <a:cubicBezTo>
                    <a:pt x="123" y="4"/>
                    <a:pt x="121" y="5"/>
                    <a:pt x="116" y="4"/>
                  </a:cubicBezTo>
                  <a:cubicBezTo>
                    <a:pt x="117" y="3"/>
                    <a:pt x="119" y="5"/>
                    <a:pt x="121" y="3"/>
                  </a:cubicBezTo>
                  <a:cubicBezTo>
                    <a:pt x="119" y="3"/>
                    <a:pt x="119" y="2"/>
                    <a:pt x="119" y="1"/>
                  </a:cubicBezTo>
                  <a:cubicBezTo>
                    <a:pt x="118" y="1"/>
                    <a:pt x="116" y="4"/>
                    <a:pt x="115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3"/>
                    <a:pt x="113" y="0"/>
                    <a:pt x="115" y="2"/>
                  </a:cubicBezTo>
                  <a:cubicBezTo>
                    <a:pt x="114" y="3"/>
                    <a:pt x="110" y="3"/>
                    <a:pt x="110" y="1"/>
                  </a:cubicBezTo>
                  <a:cubicBezTo>
                    <a:pt x="105" y="1"/>
                    <a:pt x="103" y="4"/>
                    <a:pt x="101" y="6"/>
                  </a:cubicBezTo>
                  <a:cubicBezTo>
                    <a:pt x="95" y="4"/>
                    <a:pt x="93" y="11"/>
                    <a:pt x="87" y="8"/>
                  </a:cubicBezTo>
                  <a:cubicBezTo>
                    <a:pt x="86" y="10"/>
                    <a:pt x="86" y="13"/>
                    <a:pt x="87" y="14"/>
                  </a:cubicBezTo>
                  <a:cubicBezTo>
                    <a:pt x="86" y="16"/>
                    <a:pt x="83" y="17"/>
                    <a:pt x="80" y="18"/>
                  </a:cubicBezTo>
                  <a:cubicBezTo>
                    <a:pt x="81" y="17"/>
                    <a:pt x="82" y="16"/>
                    <a:pt x="81" y="14"/>
                  </a:cubicBezTo>
                  <a:cubicBezTo>
                    <a:pt x="80" y="14"/>
                    <a:pt x="79" y="13"/>
                    <a:pt x="80" y="11"/>
                  </a:cubicBezTo>
                  <a:cubicBezTo>
                    <a:pt x="76" y="12"/>
                    <a:pt x="73" y="14"/>
                    <a:pt x="71" y="14"/>
                  </a:cubicBezTo>
                  <a:cubicBezTo>
                    <a:pt x="72" y="14"/>
                    <a:pt x="70" y="13"/>
                    <a:pt x="69" y="13"/>
                  </a:cubicBezTo>
                  <a:cubicBezTo>
                    <a:pt x="63" y="15"/>
                    <a:pt x="60" y="23"/>
                    <a:pt x="55" y="24"/>
                  </a:cubicBezTo>
                  <a:cubicBezTo>
                    <a:pt x="54" y="26"/>
                    <a:pt x="53" y="27"/>
                    <a:pt x="53" y="28"/>
                  </a:cubicBezTo>
                  <a:cubicBezTo>
                    <a:pt x="47" y="29"/>
                    <a:pt x="45" y="35"/>
                    <a:pt x="42" y="39"/>
                  </a:cubicBezTo>
                  <a:cubicBezTo>
                    <a:pt x="40" y="37"/>
                    <a:pt x="37" y="38"/>
                    <a:pt x="36" y="36"/>
                  </a:cubicBezTo>
                  <a:cubicBezTo>
                    <a:pt x="30" y="41"/>
                    <a:pt x="20" y="43"/>
                    <a:pt x="20" y="54"/>
                  </a:cubicBezTo>
                  <a:cubicBezTo>
                    <a:pt x="21" y="54"/>
                    <a:pt x="21" y="56"/>
                    <a:pt x="21" y="58"/>
                  </a:cubicBezTo>
                  <a:cubicBezTo>
                    <a:pt x="20" y="59"/>
                    <a:pt x="18" y="59"/>
                    <a:pt x="18" y="62"/>
                  </a:cubicBezTo>
                  <a:cubicBezTo>
                    <a:pt x="16" y="64"/>
                    <a:pt x="13" y="66"/>
                    <a:pt x="14" y="70"/>
                  </a:cubicBezTo>
                  <a:cubicBezTo>
                    <a:pt x="11" y="72"/>
                    <a:pt x="9" y="76"/>
                    <a:pt x="9" y="80"/>
                  </a:cubicBezTo>
                  <a:cubicBezTo>
                    <a:pt x="2" y="84"/>
                    <a:pt x="0" y="98"/>
                    <a:pt x="9" y="99"/>
                  </a:cubicBezTo>
                  <a:cubicBezTo>
                    <a:pt x="17" y="100"/>
                    <a:pt x="22" y="90"/>
                    <a:pt x="27" y="87"/>
                  </a:cubicBezTo>
                  <a:cubicBezTo>
                    <a:pt x="29" y="80"/>
                    <a:pt x="36" y="80"/>
                    <a:pt x="39" y="75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1"/>
                    <a:pt x="47" y="75"/>
                    <a:pt x="49" y="77"/>
                  </a:cubicBezTo>
                  <a:cubicBezTo>
                    <a:pt x="54" y="77"/>
                    <a:pt x="58" y="79"/>
                    <a:pt x="62" y="79"/>
                  </a:cubicBezTo>
                  <a:cubicBezTo>
                    <a:pt x="70" y="79"/>
                    <a:pt x="74" y="74"/>
                    <a:pt x="79" y="71"/>
                  </a:cubicBezTo>
                  <a:cubicBezTo>
                    <a:pt x="81" y="66"/>
                    <a:pt x="84" y="64"/>
                    <a:pt x="89" y="62"/>
                  </a:cubicBezTo>
                  <a:cubicBezTo>
                    <a:pt x="90" y="62"/>
                    <a:pt x="90" y="64"/>
                    <a:pt x="91" y="63"/>
                  </a:cubicBezTo>
                  <a:cubicBezTo>
                    <a:pt x="94" y="61"/>
                    <a:pt x="98" y="61"/>
                    <a:pt x="100" y="59"/>
                  </a:cubicBezTo>
                  <a:cubicBezTo>
                    <a:pt x="101" y="59"/>
                    <a:pt x="100" y="61"/>
                    <a:pt x="102" y="60"/>
                  </a:cubicBezTo>
                  <a:cubicBezTo>
                    <a:pt x="109" y="57"/>
                    <a:pt x="113" y="47"/>
                    <a:pt x="122" y="49"/>
                  </a:cubicBezTo>
                  <a:cubicBezTo>
                    <a:pt x="122" y="51"/>
                    <a:pt x="123" y="51"/>
                    <a:pt x="124" y="52"/>
                  </a:cubicBezTo>
                  <a:cubicBezTo>
                    <a:pt x="136" y="49"/>
                    <a:pt x="145" y="55"/>
                    <a:pt x="157" y="53"/>
                  </a:cubicBezTo>
                  <a:cubicBezTo>
                    <a:pt x="159" y="55"/>
                    <a:pt x="164" y="54"/>
                    <a:pt x="166" y="58"/>
                  </a:cubicBezTo>
                  <a:cubicBezTo>
                    <a:pt x="173" y="56"/>
                    <a:pt x="177" y="63"/>
                    <a:pt x="181" y="60"/>
                  </a:cubicBezTo>
                  <a:cubicBezTo>
                    <a:pt x="181" y="60"/>
                    <a:pt x="182" y="61"/>
                    <a:pt x="182" y="62"/>
                  </a:cubicBezTo>
                  <a:cubicBezTo>
                    <a:pt x="184" y="62"/>
                    <a:pt x="183" y="61"/>
                    <a:pt x="185" y="62"/>
                  </a:cubicBezTo>
                  <a:cubicBezTo>
                    <a:pt x="184" y="60"/>
                    <a:pt x="185" y="59"/>
                    <a:pt x="187" y="59"/>
                  </a:cubicBezTo>
                  <a:cubicBezTo>
                    <a:pt x="192" y="62"/>
                    <a:pt x="195" y="67"/>
                    <a:pt x="201" y="70"/>
                  </a:cubicBezTo>
                  <a:cubicBezTo>
                    <a:pt x="203" y="70"/>
                    <a:pt x="203" y="69"/>
                    <a:pt x="204" y="68"/>
                  </a:cubicBezTo>
                  <a:cubicBezTo>
                    <a:pt x="204" y="69"/>
                    <a:pt x="205" y="70"/>
                    <a:pt x="205" y="71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10" y="75"/>
                    <a:pt x="216" y="75"/>
                    <a:pt x="220" y="78"/>
                  </a:cubicBezTo>
                  <a:cubicBezTo>
                    <a:pt x="220" y="74"/>
                    <a:pt x="226" y="76"/>
                    <a:pt x="225" y="78"/>
                  </a:cubicBezTo>
                  <a:cubicBezTo>
                    <a:pt x="226" y="78"/>
                    <a:pt x="227" y="78"/>
                    <a:pt x="227" y="78"/>
                  </a:cubicBezTo>
                  <a:cubicBezTo>
                    <a:pt x="235" y="83"/>
                    <a:pt x="242" y="90"/>
                    <a:pt x="251" y="92"/>
                  </a:cubicBezTo>
                  <a:cubicBezTo>
                    <a:pt x="250" y="90"/>
                    <a:pt x="249" y="88"/>
                    <a:pt x="250" y="86"/>
                  </a:cubicBezTo>
                  <a:cubicBezTo>
                    <a:pt x="244" y="81"/>
                    <a:pt x="237" y="78"/>
                    <a:pt x="231" y="74"/>
                  </a:cubicBezTo>
                  <a:cubicBezTo>
                    <a:pt x="229" y="77"/>
                    <a:pt x="224" y="73"/>
                    <a:pt x="225" y="70"/>
                  </a:cubicBezTo>
                  <a:cubicBezTo>
                    <a:pt x="222" y="68"/>
                    <a:pt x="219" y="66"/>
                    <a:pt x="217" y="63"/>
                  </a:cubicBezTo>
                  <a:cubicBezTo>
                    <a:pt x="212" y="63"/>
                    <a:pt x="208" y="61"/>
                    <a:pt x="205" y="58"/>
                  </a:cubicBezTo>
                  <a:cubicBezTo>
                    <a:pt x="205" y="59"/>
                    <a:pt x="203" y="58"/>
                    <a:pt x="202" y="58"/>
                  </a:cubicBezTo>
                  <a:cubicBezTo>
                    <a:pt x="198" y="55"/>
                    <a:pt x="188" y="56"/>
                    <a:pt x="184" y="52"/>
                  </a:cubicBezTo>
                  <a:cubicBezTo>
                    <a:pt x="185" y="52"/>
                    <a:pt x="184" y="51"/>
                    <a:pt x="185" y="50"/>
                  </a:cubicBezTo>
                  <a:cubicBezTo>
                    <a:pt x="183" y="50"/>
                    <a:pt x="182" y="48"/>
                    <a:pt x="181" y="47"/>
                  </a:cubicBezTo>
                  <a:cubicBezTo>
                    <a:pt x="179" y="48"/>
                    <a:pt x="177" y="46"/>
                    <a:pt x="176" y="45"/>
                  </a:cubicBezTo>
                  <a:cubicBezTo>
                    <a:pt x="177" y="45"/>
                    <a:pt x="176" y="43"/>
                    <a:pt x="177" y="43"/>
                  </a:cubicBezTo>
                  <a:cubicBezTo>
                    <a:pt x="177" y="44"/>
                    <a:pt x="177" y="46"/>
                    <a:pt x="179" y="45"/>
                  </a:cubicBezTo>
                  <a:cubicBezTo>
                    <a:pt x="179" y="43"/>
                    <a:pt x="181" y="45"/>
                    <a:pt x="182" y="43"/>
                  </a:cubicBezTo>
                  <a:cubicBezTo>
                    <a:pt x="182" y="42"/>
                    <a:pt x="180" y="44"/>
                    <a:pt x="180" y="42"/>
                  </a:cubicBezTo>
                  <a:cubicBezTo>
                    <a:pt x="180" y="41"/>
                    <a:pt x="181" y="41"/>
                    <a:pt x="182" y="41"/>
                  </a:cubicBezTo>
                  <a:cubicBezTo>
                    <a:pt x="182" y="41"/>
                    <a:pt x="183" y="42"/>
                    <a:pt x="182" y="43"/>
                  </a:cubicBezTo>
                  <a:cubicBezTo>
                    <a:pt x="185" y="43"/>
                    <a:pt x="186" y="43"/>
                    <a:pt x="188" y="42"/>
                  </a:cubicBezTo>
                  <a:cubicBezTo>
                    <a:pt x="190" y="44"/>
                    <a:pt x="191" y="46"/>
                    <a:pt x="192" y="48"/>
                  </a:cubicBezTo>
                  <a:cubicBezTo>
                    <a:pt x="197" y="46"/>
                    <a:pt x="199" y="51"/>
                    <a:pt x="204" y="48"/>
                  </a:cubicBezTo>
                  <a:cubicBezTo>
                    <a:pt x="205" y="48"/>
                    <a:pt x="205" y="49"/>
                    <a:pt x="205" y="49"/>
                  </a:cubicBezTo>
                  <a:cubicBezTo>
                    <a:pt x="207" y="49"/>
                    <a:pt x="208" y="49"/>
                    <a:pt x="209" y="48"/>
                  </a:cubicBezTo>
                  <a:cubicBezTo>
                    <a:pt x="213" y="48"/>
                    <a:pt x="213" y="53"/>
                    <a:pt x="211" y="55"/>
                  </a:cubicBezTo>
                  <a:cubicBezTo>
                    <a:pt x="212" y="55"/>
                    <a:pt x="212" y="55"/>
                    <a:pt x="212" y="56"/>
                  </a:cubicBezTo>
                  <a:cubicBezTo>
                    <a:pt x="214" y="57"/>
                    <a:pt x="214" y="56"/>
                    <a:pt x="216" y="56"/>
                  </a:cubicBezTo>
                  <a:cubicBezTo>
                    <a:pt x="216" y="54"/>
                    <a:pt x="216" y="51"/>
                    <a:pt x="216" y="51"/>
                  </a:cubicBezTo>
                  <a:cubicBezTo>
                    <a:pt x="220" y="52"/>
                    <a:pt x="223" y="57"/>
                    <a:pt x="227" y="55"/>
                  </a:cubicBezTo>
                  <a:cubicBezTo>
                    <a:pt x="225" y="54"/>
                    <a:pt x="224" y="55"/>
                    <a:pt x="223" y="54"/>
                  </a:cubicBezTo>
                  <a:cubicBezTo>
                    <a:pt x="226" y="53"/>
                    <a:pt x="227" y="51"/>
                    <a:pt x="228" y="54"/>
                  </a:cubicBezTo>
                  <a:cubicBezTo>
                    <a:pt x="229" y="56"/>
                    <a:pt x="227" y="55"/>
                    <a:pt x="227" y="57"/>
                  </a:cubicBezTo>
                  <a:cubicBezTo>
                    <a:pt x="228" y="57"/>
                    <a:pt x="229" y="57"/>
                    <a:pt x="229" y="58"/>
                  </a:cubicBezTo>
                  <a:cubicBezTo>
                    <a:pt x="229" y="59"/>
                    <a:pt x="228" y="61"/>
                    <a:pt x="229" y="62"/>
                  </a:cubicBezTo>
                  <a:cubicBezTo>
                    <a:pt x="231" y="62"/>
                    <a:pt x="233" y="64"/>
                    <a:pt x="235" y="64"/>
                  </a:cubicBezTo>
                  <a:cubicBezTo>
                    <a:pt x="237" y="64"/>
                    <a:pt x="235" y="62"/>
                    <a:pt x="237" y="62"/>
                  </a:cubicBezTo>
                  <a:cubicBezTo>
                    <a:pt x="238" y="63"/>
                    <a:pt x="236" y="64"/>
                    <a:pt x="237" y="64"/>
                  </a:cubicBezTo>
                  <a:cubicBezTo>
                    <a:pt x="237" y="63"/>
                    <a:pt x="238" y="63"/>
                    <a:pt x="239" y="63"/>
                  </a:cubicBezTo>
                  <a:cubicBezTo>
                    <a:pt x="239" y="63"/>
                    <a:pt x="238" y="66"/>
                    <a:pt x="239" y="66"/>
                  </a:cubicBezTo>
                  <a:cubicBezTo>
                    <a:pt x="240" y="63"/>
                    <a:pt x="242" y="66"/>
                    <a:pt x="242" y="67"/>
                  </a:cubicBezTo>
                  <a:cubicBezTo>
                    <a:pt x="243" y="65"/>
                    <a:pt x="243" y="65"/>
                    <a:pt x="245" y="64"/>
                  </a:cubicBezTo>
                  <a:cubicBezTo>
                    <a:pt x="249" y="66"/>
                    <a:pt x="252" y="68"/>
                    <a:pt x="258" y="70"/>
                  </a:cubicBezTo>
                  <a:cubicBezTo>
                    <a:pt x="257" y="67"/>
                    <a:pt x="255" y="67"/>
                    <a:pt x="252" y="67"/>
                  </a:cubicBezTo>
                  <a:cubicBezTo>
                    <a:pt x="250" y="64"/>
                    <a:pt x="246" y="63"/>
                    <a:pt x="245" y="60"/>
                  </a:cubicBezTo>
                  <a:cubicBezTo>
                    <a:pt x="246" y="60"/>
                    <a:pt x="246" y="58"/>
                    <a:pt x="246" y="58"/>
                  </a:cubicBezTo>
                  <a:cubicBezTo>
                    <a:pt x="247" y="59"/>
                    <a:pt x="246" y="59"/>
                    <a:pt x="245" y="60"/>
                  </a:cubicBezTo>
                  <a:close/>
                  <a:moveTo>
                    <a:pt x="195" y="19"/>
                  </a:moveTo>
                  <a:cubicBezTo>
                    <a:pt x="194" y="19"/>
                    <a:pt x="195" y="16"/>
                    <a:pt x="194" y="17"/>
                  </a:cubicBezTo>
                  <a:cubicBezTo>
                    <a:pt x="194" y="16"/>
                    <a:pt x="195" y="16"/>
                    <a:pt x="196" y="16"/>
                  </a:cubicBezTo>
                  <a:cubicBezTo>
                    <a:pt x="196" y="17"/>
                    <a:pt x="195" y="18"/>
                    <a:pt x="195" y="19"/>
                  </a:cubicBezTo>
                  <a:close/>
                  <a:moveTo>
                    <a:pt x="68" y="22"/>
                  </a:moveTo>
                  <a:cubicBezTo>
                    <a:pt x="64" y="21"/>
                    <a:pt x="65" y="18"/>
                    <a:pt x="69" y="16"/>
                  </a:cubicBezTo>
                  <a:cubicBezTo>
                    <a:pt x="69" y="17"/>
                    <a:pt x="67" y="20"/>
                    <a:pt x="68" y="22"/>
                  </a:cubicBezTo>
                  <a:close/>
                  <a:moveTo>
                    <a:pt x="158" y="20"/>
                  </a:moveTo>
                  <a:cubicBezTo>
                    <a:pt x="158" y="18"/>
                    <a:pt x="158" y="18"/>
                    <a:pt x="159" y="18"/>
                  </a:cubicBezTo>
                  <a:cubicBezTo>
                    <a:pt x="159" y="19"/>
                    <a:pt x="159" y="20"/>
                    <a:pt x="158" y="20"/>
                  </a:cubicBezTo>
                  <a:close/>
                  <a:moveTo>
                    <a:pt x="182" y="51"/>
                  </a:moveTo>
                  <a:cubicBezTo>
                    <a:pt x="180" y="50"/>
                    <a:pt x="177" y="51"/>
                    <a:pt x="177" y="50"/>
                  </a:cubicBezTo>
                  <a:cubicBezTo>
                    <a:pt x="179" y="50"/>
                    <a:pt x="181" y="50"/>
                    <a:pt x="182" y="51"/>
                  </a:cubicBezTo>
                  <a:close/>
                  <a:moveTo>
                    <a:pt x="177" y="57"/>
                  </a:moveTo>
                  <a:cubicBezTo>
                    <a:pt x="176" y="58"/>
                    <a:pt x="175" y="58"/>
                    <a:pt x="173" y="57"/>
                  </a:cubicBezTo>
                  <a:cubicBezTo>
                    <a:pt x="174" y="56"/>
                    <a:pt x="175" y="58"/>
                    <a:pt x="177" y="57"/>
                  </a:cubicBezTo>
                  <a:close/>
                  <a:moveTo>
                    <a:pt x="171" y="42"/>
                  </a:moveTo>
                  <a:cubicBezTo>
                    <a:pt x="173" y="40"/>
                    <a:pt x="172" y="40"/>
                    <a:pt x="171" y="39"/>
                  </a:cubicBezTo>
                  <a:cubicBezTo>
                    <a:pt x="174" y="38"/>
                    <a:pt x="174" y="41"/>
                    <a:pt x="178" y="41"/>
                  </a:cubicBezTo>
                  <a:cubicBezTo>
                    <a:pt x="176" y="44"/>
                    <a:pt x="174" y="41"/>
                    <a:pt x="171" y="42"/>
                  </a:cubicBezTo>
                  <a:close/>
                  <a:moveTo>
                    <a:pt x="218" y="42"/>
                  </a:moveTo>
                  <a:cubicBezTo>
                    <a:pt x="220" y="42"/>
                    <a:pt x="221" y="42"/>
                    <a:pt x="222" y="43"/>
                  </a:cubicBezTo>
                  <a:cubicBezTo>
                    <a:pt x="220" y="43"/>
                    <a:pt x="219" y="45"/>
                    <a:pt x="218" y="45"/>
                  </a:cubicBezTo>
                  <a:cubicBezTo>
                    <a:pt x="218" y="44"/>
                    <a:pt x="218" y="42"/>
                    <a:pt x="218" y="42"/>
                  </a:cubicBezTo>
                  <a:close/>
                  <a:moveTo>
                    <a:pt x="224" y="53"/>
                  </a:moveTo>
                  <a:cubicBezTo>
                    <a:pt x="223" y="53"/>
                    <a:pt x="222" y="51"/>
                    <a:pt x="223" y="50"/>
                  </a:cubicBezTo>
                  <a:cubicBezTo>
                    <a:pt x="224" y="50"/>
                    <a:pt x="225" y="52"/>
                    <a:pt x="224" y="53"/>
                  </a:cubicBezTo>
                  <a:close/>
                  <a:moveTo>
                    <a:pt x="224" y="50"/>
                  </a:moveTo>
                  <a:cubicBezTo>
                    <a:pt x="224" y="49"/>
                    <a:pt x="224" y="49"/>
                    <a:pt x="224" y="48"/>
                  </a:cubicBezTo>
                  <a:cubicBezTo>
                    <a:pt x="222" y="49"/>
                    <a:pt x="221" y="47"/>
                    <a:pt x="220" y="46"/>
                  </a:cubicBezTo>
                  <a:cubicBezTo>
                    <a:pt x="220" y="45"/>
                    <a:pt x="221" y="45"/>
                    <a:pt x="222" y="44"/>
                  </a:cubicBezTo>
                  <a:cubicBezTo>
                    <a:pt x="222" y="45"/>
                    <a:pt x="222" y="45"/>
                    <a:pt x="222" y="46"/>
                  </a:cubicBezTo>
                  <a:cubicBezTo>
                    <a:pt x="224" y="46"/>
                    <a:pt x="223" y="44"/>
                    <a:pt x="223" y="43"/>
                  </a:cubicBezTo>
                  <a:cubicBezTo>
                    <a:pt x="225" y="43"/>
                    <a:pt x="227" y="44"/>
                    <a:pt x="228" y="45"/>
                  </a:cubicBezTo>
                  <a:cubicBezTo>
                    <a:pt x="227" y="46"/>
                    <a:pt x="227" y="45"/>
                    <a:pt x="226" y="45"/>
                  </a:cubicBezTo>
                  <a:cubicBezTo>
                    <a:pt x="223" y="48"/>
                    <a:pt x="229" y="48"/>
                    <a:pt x="229" y="52"/>
                  </a:cubicBezTo>
                  <a:cubicBezTo>
                    <a:pt x="226" y="52"/>
                    <a:pt x="226" y="49"/>
                    <a:pt x="224" y="50"/>
                  </a:cubicBezTo>
                  <a:close/>
                  <a:moveTo>
                    <a:pt x="240" y="64"/>
                  </a:moveTo>
                  <a:cubicBezTo>
                    <a:pt x="239" y="64"/>
                    <a:pt x="239" y="62"/>
                    <a:pt x="238" y="62"/>
                  </a:cubicBezTo>
                  <a:cubicBezTo>
                    <a:pt x="238" y="62"/>
                    <a:pt x="238" y="61"/>
                    <a:pt x="238" y="61"/>
                  </a:cubicBezTo>
                  <a:cubicBezTo>
                    <a:pt x="240" y="61"/>
                    <a:pt x="239" y="62"/>
                    <a:pt x="240" y="61"/>
                  </a:cubicBezTo>
                  <a:cubicBezTo>
                    <a:pt x="240" y="62"/>
                    <a:pt x="240" y="63"/>
                    <a:pt x="240" y="64"/>
                  </a:cubicBezTo>
                  <a:close/>
                  <a:moveTo>
                    <a:pt x="180" y="14"/>
                  </a:moveTo>
                  <a:cubicBezTo>
                    <a:pt x="178" y="16"/>
                    <a:pt x="180" y="17"/>
                    <a:pt x="179" y="18"/>
                  </a:cubicBezTo>
                  <a:cubicBezTo>
                    <a:pt x="182" y="19"/>
                    <a:pt x="181" y="19"/>
                    <a:pt x="180" y="17"/>
                  </a:cubicBezTo>
                  <a:cubicBezTo>
                    <a:pt x="181" y="17"/>
                    <a:pt x="182" y="17"/>
                    <a:pt x="183" y="17"/>
                  </a:cubicBezTo>
                  <a:cubicBezTo>
                    <a:pt x="183" y="15"/>
                    <a:pt x="183" y="14"/>
                    <a:pt x="184" y="13"/>
                  </a:cubicBezTo>
                  <a:cubicBezTo>
                    <a:pt x="182" y="13"/>
                    <a:pt x="180" y="13"/>
                    <a:pt x="178" y="13"/>
                  </a:cubicBezTo>
                  <a:cubicBezTo>
                    <a:pt x="177" y="14"/>
                    <a:pt x="179" y="13"/>
                    <a:pt x="180" y="14"/>
                  </a:cubicBezTo>
                  <a:close/>
                  <a:moveTo>
                    <a:pt x="213" y="29"/>
                  </a:moveTo>
                  <a:cubicBezTo>
                    <a:pt x="213" y="30"/>
                    <a:pt x="213" y="30"/>
                    <a:pt x="213" y="29"/>
                  </a:cubicBezTo>
                  <a:cubicBezTo>
                    <a:pt x="213" y="29"/>
                    <a:pt x="212" y="28"/>
                    <a:pt x="211" y="29"/>
                  </a:cubicBezTo>
                  <a:cubicBezTo>
                    <a:pt x="212" y="29"/>
                    <a:pt x="212" y="30"/>
                    <a:pt x="212" y="31"/>
                  </a:cubicBezTo>
                  <a:cubicBezTo>
                    <a:pt x="213" y="31"/>
                    <a:pt x="212" y="29"/>
                    <a:pt x="213" y="29"/>
                  </a:cubicBezTo>
                  <a:close/>
                  <a:moveTo>
                    <a:pt x="286" y="96"/>
                  </a:moveTo>
                  <a:cubicBezTo>
                    <a:pt x="286" y="93"/>
                    <a:pt x="286" y="91"/>
                    <a:pt x="284" y="89"/>
                  </a:cubicBezTo>
                  <a:cubicBezTo>
                    <a:pt x="285" y="91"/>
                    <a:pt x="284" y="95"/>
                    <a:pt x="286" y="96"/>
                  </a:cubicBezTo>
                  <a:close/>
                  <a:moveTo>
                    <a:pt x="274" y="109"/>
                  </a:moveTo>
                  <a:cubicBezTo>
                    <a:pt x="276" y="111"/>
                    <a:pt x="278" y="113"/>
                    <a:pt x="280" y="115"/>
                  </a:cubicBezTo>
                  <a:cubicBezTo>
                    <a:pt x="279" y="112"/>
                    <a:pt x="276" y="109"/>
                    <a:pt x="274" y="109"/>
                  </a:cubicBezTo>
                  <a:close/>
                  <a:moveTo>
                    <a:pt x="273" y="80"/>
                  </a:moveTo>
                  <a:cubicBezTo>
                    <a:pt x="274" y="79"/>
                    <a:pt x="273" y="79"/>
                    <a:pt x="273" y="77"/>
                  </a:cubicBezTo>
                  <a:cubicBezTo>
                    <a:pt x="275" y="78"/>
                    <a:pt x="275" y="78"/>
                    <a:pt x="275" y="77"/>
                  </a:cubicBezTo>
                  <a:cubicBezTo>
                    <a:pt x="274" y="77"/>
                    <a:pt x="274" y="76"/>
                    <a:pt x="273" y="76"/>
                  </a:cubicBezTo>
                  <a:cubicBezTo>
                    <a:pt x="273" y="75"/>
                    <a:pt x="275" y="75"/>
                    <a:pt x="275" y="74"/>
                  </a:cubicBezTo>
                  <a:cubicBezTo>
                    <a:pt x="273" y="73"/>
                    <a:pt x="271" y="67"/>
                    <a:pt x="267" y="67"/>
                  </a:cubicBezTo>
                  <a:cubicBezTo>
                    <a:pt x="261" y="68"/>
                    <a:pt x="269" y="75"/>
                    <a:pt x="271" y="76"/>
                  </a:cubicBezTo>
                  <a:cubicBezTo>
                    <a:pt x="268" y="80"/>
                    <a:pt x="277" y="80"/>
                    <a:pt x="273" y="85"/>
                  </a:cubicBezTo>
                  <a:cubicBezTo>
                    <a:pt x="276" y="85"/>
                    <a:pt x="277" y="87"/>
                    <a:pt x="277" y="90"/>
                  </a:cubicBezTo>
                  <a:cubicBezTo>
                    <a:pt x="279" y="91"/>
                    <a:pt x="279" y="92"/>
                    <a:pt x="281" y="93"/>
                  </a:cubicBezTo>
                  <a:cubicBezTo>
                    <a:pt x="280" y="91"/>
                    <a:pt x="281" y="90"/>
                    <a:pt x="283" y="90"/>
                  </a:cubicBezTo>
                  <a:cubicBezTo>
                    <a:pt x="282" y="85"/>
                    <a:pt x="278" y="83"/>
                    <a:pt x="276" y="79"/>
                  </a:cubicBezTo>
                  <a:cubicBezTo>
                    <a:pt x="276" y="80"/>
                    <a:pt x="274" y="79"/>
                    <a:pt x="273" y="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 noEditPoints="1"/>
            </p:cNvSpPr>
            <p:nvPr/>
          </p:nvSpPr>
          <p:spPr bwMode="auto">
            <a:xfrm rot="13870992" flipH="1" flipV="1">
              <a:off x="4007146" y="2707492"/>
              <a:ext cx="1144588" cy="498475"/>
            </a:xfrm>
            <a:custGeom>
              <a:avLst/>
              <a:gdLst>
                <a:gd name="T0" fmla="*/ 191 w 302"/>
                <a:gd name="T1" fmla="*/ 13 h 130"/>
                <a:gd name="T2" fmla="*/ 58 w 302"/>
                <a:gd name="T3" fmla="*/ 20 h 130"/>
                <a:gd name="T4" fmla="*/ 243 w 302"/>
                <a:gd name="T5" fmla="*/ 38 h 130"/>
                <a:gd name="T6" fmla="*/ 230 w 302"/>
                <a:gd name="T7" fmla="*/ 30 h 130"/>
                <a:gd name="T8" fmla="*/ 264 w 302"/>
                <a:gd name="T9" fmla="*/ 47 h 130"/>
                <a:gd name="T10" fmla="*/ 250 w 302"/>
                <a:gd name="T11" fmla="*/ 43 h 130"/>
                <a:gd name="T12" fmla="*/ 258 w 302"/>
                <a:gd name="T13" fmla="*/ 55 h 130"/>
                <a:gd name="T14" fmla="*/ 273 w 302"/>
                <a:gd name="T15" fmla="*/ 55 h 130"/>
                <a:gd name="T16" fmla="*/ 217 w 302"/>
                <a:gd name="T17" fmla="*/ 59 h 130"/>
                <a:gd name="T18" fmla="*/ 227 w 302"/>
                <a:gd name="T19" fmla="*/ 63 h 130"/>
                <a:gd name="T20" fmla="*/ 246 w 302"/>
                <a:gd name="T21" fmla="*/ 77 h 130"/>
                <a:gd name="T22" fmla="*/ 289 w 302"/>
                <a:gd name="T23" fmla="*/ 80 h 130"/>
                <a:gd name="T24" fmla="*/ 289 w 302"/>
                <a:gd name="T25" fmla="*/ 97 h 130"/>
                <a:gd name="T26" fmla="*/ 291 w 302"/>
                <a:gd name="T27" fmla="*/ 127 h 130"/>
                <a:gd name="T28" fmla="*/ 247 w 302"/>
                <a:gd name="T29" fmla="*/ 55 h 130"/>
                <a:gd name="T30" fmla="*/ 235 w 302"/>
                <a:gd name="T31" fmla="*/ 36 h 130"/>
                <a:gd name="T32" fmla="*/ 219 w 302"/>
                <a:gd name="T33" fmla="*/ 33 h 130"/>
                <a:gd name="T34" fmla="*/ 212 w 302"/>
                <a:gd name="T35" fmla="*/ 38 h 130"/>
                <a:gd name="T36" fmla="*/ 199 w 302"/>
                <a:gd name="T37" fmla="*/ 27 h 130"/>
                <a:gd name="T38" fmla="*/ 220 w 302"/>
                <a:gd name="T39" fmla="*/ 24 h 130"/>
                <a:gd name="T40" fmla="*/ 226 w 302"/>
                <a:gd name="T41" fmla="*/ 23 h 130"/>
                <a:gd name="T42" fmla="*/ 213 w 302"/>
                <a:gd name="T43" fmla="*/ 16 h 130"/>
                <a:gd name="T44" fmla="*/ 204 w 302"/>
                <a:gd name="T45" fmla="*/ 19 h 130"/>
                <a:gd name="T46" fmla="*/ 198 w 302"/>
                <a:gd name="T47" fmla="*/ 9 h 130"/>
                <a:gd name="T48" fmla="*/ 192 w 302"/>
                <a:gd name="T49" fmla="*/ 26 h 130"/>
                <a:gd name="T50" fmla="*/ 178 w 302"/>
                <a:gd name="T51" fmla="*/ 23 h 130"/>
                <a:gd name="T52" fmla="*/ 176 w 302"/>
                <a:gd name="T53" fmla="*/ 14 h 130"/>
                <a:gd name="T54" fmla="*/ 163 w 302"/>
                <a:gd name="T55" fmla="*/ 5 h 130"/>
                <a:gd name="T56" fmla="*/ 157 w 302"/>
                <a:gd name="T57" fmla="*/ 8 h 130"/>
                <a:gd name="T58" fmla="*/ 154 w 302"/>
                <a:gd name="T59" fmla="*/ 23 h 130"/>
                <a:gd name="T60" fmla="*/ 145 w 302"/>
                <a:gd name="T61" fmla="*/ 29 h 130"/>
                <a:gd name="T62" fmla="*/ 144 w 302"/>
                <a:gd name="T63" fmla="*/ 18 h 130"/>
                <a:gd name="T64" fmla="*/ 133 w 302"/>
                <a:gd name="T65" fmla="*/ 14 h 130"/>
                <a:gd name="T66" fmla="*/ 128 w 302"/>
                <a:gd name="T67" fmla="*/ 7 h 130"/>
                <a:gd name="T68" fmla="*/ 117 w 302"/>
                <a:gd name="T69" fmla="*/ 0 h 130"/>
                <a:gd name="T70" fmla="*/ 87 w 302"/>
                <a:gd name="T71" fmla="*/ 8 h 130"/>
                <a:gd name="T72" fmla="*/ 69 w 302"/>
                <a:gd name="T73" fmla="*/ 13 h 130"/>
                <a:gd name="T74" fmla="*/ 21 w 302"/>
                <a:gd name="T75" fmla="*/ 58 h 130"/>
                <a:gd name="T76" fmla="*/ 39 w 302"/>
                <a:gd name="T77" fmla="*/ 75 h 130"/>
                <a:gd name="T78" fmla="*/ 91 w 302"/>
                <a:gd name="T79" fmla="*/ 63 h 130"/>
                <a:gd name="T80" fmla="*/ 166 w 302"/>
                <a:gd name="T81" fmla="*/ 58 h 130"/>
                <a:gd name="T82" fmla="*/ 204 w 302"/>
                <a:gd name="T83" fmla="*/ 68 h 130"/>
                <a:gd name="T84" fmla="*/ 251 w 302"/>
                <a:gd name="T85" fmla="*/ 92 h 130"/>
                <a:gd name="T86" fmla="*/ 202 w 302"/>
                <a:gd name="T87" fmla="*/ 58 h 130"/>
                <a:gd name="T88" fmla="*/ 179 w 302"/>
                <a:gd name="T89" fmla="*/ 45 h 130"/>
                <a:gd name="T90" fmla="*/ 192 w 302"/>
                <a:gd name="T91" fmla="*/ 48 h 130"/>
                <a:gd name="T92" fmla="*/ 216 w 302"/>
                <a:gd name="T93" fmla="*/ 56 h 130"/>
                <a:gd name="T94" fmla="*/ 229 w 302"/>
                <a:gd name="T95" fmla="*/ 58 h 130"/>
                <a:gd name="T96" fmla="*/ 239 w 302"/>
                <a:gd name="T97" fmla="*/ 66 h 130"/>
                <a:gd name="T98" fmla="*/ 246 w 302"/>
                <a:gd name="T99" fmla="*/ 58 h 130"/>
                <a:gd name="T100" fmla="*/ 68 w 302"/>
                <a:gd name="T101" fmla="*/ 22 h 130"/>
                <a:gd name="T102" fmla="*/ 182 w 302"/>
                <a:gd name="T103" fmla="*/ 51 h 130"/>
                <a:gd name="T104" fmla="*/ 171 w 302"/>
                <a:gd name="T105" fmla="*/ 42 h 130"/>
                <a:gd name="T106" fmla="*/ 218 w 302"/>
                <a:gd name="T107" fmla="*/ 45 h 130"/>
                <a:gd name="T108" fmla="*/ 224 w 302"/>
                <a:gd name="T109" fmla="*/ 48 h 130"/>
                <a:gd name="T110" fmla="*/ 226 w 302"/>
                <a:gd name="T111" fmla="*/ 45 h 130"/>
                <a:gd name="T112" fmla="*/ 240 w 302"/>
                <a:gd name="T113" fmla="*/ 61 h 130"/>
                <a:gd name="T114" fmla="*/ 184 w 302"/>
                <a:gd name="T115" fmla="*/ 13 h 130"/>
                <a:gd name="T116" fmla="*/ 212 w 302"/>
                <a:gd name="T117" fmla="*/ 31 h 130"/>
                <a:gd name="T118" fmla="*/ 280 w 302"/>
                <a:gd name="T119" fmla="*/ 115 h 130"/>
                <a:gd name="T120" fmla="*/ 275 w 302"/>
                <a:gd name="T121" fmla="*/ 74 h 130"/>
                <a:gd name="T122" fmla="*/ 283 w 302"/>
                <a:gd name="T123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" h="130">
                  <a:moveTo>
                    <a:pt x="92" y="6"/>
                  </a:moveTo>
                  <a:cubicBezTo>
                    <a:pt x="91" y="6"/>
                    <a:pt x="90" y="6"/>
                    <a:pt x="90" y="7"/>
                  </a:cubicBezTo>
                  <a:cubicBezTo>
                    <a:pt x="91" y="8"/>
                    <a:pt x="92" y="7"/>
                    <a:pt x="92" y="6"/>
                  </a:cubicBezTo>
                  <a:close/>
                  <a:moveTo>
                    <a:pt x="191" y="13"/>
                  </a:moveTo>
                  <a:cubicBezTo>
                    <a:pt x="193" y="13"/>
                    <a:pt x="193" y="10"/>
                    <a:pt x="191" y="10"/>
                  </a:cubicBezTo>
                  <a:cubicBezTo>
                    <a:pt x="191" y="11"/>
                    <a:pt x="192" y="11"/>
                    <a:pt x="191" y="13"/>
                  </a:cubicBezTo>
                  <a:close/>
                  <a:moveTo>
                    <a:pt x="147" y="17"/>
                  </a:moveTo>
                  <a:cubicBezTo>
                    <a:pt x="148" y="18"/>
                    <a:pt x="150" y="18"/>
                    <a:pt x="153" y="18"/>
                  </a:cubicBezTo>
                  <a:cubicBezTo>
                    <a:pt x="153" y="17"/>
                    <a:pt x="153" y="16"/>
                    <a:pt x="153" y="15"/>
                  </a:cubicBezTo>
                  <a:cubicBezTo>
                    <a:pt x="150" y="15"/>
                    <a:pt x="147" y="13"/>
                    <a:pt x="147" y="17"/>
                  </a:cubicBezTo>
                  <a:close/>
                  <a:moveTo>
                    <a:pt x="62" y="15"/>
                  </a:moveTo>
                  <a:cubicBezTo>
                    <a:pt x="61" y="17"/>
                    <a:pt x="58" y="17"/>
                    <a:pt x="58" y="20"/>
                  </a:cubicBezTo>
                  <a:cubicBezTo>
                    <a:pt x="60" y="19"/>
                    <a:pt x="63" y="17"/>
                    <a:pt x="62" y="15"/>
                  </a:cubicBezTo>
                  <a:close/>
                  <a:moveTo>
                    <a:pt x="183" y="19"/>
                  </a:moveTo>
                  <a:cubicBezTo>
                    <a:pt x="185" y="17"/>
                    <a:pt x="186" y="22"/>
                    <a:pt x="188" y="20"/>
                  </a:cubicBezTo>
                  <a:cubicBezTo>
                    <a:pt x="188" y="19"/>
                    <a:pt x="184" y="17"/>
                    <a:pt x="183" y="19"/>
                  </a:cubicBezTo>
                  <a:close/>
                  <a:moveTo>
                    <a:pt x="235" y="32"/>
                  </a:moveTo>
                  <a:cubicBezTo>
                    <a:pt x="237" y="34"/>
                    <a:pt x="239" y="37"/>
                    <a:pt x="243" y="38"/>
                  </a:cubicBezTo>
                  <a:cubicBezTo>
                    <a:pt x="244" y="37"/>
                    <a:pt x="243" y="35"/>
                    <a:pt x="244" y="35"/>
                  </a:cubicBezTo>
                  <a:cubicBezTo>
                    <a:pt x="245" y="35"/>
                    <a:pt x="246" y="37"/>
                    <a:pt x="247" y="36"/>
                  </a:cubicBezTo>
                  <a:cubicBezTo>
                    <a:pt x="246" y="35"/>
                    <a:pt x="245" y="33"/>
                    <a:pt x="242" y="33"/>
                  </a:cubicBezTo>
                  <a:cubicBezTo>
                    <a:pt x="242" y="34"/>
                    <a:pt x="242" y="35"/>
                    <a:pt x="242" y="35"/>
                  </a:cubicBezTo>
                  <a:cubicBezTo>
                    <a:pt x="240" y="34"/>
                    <a:pt x="240" y="32"/>
                    <a:pt x="240" y="31"/>
                  </a:cubicBezTo>
                  <a:cubicBezTo>
                    <a:pt x="236" y="28"/>
                    <a:pt x="233" y="30"/>
                    <a:pt x="230" y="30"/>
                  </a:cubicBezTo>
                  <a:cubicBezTo>
                    <a:pt x="230" y="33"/>
                    <a:pt x="233" y="33"/>
                    <a:pt x="235" y="32"/>
                  </a:cubicBezTo>
                  <a:close/>
                  <a:moveTo>
                    <a:pt x="226" y="34"/>
                  </a:moveTo>
                  <a:cubicBezTo>
                    <a:pt x="226" y="34"/>
                    <a:pt x="227" y="34"/>
                    <a:pt x="227" y="33"/>
                  </a:cubicBezTo>
                  <a:cubicBezTo>
                    <a:pt x="227" y="33"/>
                    <a:pt x="226" y="32"/>
                    <a:pt x="226" y="32"/>
                  </a:cubicBezTo>
                  <a:lnTo>
                    <a:pt x="226" y="34"/>
                  </a:lnTo>
                  <a:close/>
                  <a:moveTo>
                    <a:pt x="264" y="47"/>
                  </a:moveTo>
                  <a:cubicBezTo>
                    <a:pt x="262" y="43"/>
                    <a:pt x="258" y="41"/>
                    <a:pt x="256" y="39"/>
                  </a:cubicBezTo>
                  <a:cubicBezTo>
                    <a:pt x="251" y="39"/>
                    <a:pt x="251" y="39"/>
                    <a:pt x="251" y="39"/>
                  </a:cubicBezTo>
                  <a:cubicBezTo>
                    <a:pt x="254" y="44"/>
                    <a:pt x="259" y="45"/>
                    <a:pt x="264" y="47"/>
                  </a:cubicBezTo>
                  <a:close/>
                  <a:moveTo>
                    <a:pt x="253" y="44"/>
                  </a:moveTo>
                  <a:cubicBezTo>
                    <a:pt x="252" y="43"/>
                    <a:pt x="252" y="42"/>
                    <a:pt x="251" y="41"/>
                  </a:cubicBezTo>
                  <a:cubicBezTo>
                    <a:pt x="250" y="42"/>
                    <a:pt x="250" y="42"/>
                    <a:pt x="250" y="43"/>
                  </a:cubicBezTo>
                  <a:cubicBezTo>
                    <a:pt x="252" y="42"/>
                    <a:pt x="251" y="44"/>
                    <a:pt x="253" y="44"/>
                  </a:cubicBezTo>
                  <a:close/>
                  <a:moveTo>
                    <a:pt x="183" y="45"/>
                  </a:moveTo>
                  <a:cubicBezTo>
                    <a:pt x="184" y="45"/>
                    <a:pt x="183" y="46"/>
                    <a:pt x="184" y="46"/>
                  </a:cubicBezTo>
                  <a:cubicBezTo>
                    <a:pt x="184" y="46"/>
                    <a:pt x="185" y="46"/>
                    <a:pt x="186" y="46"/>
                  </a:cubicBezTo>
                  <a:cubicBezTo>
                    <a:pt x="186" y="44"/>
                    <a:pt x="184" y="45"/>
                    <a:pt x="183" y="45"/>
                  </a:cubicBezTo>
                  <a:close/>
                  <a:moveTo>
                    <a:pt x="258" y="55"/>
                  </a:moveTo>
                  <a:cubicBezTo>
                    <a:pt x="257" y="55"/>
                    <a:pt x="257" y="56"/>
                    <a:pt x="256" y="56"/>
                  </a:cubicBezTo>
                  <a:cubicBezTo>
                    <a:pt x="256" y="57"/>
                    <a:pt x="256" y="58"/>
                    <a:pt x="257" y="59"/>
                  </a:cubicBezTo>
                  <a:cubicBezTo>
                    <a:pt x="257" y="58"/>
                    <a:pt x="259" y="59"/>
                    <a:pt x="259" y="58"/>
                  </a:cubicBezTo>
                  <a:cubicBezTo>
                    <a:pt x="258" y="57"/>
                    <a:pt x="259" y="56"/>
                    <a:pt x="258" y="55"/>
                  </a:cubicBezTo>
                  <a:close/>
                  <a:moveTo>
                    <a:pt x="274" y="57"/>
                  </a:moveTo>
                  <a:cubicBezTo>
                    <a:pt x="274" y="56"/>
                    <a:pt x="274" y="55"/>
                    <a:pt x="273" y="55"/>
                  </a:cubicBezTo>
                  <a:cubicBezTo>
                    <a:pt x="273" y="56"/>
                    <a:pt x="272" y="56"/>
                    <a:pt x="272" y="57"/>
                  </a:cubicBezTo>
                  <a:cubicBezTo>
                    <a:pt x="273" y="57"/>
                    <a:pt x="273" y="57"/>
                    <a:pt x="274" y="57"/>
                  </a:cubicBezTo>
                  <a:close/>
                  <a:moveTo>
                    <a:pt x="20" y="57"/>
                  </a:moveTo>
                  <a:cubicBezTo>
                    <a:pt x="18" y="56"/>
                    <a:pt x="17" y="57"/>
                    <a:pt x="17" y="58"/>
                  </a:cubicBezTo>
                  <a:cubicBezTo>
                    <a:pt x="18" y="58"/>
                    <a:pt x="19" y="58"/>
                    <a:pt x="20" y="57"/>
                  </a:cubicBezTo>
                  <a:close/>
                  <a:moveTo>
                    <a:pt x="217" y="59"/>
                  </a:moveTo>
                  <a:cubicBezTo>
                    <a:pt x="217" y="59"/>
                    <a:pt x="217" y="60"/>
                    <a:pt x="218" y="60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17" y="58"/>
                    <a:pt x="217" y="59"/>
                    <a:pt x="217" y="59"/>
                  </a:cubicBezTo>
                  <a:close/>
                  <a:moveTo>
                    <a:pt x="227" y="63"/>
                  </a:moveTo>
                  <a:cubicBezTo>
                    <a:pt x="227" y="64"/>
                    <a:pt x="228" y="65"/>
                    <a:pt x="229" y="66"/>
                  </a:cubicBezTo>
                  <a:cubicBezTo>
                    <a:pt x="229" y="64"/>
                    <a:pt x="229" y="63"/>
                    <a:pt x="227" y="63"/>
                  </a:cubicBezTo>
                  <a:close/>
                  <a:moveTo>
                    <a:pt x="260" y="70"/>
                  </a:moveTo>
                  <a:cubicBezTo>
                    <a:pt x="261" y="73"/>
                    <a:pt x="266" y="76"/>
                    <a:pt x="270" y="77"/>
                  </a:cubicBezTo>
                  <a:cubicBezTo>
                    <a:pt x="268" y="73"/>
                    <a:pt x="264" y="70"/>
                    <a:pt x="260" y="70"/>
                  </a:cubicBezTo>
                  <a:close/>
                  <a:moveTo>
                    <a:pt x="246" y="77"/>
                  </a:moveTo>
                  <a:cubicBezTo>
                    <a:pt x="245" y="74"/>
                    <a:pt x="240" y="72"/>
                    <a:pt x="238" y="71"/>
                  </a:cubicBezTo>
                  <a:cubicBezTo>
                    <a:pt x="240" y="74"/>
                    <a:pt x="243" y="75"/>
                    <a:pt x="246" y="77"/>
                  </a:cubicBezTo>
                  <a:close/>
                  <a:moveTo>
                    <a:pt x="198" y="72"/>
                  </a:moveTo>
                  <a:cubicBezTo>
                    <a:pt x="199" y="75"/>
                    <a:pt x="203" y="75"/>
                    <a:pt x="205" y="77"/>
                  </a:cubicBezTo>
                  <a:cubicBezTo>
                    <a:pt x="204" y="74"/>
                    <a:pt x="202" y="72"/>
                    <a:pt x="198" y="72"/>
                  </a:cubicBezTo>
                  <a:close/>
                  <a:moveTo>
                    <a:pt x="289" y="80"/>
                  </a:moveTo>
                  <a:cubicBezTo>
                    <a:pt x="289" y="79"/>
                    <a:pt x="289" y="78"/>
                    <a:pt x="287" y="78"/>
                  </a:cubicBezTo>
                  <a:cubicBezTo>
                    <a:pt x="287" y="79"/>
                    <a:pt x="288" y="80"/>
                    <a:pt x="289" y="80"/>
                  </a:cubicBezTo>
                  <a:close/>
                  <a:moveTo>
                    <a:pt x="286" y="86"/>
                  </a:moveTo>
                  <a:cubicBezTo>
                    <a:pt x="287" y="87"/>
                    <a:pt x="288" y="88"/>
                    <a:pt x="289" y="89"/>
                  </a:cubicBezTo>
                  <a:cubicBezTo>
                    <a:pt x="289" y="85"/>
                    <a:pt x="286" y="81"/>
                    <a:pt x="283" y="81"/>
                  </a:cubicBezTo>
                  <a:cubicBezTo>
                    <a:pt x="284" y="82"/>
                    <a:pt x="286" y="84"/>
                    <a:pt x="286" y="86"/>
                  </a:cubicBezTo>
                  <a:close/>
                  <a:moveTo>
                    <a:pt x="288" y="95"/>
                  </a:moveTo>
                  <a:cubicBezTo>
                    <a:pt x="288" y="96"/>
                    <a:pt x="288" y="96"/>
                    <a:pt x="289" y="97"/>
                  </a:cubicBezTo>
                  <a:cubicBezTo>
                    <a:pt x="290" y="95"/>
                    <a:pt x="289" y="95"/>
                    <a:pt x="288" y="95"/>
                  </a:cubicBezTo>
                  <a:close/>
                  <a:moveTo>
                    <a:pt x="300" y="115"/>
                  </a:moveTo>
                  <a:cubicBezTo>
                    <a:pt x="299" y="116"/>
                    <a:pt x="301" y="117"/>
                    <a:pt x="302" y="118"/>
                  </a:cubicBezTo>
                  <a:cubicBezTo>
                    <a:pt x="301" y="117"/>
                    <a:pt x="301" y="115"/>
                    <a:pt x="300" y="115"/>
                  </a:cubicBezTo>
                  <a:close/>
                  <a:moveTo>
                    <a:pt x="292" y="130"/>
                  </a:moveTo>
                  <a:cubicBezTo>
                    <a:pt x="291" y="129"/>
                    <a:pt x="292" y="127"/>
                    <a:pt x="291" y="127"/>
                  </a:cubicBezTo>
                  <a:cubicBezTo>
                    <a:pt x="290" y="128"/>
                    <a:pt x="290" y="129"/>
                    <a:pt x="292" y="130"/>
                  </a:cubicBezTo>
                  <a:close/>
                  <a:moveTo>
                    <a:pt x="245" y="60"/>
                  </a:moveTo>
                  <a:cubicBezTo>
                    <a:pt x="250" y="62"/>
                    <a:pt x="254" y="64"/>
                    <a:pt x="258" y="67"/>
                  </a:cubicBezTo>
                  <a:cubicBezTo>
                    <a:pt x="257" y="61"/>
                    <a:pt x="253" y="62"/>
                    <a:pt x="251" y="58"/>
                  </a:cubicBezTo>
                  <a:cubicBezTo>
                    <a:pt x="250" y="56"/>
                    <a:pt x="251" y="55"/>
                    <a:pt x="250" y="55"/>
                  </a:cubicBezTo>
                  <a:cubicBezTo>
                    <a:pt x="249" y="54"/>
                    <a:pt x="249" y="56"/>
                    <a:pt x="247" y="55"/>
                  </a:cubicBezTo>
                  <a:cubicBezTo>
                    <a:pt x="243" y="52"/>
                    <a:pt x="238" y="49"/>
                    <a:pt x="235" y="43"/>
                  </a:cubicBezTo>
                  <a:cubicBezTo>
                    <a:pt x="237" y="44"/>
                    <a:pt x="240" y="46"/>
                    <a:pt x="240" y="44"/>
                  </a:cubicBezTo>
                  <a:cubicBezTo>
                    <a:pt x="239" y="43"/>
                    <a:pt x="240" y="45"/>
                    <a:pt x="239" y="45"/>
                  </a:cubicBezTo>
                  <a:cubicBezTo>
                    <a:pt x="238" y="44"/>
                    <a:pt x="238" y="41"/>
                    <a:pt x="238" y="41"/>
                  </a:cubicBezTo>
                  <a:cubicBezTo>
                    <a:pt x="239" y="42"/>
                    <a:pt x="241" y="40"/>
                    <a:pt x="242" y="39"/>
                  </a:cubicBezTo>
                  <a:cubicBezTo>
                    <a:pt x="240" y="38"/>
                    <a:pt x="237" y="38"/>
                    <a:pt x="235" y="36"/>
                  </a:cubicBezTo>
                  <a:cubicBezTo>
                    <a:pt x="235" y="38"/>
                    <a:pt x="232" y="36"/>
                    <a:pt x="232" y="36"/>
                  </a:cubicBezTo>
                  <a:cubicBezTo>
                    <a:pt x="233" y="37"/>
                    <a:pt x="233" y="38"/>
                    <a:pt x="234" y="39"/>
                  </a:cubicBezTo>
                  <a:cubicBezTo>
                    <a:pt x="234" y="40"/>
                    <a:pt x="233" y="40"/>
                    <a:pt x="232" y="41"/>
                  </a:cubicBezTo>
                  <a:cubicBezTo>
                    <a:pt x="234" y="42"/>
                    <a:pt x="234" y="43"/>
                    <a:pt x="233" y="44"/>
                  </a:cubicBezTo>
                  <a:cubicBezTo>
                    <a:pt x="231" y="43"/>
                    <a:pt x="229" y="41"/>
                    <a:pt x="226" y="42"/>
                  </a:cubicBezTo>
                  <a:cubicBezTo>
                    <a:pt x="224" y="39"/>
                    <a:pt x="227" y="32"/>
                    <a:pt x="219" y="33"/>
                  </a:cubicBezTo>
                  <a:cubicBezTo>
                    <a:pt x="219" y="36"/>
                    <a:pt x="218" y="36"/>
                    <a:pt x="216" y="35"/>
                  </a:cubicBezTo>
                  <a:cubicBezTo>
                    <a:pt x="217" y="40"/>
                    <a:pt x="224" y="35"/>
                    <a:pt x="223" y="40"/>
                  </a:cubicBezTo>
                  <a:cubicBezTo>
                    <a:pt x="221" y="39"/>
                    <a:pt x="220" y="39"/>
                    <a:pt x="217" y="39"/>
                  </a:cubicBezTo>
                  <a:cubicBezTo>
                    <a:pt x="216" y="40"/>
                    <a:pt x="217" y="41"/>
                    <a:pt x="217" y="42"/>
                  </a:cubicBezTo>
                  <a:cubicBezTo>
                    <a:pt x="216" y="40"/>
                    <a:pt x="214" y="40"/>
                    <a:pt x="213" y="40"/>
                  </a:cubicBezTo>
                  <a:cubicBezTo>
                    <a:pt x="214" y="39"/>
                    <a:pt x="212" y="39"/>
                    <a:pt x="212" y="38"/>
                  </a:cubicBezTo>
                  <a:cubicBezTo>
                    <a:pt x="214" y="37"/>
                    <a:pt x="214" y="39"/>
                    <a:pt x="214" y="37"/>
                  </a:cubicBezTo>
                  <a:cubicBezTo>
                    <a:pt x="213" y="36"/>
                    <a:pt x="213" y="36"/>
                    <a:pt x="212" y="36"/>
                  </a:cubicBezTo>
                  <a:cubicBezTo>
                    <a:pt x="212" y="35"/>
                    <a:pt x="212" y="33"/>
                    <a:pt x="211" y="33"/>
                  </a:cubicBezTo>
                  <a:cubicBezTo>
                    <a:pt x="211" y="34"/>
                    <a:pt x="209" y="34"/>
                    <a:pt x="209" y="35"/>
                  </a:cubicBezTo>
                  <a:cubicBezTo>
                    <a:pt x="208" y="31"/>
                    <a:pt x="202" y="34"/>
                    <a:pt x="201" y="29"/>
                  </a:cubicBezTo>
                  <a:cubicBezTo>
                    <a:pt x="200" y="29"/>
                    <a:pt x="199" y="29"/>
                    <a:pt x="199" y="27"/>
                  </a:cubicBezTo>
                  <a:cubicBezTo>
                    <a:pt x="201" y="27"/>
                    <a:pt x="201" y="28"/>
                    <a:pt x="203" y="29"/>
                  </a:cubicBezTo>
                  <a:cubicBezTo>
                    <a:pt x="203" y="27"/>
                    <a:pt x="204" y="27"/>
                    <a:pt x="205" y="28"/>
                  </a:cubicBezTo>
                  <a:cubicBezTo>
                    <a:pt x="205" y="27"/>
                    <a:pt x="203" y="26"/>
                    <a:pt x="204" y="26"/>
                  </a:cubicBezTo>
                  <a:cubicBezTo>
                    <a:pt x="210" y="26"/>
                    <a:pt x="212" y="28"/>
                    <a:pt x="217" y="27"/>
                  </a:cubicBezTo>
                  <a:cubicBezTo>
                    <a:pt x="216" y="26"/>
                    <a:pt x="217" y="25"/>
                    <a:pt x="218" y="24"/>
                  </a:cubicBezTo>
                  <a:cubicBezTo>
                    <a:pt x="219" y="26"/>
                    <a:pt x="219" y="24"/>
                    <a:pt x="220" y="24"/>
                  </a:cubicBezTo>
                  <a:cubicBezTo>
                    <a:pt x="219" y="27"/>
                    <a:pt x="223" y="28"/>
                    <a:pt x="222" y="31"/>
                  </a:cubicBezTo>
                  <a:cubicBezTo>
                    <a:pt x="223" y="31"/>
                    <a:pt x="223" y="30"/>
                    <a:pt x="224" y="30"/>
                  </a:cubicBezTo>
                  <a:cubicBezTo>
                    <a:pt x="223" y="29"/>
                    <a:pt x="222" y="28"/>
                    <a:pt x="224" y="27"/>
                  </a:cubicBezTo>
                  <a:cubicBezTo>
                    <a:pt x="224" y="28"/>
                    <a:pt x="225" y="27"/>
                    <a:pt x="225" y="29"/>
                  </a:cubicBezTo>
                  <a:cubicBezTo>
                    <a:pt x="228" y="28"/>
                    <a:pt x="226" y="25"/>
                    <a:pt x="225" y="24"/>
                  </a:cubicBezTo>
                  <a:cubicBezTo>
                    <a:pt x="225" y="24"/>
                    <a:pt x="226" y="23"/>
                    <a:pt x="226" y="23"/>
                  </a:cubicBezTo>
                  <a:cubicBezTo>
                    <a:pt x="225" y="22"/>
                    <a:pt x="223" y="21"/>
                    <a:pt x="221" y="21"/>
                  </a:cubicBezTo>
                  <a:cubicBezTo>
                    <a:pt x="221" y="22"/>
                    <a:pt x="221" y="23"/>
                    <a:pt x="220" y="23"/>
                  </a:cubicBezTo>
                  <a:cubicBezTo>
                    <a:pt x="219" y="22"/>
                    <a:pt x="217" y="21"/>
                    <a:pt x="216" y="22"/>
                  </a:cubicBezTo>
                  <a:cubicBezTo>
                    <a:pt x="216" y="20"/>
                    <a:pt x="214" y="20"/>
                    <a:pt x="213" y="18"/>
                  </a:cubicBezTo>
                  <a:cubicBezTo>
                    <a:pt x="215" y="18"/>
                    <a:pt x="216" y="18"/>
                    <a:pt x="216" y="17"/>
                  </a:cubicBezTo>
                  <a:cubicBezTo>
                    <a:pt x="215" y="17"/>
                    <a:pt x="215" y="15"/>
                    <a:pt x="213" y="16"/>
                  </a:cubicBezTo>
                  <a:cubicBezTo>
                    <a:pt x="212" y="17"/>
                    <a:pt x="213" y="18"/>
                    <a:pt x="212" y="18"/>
                  </a:cubicBezTo>
                  <a:cubicBezTo>
                    <a:pt x="211" y="17"/>
                    <a:pt x="211" y="17"/>
                    <a:pt x="210" y="18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7" y="17"/>
                    <a:pt x="208" y="18"/>
                    <a:pt x="207" y="18"/>
                  </a:cubicBezTo>
                  <a:cubicBezTo>
                    <a:pt x="206" y="18"/>
                    <a:pt x="205" y="18"/>
                    <a:pt x="204" y="19"/>
                  </a:cubicBezTo>
                  <a:cubicBezTo>
                    <a:pt x="204" y="18"/>
                    <a:pt x="205" y="17"/>
                    <a:pt x="204" y="17"/>
                  </a:cubicBezTo>
                  <a:cubicBezTo>
                    <a:pt x="203" y="17"/>
                    <a:pt x="203" y="18"/>
                    <a:pt x="203" y="18"/>
                  </a:cubicBezTo>
                  <a:cubicBezTo>
                    <a:pt x="202" y="16"/>
                    <a:pt x="199" y="14"/>
                    <a:pt x="198" y="13"/>
                  </a:cubicBezTo>
                  <a:cubicBezTo>
                    <a:pt x="198" y="12"/>
                    <a:pt x="198" y="11"/>
                    <a:pt x="199" y="11"/>
                  </a:cubicBezTo>
                  <a:cubicBezTo>
                    <a:pt x="199" y="12"/>
                    <a:pt x="201" y="12"/>
                    <a:pt x="202" y="12"/>
                  </a:cubicBezTo>
                  <a:cubicBezTo>
                    <a:pt x="201" y="10"/>
                    <a:pt x="199" y="10"/>
                    <a:pt x="198" y="9"/>
                  </a:cubicBezTo>
                  <a:cubicBezTo>
                    <a:pt x="198" y="10"/>
                    <a:pt x="197" y="12"/>
                    <a:pt x="198" y="14"/>
                  </a:cubicBezTo>
                  <a:cubicBezTo>
                    <a:pt x="196" y="15"/>
                    <a:pt x="195" y="16"/>
                    <a:pt x="193" y="14"/>
                  </a:cubicBezTo>
                  <a:cubicBezTo>
                    <a:pt x="192" y="16"/>
                    <a:pt x="190" y="16"/>
                    <a:pt x="190" y="17"/>
                  </a:cubicBezTo>
                  <a:cubicBezTo>
                    <a:pt x="191" y="19"/>
                    <a:pt x="193" y="18"/>
                    <a:pt x="194" y="19"/>
                  </a:cubicBezTo>
                  <a:cubicBezTo>
                    <a:pt x="192" y="21"/>
                    <a:pt x="194" y="25"/>
                    <a:pt x="196" y="26"/>
                  </a:cubicBezTo>
                  <a:cubicBezTo>
                    <a:pt x="195" y="27"/>
                    <a:pt x="194" y="26"/>
                    <a:pt x="192" y="26"/>
                  </a:cubicBezTo>
                  <a:cubicBezTo>
                    <a:pt x="191" y="29"/>
                    <a:pt x="194" y="29"/>
                    <a:pt x="193" y="30"/>
                  </a:cubicBezTo>
                  <a:cubicBezTo>
                    <a:pt x="192" y="30"/>
                    <a:pt x="192" y="30"/>
                    <a:pt x="191" y="31"/>
                  </a:cubicBezTo>
                  <a:cubicBezTo>
                    <a:pt x="190" y="28"/>
                    <a:pt x="186" y="29"/>
                    <a:pt x="185" y="26"/>
                  </a:cubicBezTo>
                  <a:cubicBezTo>
                    <a:pt x="187" y="26"/>
                    <a:pt x="188" y="28"/>
                    <a:pt x="189" y="26"/>
                  </a:cubicBezTo>
                  <a:cubicBezTo>
                    <a:pt x="189" y="26"/>
                    <a:pt x="188" y="26"/>
                    <a:pt x="188" y="25"/>
                  </a:cubicBezTo>
                  <a:cubicBezTo>
                    <a:pt x="185" y="23"/>
                    <a:pt x="181" y="25"/>
                    <a:pt x="178" y="23"/>
                  </a:cubicBezTo>
                  <a:cubicBezTo>
                    <a:pt x="175" y="24"/>
                    <a:pt x="169" y="22"/>
                    <a:pt x="166" y="20"/>
                  </a:cubicBezTo>
                  <a:cubicBezTo>
                    <a:pt x="167" y="19"/>
                    <a:pt x="169" y="19"/>
                    <a:pt x="170" y="20"/>
                  </a:cubicBezTo>
                  <a:cubicBezTo>
                    <a:pt x="171" y="18"/>
                    <a:pt x="167" y="18"/>
                    <a:pt x="169" y="17"/>
                  </a:cubicBezTo>
                  <a:cubicBezTo>
                    <a:pt x="171" y="17"/>
                    <a:pt x="173" y="18"/>
                    <a:pt x="174" y="17"/>
                  </a:cubicBezTo>
                  <a:cubicBezTo>
                    <a:pt x="172" y="16"/>
                    <a:pt x="172" y="14"/>
                    <a:pt x="169" y="14"/>
                  </a:cubicBezTo>
                  <a:cubicBezTo>
                    <a:pt x="171" y="13"/>
                    <a:pt x="174" y="15"/>
                    <a:pt x="176" y="14"/>
                  </a:cubicBezTo>
                  <a:cubicBezTo>
                    <a:pt x="175" y="11"/>
                    <a:pt x="171" y="11"/>
                    <a:pt x="168" y="10"/>
                  </a:cubicBezTo>
                  <a:cubicBezTo>
                    <a:pt x="169" y="10"/>
                    <a:pt x="170" y="10"/>
                    <a:pt x="170" y="9"/>
                  </a:cubicBezTo>
                  <a:cubicBezTo>
                    <a:pt x="169" y="9"/>
                    <a:pt x="168" y="8"/>
                    <a:pt x="167" y="8"/>
                  </a:cubicBezTo>
                  <a:cubicBezTo>
                    <a:pt x="167" y="9"/>
                    <a:pt x="166" y="9"/>
                    <a:pt x="166" y="9"/>
                  </a:cubicBezTo>
                  <a:cubicBezTo>
                    <a:pt x="165" y="9"/>
                    <a:pt x="165" y="7"/>
                    <a:pt x="166" y="6"/>
                  </a:cubicBezTo>
                  <a:cubicBezTo>
                    <a:pt x="165" y="5"/>
                    <a:pt x="164" y="7"/>
                    <a:pt x="163" y="5"/>
                  </a:cubicBezTo>
                  <a:cubicBezTo>
                    <a:pt x="165" y="5"/>
                    <a:pt x="164" y="1"/>
                    <a:pt x="164" y="1"/>
                  </a:cubicBezTo>
                  <a:cubicBezTo>
                    <a:pt x="160" y="0"/>
                    <a:pt x="159" y="1"/>
                    <a:pt x="156" y="1"/>
                  </a:cubicBezTo>
                  <a:cubicBezTo>
                    <a:pt x="155" y="2"/>
                    <a:pt x="156" y="4"/>
                    <a:pt x="155" y="5"/>
                  </a:cubicBezTo>
                  <a:cubicBezTo>
                    <a:pt x="156" y="5"/>
                    <a:pt x="157" y="5"/>
                    <a:pt x="157" y="6"/>
                  </a:cubicBezTo>
                  <a:cubicBezTo>
                    <a:pt x="156" y="6"/>
                    <a:pt x="156" y="7"/>
                    <a:pt x="156" y="7"/>
                  </a:cubicBezTo>
                  <a:cubicBezTo>
                    <a:pt x="156" y="7"/>
                    <a:pt x="157" y="7"/>
                    <a:pt x="157" y="8"/>
                  </a:cubicBezTo>
                  <a:cubicBezTo>
                    <a:pt x="158" y="11"/>
                    <a:pt x="155" y="12"/>
                    <a:pt x="157" y="14"/>
                  </a:cubicBezTo>
                  <a:cubicBezTo>
                    <a:pt x="156" y="15"/>
                    <a:pt x="153" y="15"/>
                    <a:pt x="153" y="17"/>
                  </a:cubicBezTo>
                  <a:cubicBezTo>
                    <a:pt x="155" y="17"/>
                    <a:pt x="156" y="17"/>
                    <a:pt x="157" y="18"/>
                  </a:cubicBezTo>
                  <a:cubicBezTo>
                    <a:pt x="155" y="18"/>
                    <a:pt x="156" y="20"/>
                    <a:pt x="155" y="20"/>
                  </a:cubicBezTo>
                  <a:cubicBezTo>
                    <a:pt x="152" y="21"/>
                    <a:pt x="150" y="18"/>
                    <a:pt x="149" y="20"/>
                  </a:cubicBezTo>
                  <a:cubicBezTo>
                    <a:pt x="151" y="21"/>
                    <a:pt x="154" y="20"/>
                    <a:pt x="154" y="23"/>
                  </a:cubicBezTo>
                  <a:cubicBezTo>
                    <a:pt x="152" y="23"/>
                    <a:pt x="149" y="21"/>
                    <a:pt x="148" y="23"/>
                  </a:cubicBezTo>
                  <a:cubicBezTo>
                    <a:pt x="148" y="25"/>
                    <a:pt x="150" y="24"/>
                    <a:pt x="149" y="26"/>
                  </a:cubicBezTo>
                  <a:cubicBezTo>
                    <a:pt x="147" y="26"/>
                    <a:pt x="148" y="24"/>
                    <a:pt x="146" y="25"/>
                  </a:cubicBezTo>
                  <a:cubicBezTo>
                    <a:pt x="145" y="28"/>
                    <a:pt x="149" y="26"/>
                    <a:pt x="148" y="28"/>
                  </a:cubicBezTo>
                  <a:cubicBezTo>
                    <a:pt x="147" y="28"/>
                    <a:pt x="147" y="28"/>
                    <a:pt x="146" y="27"/>
                  </a:cubicBezTo>
                  <a:cubicBezTo>
                    <a:pt x="145" y="28"/>
                    <a:pt x="146" y="29"/>
                    <a:pt x="145" y="29"/>
                  </a:cubicBezTo>
                  <a:cubicBezTo>
                    <a:pt x="143" y="29"/>
                    <a:pt x="142" y="27"/>
                    <a:pt x="143" y="26"/>
                  </a:cubicBezTo>
                  <a:cubicBezTo>
                    <a:pt x="142" y="25"/>
                    <a:pt x="141" y="25"/>
                    <a:pt x="140" y="25"/>
                  </a:cubicBezTo>
                  <a:cubicBezTo>
                    <a:pt x="140" y="23"/>
                    <a:pt x="142" y="24"/>
                    <a:pt x="142" y="23"/>
                  </a:cubicBezTo>
                  <a:cubicBezTo>
                    <a:pt x="140" y="22"/>
                    <a:pt x="139" y="19"/>
                    <a:pt x="141" y="18"/>
                  </a:cubicBezTo>
                  <a:cubicBezTo>
                    <a:pt x="141" y="19"/>
                    <a:pt x="140" y="20"/>
                    <a:pt x="141" y="20"/>
                  </a:cubicBezTo>
                  <a:cubicBezTo>
                    <a:pt x="141" y="18"/>
                    <a:pt x="142" y="18"/>
                    <a:pt x="144" y="18"/>
                  </a:cubicBezTo>
                  <a:cubicBezTo>
                    <a:pt x="143" y="17"/>
                    <a:pt x="142" y="15"/>
                    <a:pt x="140" y="16"/>
                  </a:cubicBezTo>
                  <a:cubicBezTo>
                    <a:pt x="139" y="17"/>
                    <a:pt x="139" y="18"/>
                    <a:pt x="139" y="18"/>
                  </a:cubicBezTo>
                  <a:cubicBezTo>
                    <a:pt x="138" y="17"/>
                    <a:pt x="138" y="17"/>
                    <a:pt x="137" y="18"/>
                  </a:cubicBezTo>
                  <a:cubicBezTo>
                    <a:pt x="137" y="17"/>
                    <a:pt x="136" y="17"/>
                    <a:pt x="136" y="16"/>
                  </a:cubicBezTo>
                  <a:cubicBezTo>
                    <a:pt x="134" y="16"/>
                    <a:pt x="132" y="17"/>
                    <a:pt x="131" y="16"/>
                  </a:cubicBezTo>
                  <a:cubicBezTo>
                    <a:pt x="132" y="16"/>
                    <a:pt x="132" y="14"/>
                    <a:pt x="133" y="14"/>
                  </a:cubicBezTo>
                  <a:cubicBezTo>
                    <a:pt x="134" y="14"/>
                    <a:pt x="133" y="16"/>
                    <a:pt x="134" y="16"/>
                  </a:cubicBezTo>
                  <a:cubicBezTo>
                    <a:pt x="135" y="12"/>
                    <a:pt x="130" y="14"/>
                    <a:pt x="128" y="14"/>
                  </a:cubicBezTo>
                  <a:cubicBezTo>
                    <a:pt x="128" y="12"/>
                    <a:pt x="131" y="10"/>
                    <a:pt x="134" y="12"/>
                  </a:cubicBezTo>
                  <a:cubicBezTo>
                    <a:pt x="134" y="10"/>
                    <a:pt x="134" y="10"/>
                    <a:pt x="134" y="8"/>
                  </a:cubicBezTo>
                  <a:cubicBezTo>
                    <a:pt x="139" y="5"/>
                    <a:pt x="146" y="9"/>
                    <a:pt x="149" y="5"/>
                  </a:cubicBezTo>
                  <a:cubicBezTo>
                    <a:pt x="143" y="4"/>
                    <a:pt x="133" y="8"/>
                    <a:pt x="128" y="7"/>
                  </a:cubicBezTo>
                  <a:cubicBezTo>
                    <a:pt x="129" y="7"/>
                    <a:pt x="129" y="6"/>
                    <a:pt x="129" y="5"/>
                  </a:cubicBezTo>
                  <a:cubicBezTo>
                    <a:pt x="123" y="4"/>
                    <a:pt x="121" y="5"/>
                    <a:pt x="116" y="4"/>
                  </a:cubicBezTo>
                  <a:cubicBezTo>
                    <a:pt x="117" y="3"/>
                    <a:pt x="119" y="5"/>
                    <a:pt x="121" y="3"/>
                  </a:cubicBezTo>
                  <a:cubicBezTo>
                    <a:pt x="119" y="3"/>
                    <a:pt x="119" y="2"/>
                    <a:pt x="119" y="1"/>
                  </a:cubicBezTo>
                  <a:cubicBezTo>
                    <a:pt x="118" y="1"/>
                    <a:pt x="116" y="4"/>
                    <a:pt x="115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3"/>
                    <a:pt x="113" y="0"/>
                    <a:pt x="115" y="2"/>
                  </a:cubicBezTo>
                  <a:cubicBezTo>
                    <a:pt x="114" y="3"/>
                    <a:pt x="110" y="3"/>
                    <a:pt x="110" y="1"/>
                  </a:cubicBezTo>
                  <a:cubicBezTo>
                    <a:pt x="105" y="1"/>
                    <a:pt x="103" y="4"/>
                    <a:pt x="101" y="6"/>
                  </a:cubicBezTo>
                  <a:cubicBezTo>
                    <a:pt x="95" y="4"/>
                    <a:pt x="93" y="11"/>
                    <a:pt x="87" y="8"/>
                  </a:cubicBezTo>
                  <a:cubicBezTo>
                    <a:pt x="86" y="10"/>
                    <a:pt x="86" y="13"/>
                    <a:pt x="87" y="14"/>
                  </a:cubicBezTo>
                  <a:cubicBezTo>
                    <a:pt x="86" y="16"/>
                    <a:pt x="83" y="17"/>
                    <a:pt x="80" y="18"/>
                  </a:cubicBezTo>
                  <a:cubicBezTo>
                    <a:pt x="81" y="17"/>
                    <a:pt x="82" y="16"/>
                    <a:pt x="81" y="14"/>
                  </a:cubicBezTo>
                  <a:cubicBezTo>
                    <a:pt x="80" y="14"/>
                    <a:pt x="79" y="13"/>
                    <a:pt x="80" y="11"/>
                  </a:cubicBezTo>
                  <a:cubicBezTo>
                    <a:pt x="76" y="12"/>
                    <a:pt x="73" y="14"/>
                    <a:pt x="71" y="14"/>
                  </a:cubicBezTo>
                  <a:cubicBezTo>
                    <a:pt x="72" y="14"/>
                    <a:pt x="70" y="13"/>
                    <a:pt x="69" y="13"/>
                  </a:cubicBezTo>
                  <a:cubicBezTo>
                    <a:pt x="63" y="15"/>
                    <a:pt x="60" y="23"/>
                    <a:pt x="55" y="24"/>
                  </a:cubicBezTo>
                  <a:cubicBezTo>
                    <a:pt x="54" y="26"/>
                    <a:pt x="53" y="27"/>
                    <a:pt x="53" y="28"/>
                  </a:cubicBezTo>
                  <a:cubicBezTo>
                    <a:pt x="47" y="29"/>
                    <a:pt x="45" y="35"/>
                    <a:pt x="42" y="39"/>
                  </a:cubicBezTo>
                  <a:cubicBezTo>
                    <a:pt x="40" y="37"/>
                    <a:pt x="37" y="38"/>
                    <a:pt x="36" y="36"/>
                  </a:cubicBezTo>
                  <a:cubicBezTo>
                    <a:pt x="30" y="41"/>
                    <a:pt x="20" y="43"/>
                    <a:pt x="20" y="54"/>
                  </a:cubicBezTo>
                  <a:cubicBezTo>
                    <a:pt x="21" y="54"/>
                    <a:pt x="21" y="56"/>
                    <a:pt x="21" y="58"/>
                  </a:cubicBezTo>
                  <a:cubicBezTo>
                    <a:pt x="20" y="59"/>
                    <a:pt x="18" y="59"/>
                    <a:pt x="18" y="62"/>
                  </a:cubicBezTo>
                  <a:cubicBezTo>
                    <a:pt x="16" y="64"/>
                    <a:pt x="13" y="66"/>
                    <a:pt x="14" y="70"/>
                  </a:cubicBezTo>
                  <a:cubicBezTo>
                    <a:pt x="11" y="72"/>
                    <a:pt x="9" y="76"/>
                    <a:pt x="9" y="80"/>
                  </a:cubicBezTo>
                  <a:cubicBezTo>
                    <a:pt x="2" y="84"/>
                    <a:pt x="0" y="98"/>
                    <a:pt x="9" y="99"/>
                  </a:cubicBezTo>
                  <a:cubicBezTo>
                    <a:pt x="17" y="100"/>
                    <a:pt x="22" y="90"/>
                    <a:pt x="27" y="87"/>
                  </a:cubicBezTo>
                  <a:cubicBezTo>
                    <a:pt x="29" y="80"/>
                    <a:pt x="36" y="80"/>
                    <a:pt x="39" y="75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1"/>
                    <a:pt x="47" y="75"/>
                    <a:pt x="49" y="77"/>
                  </a:cubicBezTo>
                  <a:cubicBezTo>
                    <a:pt x="54" y="77"/>
                    <a:pt x="58" y="79"/>
                    <a:pt x="62" y="79"/>
                  </a:cubicBezTo>
                  <a:cubicBezTo>
                    <a:pt x="70" y="79"/>
                    <a:pt x="74" y="74"/>
                    <a:pt x="79" y="71"/>
                  </a:cubicBezTo>
                  <a:cubicBezTo>
                    <a:pt x="81" y="66"/>
                    <a:pt x="84" y="64"/>
                    <a:pt x="89" y="62"/>
                  </a:cubicBezTo>
                  <a:cubicBezTo>
                    <a:pt x="90" y="62"/>
                    <a:pt x="90" y="64"/>
                    <a:pt x="91" y="63"/>
                  </a:cubicBezTo>
                  <a:cubicBezTo>
                    <a:pt x="94" y="61"/>
                    <a:pt x="98" y="61"/>
                    <a:pt x="100" y="59"/>
                  </a:cubicBezTo>
                  <a:cubicBezTo>
                    <a:pt x="101" y="59"/>
                    <a:pt x="100" y="61"/>
                    <a:pt x="102" y="60"/>
                  </a:cubicBezTo>
                  <a:cubicBezTo>
                    <a:pt x="109" y="57"/>
                    <a:pt x="113" y="47"/>
                    <a:pt x="122" y="49"/>
                  </a:cubicBezTo>
                  <a:cubicBezTo>
                    <a:pt x="122" y="51"/>
                    <a:pt x="123" y="51"/>
                    <a:pt x="124" y="52"/>
                  </a:cubicBezTo>
                  <a:cubicBezTo>
                    <a:pt x="136" y="49"/>
                    <a:pt x="145" y="55"/>
                    <a:pt x="157" y="53"/>
                  </a:cubicBezTo>
                  <a:cubicBezTo>
                    <a:pt x="159" y="55"/>
                    <a:pt x="164" y="54"/>
                    <a:pt x="166" y="58"/>
                  </a:cubicBezTo>
                  <a:cubicBezTo>
                    <a:pt x="173" y="56"/>
                    <a:pt x="177" y="63"/>
                    <a:pt x="181" y="60"/>
                  </a:cubicBezTo>
                  <a:cubicBezTo>
                    <a:pt x="181" y="60"/>
                    <a:pt x="182" y="61"/>
                    <a:pt x="182" y="62"/>
                  </a:cubicBezTo>
                  <a:cubicBezTo>
                    <a:pt x="184" y="62"/>
                    <a:pt x="183" y="61"/>
                    <a:pt x="185" y="62"/>
                  </a:cubicBezTo>
                  <a:cubicBezTo>
                    <a:pt x="184" y="60"/>
                    <a:pt x="185" y="59"/>
                    <a:pt x="187" y="59"/>
                  </a:cubicBezTo>
                  <a:cubicBezTo>
                    <a:pt x="192" y="62"/>
                    <a:pt x="195" y="67"/>
                    <a:pt x="201" y="70"/>
                  </a:cubicBezTo>
                  <a:cubicBezTo>
                    <a:pt x="203" y="70"/>
                    <a:pt x="203" y="69"/>
                    <a:pt x="204" y="68"/>
                  </a:cubicBezTo>
                  <a:cubicBezTo>
                    <a:pt x="204" y="69"/>
                    <a:pt x="205" y="70"/>
                    <a:pt x="205" y="71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10" y="75"/>
                    <a:pt x="216" y="75"/>
                    <a:pt x="220" y="78"/>
                  </a:cubicBezTo>
                  <a:cubicBezTo>
                    <a:pt x="220" y="74"/>
                    <a:pt x="226" y="76"/>
                    <a:pt x="225" y="78"/>
                  </a:cubicBezTo>
                  <a:cubicBezTo>
                    <a:pt x="226" y="78"/>
                    <a:pt x="227" y="78"/>
                    <a:pt x="227" y="78"/>
                  </a:cubicBezTo>
                  <a:cubicBezTo>
                    <a:pt x="235" y="83"/>
                    <a:pt x="242" y="90"/>
                    <a:pt x="251" y="92"/>
                  </a:cubicBezTo>
                  <a:cubicBezTo>
                    <a:pt x="250" y="90"/>
                    <a:pt x="249" y="88"/>
                    <a:pt x="250" y="86"/>
                  </a:cubicBezTo>
                  <a:cubicBezTo>
                    <a:pt x="244" y="81"/>
                    <a:pt x="237" y="78"/>
                    <a:pt x="231" y="74"/>
                  </a:cubicBezTo>
                  <a:cubicBezTo>
                    <a:pt x="229" y="77"/>
                    <a:pt x="224" y="73"/>
                    <a:pt x="225" y="70"/>
                  </a:cubicBezTo>
                  <a:cubicBezTo>
                    <a:pt x="222" y="68"/>
                    <a:pt x="219" y="66"/>
                    <a:pt x="217" y="63"/>
                  </a:cubicBezTo>
                  <a:cubicBezTo>
                    <a:pt x="212" y="63"/>
                    <a:pt x="208" y="61"/>
                    <a:pt x="205" y="58"/>
                  </a:cubicBezTo>
                  <a:cubicBezTo>
                    <a:pt x="205" y="59"/>
                    <a:pt x="203" y="58"/>
                    <a:pt x="202" y="58"/>
                  </a:cubicBezTo>
                  <a:cubicBezTo>
                    <a:pt x="198" y="55"/>
                    <a:pt x="188" y="56"/>
                    <a:pt x="184" y="52"/>
                  </a:cubicBezTo>
                  <a:cubicBezTo>
                    <a:pt x="185" y="52"/>
                    <a:pt x="184" y="51"/>
                    <a:pt x="185" y="50"/>
                  </a:cubicBezTo>
                  <a:cubicBezTo>
                    <a:pt x="183" y="50"/>
                    <a:pt x="182" y="48"/>
                    <a:pt x="181" y="47"/>
                  </a:cubicBezTo>
                  <a:cubicBezTo>
                    <a:pt x="179" y="48"/>
                    <a:pt x="177" y="46"/>
                    <a:pt x="176" y="45"/>
                  </a:cubicBezTo>
                  <a:cubicBezTo>
                    <a:pt x="177" y="45"/>
                    <a:pt x="176" y="43"/>
                    <a:pt x="177" y="43"/>
                  </a:cubicBezTo>
                  <a:cubicBezTo>
                    <a:pt x="177" y="44"/>
                    <a:pt x="177" y="46"/>
                    <a:pt x="179" y="45"/>
                  </a:cubicBezTo>
                  <a:cubicBezTo>
                    <a:pt x="179" y="43"/>
                    <a:pt x="181" y="45"/>
                    <a:pt x="182" y="43"/>
                  </a:cubicBezTo>
                  <a:cubicBezTo>
                    <a:pt x="182" y="42"/>
                    <a:pt x="180" y="44"/>
                    <a:pt x="180" y="42"/>
                  </a:cubicBezTo>
                  <a:cubicBezTo>
                    <a:pt x="180" y="41"/>
                    <a:pt x="181" y="41"/>
                    <a:pt x="182" y="41"/>
                  </a:cubicBezTo>
                  <a:cubicBezTo>
                    <a:pt x="182" y="41"/>
                    <a:pt x="183" y="42"/>
                    <a:pt x="182" y="43"/>
                  </a:cubicBezTo>
                  <a:cubicBezTo>
                    <a:pt x="185" y="43"/>
                    <a:pt x="186" y="43"/>
                    <a:pt x="188" y="42"/>
                  </a:cubicBezTo>
                  <a:cubicBezTo>
                    <a:pt x="190" y="44"/>
                    <a:pt x="191" y="46"/>
                    <a:pt x="192" y="48"/>
                  </a:cubicBezTo>
                  <a:cubicBezTo>
                    <a:pt x="197" y="46"/>
                    <a:pt x="199" y="51"/>
                    <a:pt x="204" y="48"/>
                  </a:cubicBezTo>
                  <a:cubicBezTo>
                    <a:pt x="205" y="48"/>
                    <a:pt x="205" y="49"/>
                    <a:pt x="205" y="49"/>
                  </a:cubicBezTo>
                  <a:cubicBezTo>
                    <a:pt x="207" y="49"/>
                    <a:pt x="208" y="49"/>
                    <a:pt x="209" y="48"/>
                  </a:cubicBezTo>
                  <a:cubicBezTo>
                    <a:pt x="213" y="48"/>
                    <a:pt x="213" y="53"/>
                    <a:pt x="211" y="55"/>
                  </a:cubicBezTo>
                  <a:cubicBezTo>
                    <a:pt x="212" y="55"/>
                    <a:pt x="212" y="55"/>
                    <a:pt x="212" y="56"/>
                  </a:cubicBezTo>
                  <a:cubicBezTo>
                    <a:pt x="214" y="57"/>
                    <a:pt x="214" y="56"/>
                    <a:pt x="216" y="56"/>
                  </a:cubicBezTo>
                  <a:cubicBezTo>
                    <a:pt x="216" y="54"/>
                    <a:pt x="216" y="51"/>
                    <a:pt x="216" y="51"/>
                  </a:cubicBezTo>
                  <a:cubicBezTo>
                    <a:pt x="220" y="52"/>
                    <a:pt x="223" y="57"/>
                    <a:pt x="227" y="55"/>
                  </a:cubicBezTo>
                  <a:cubicBezTo>
                    <a:pt x="225" y="54"/>
                    <a:pt x="224" y="55"/>
                    <a:pt x="223" y="54"/>
                  </a:cubicBezTo>
                  <a:cubicBezTo>
                    <a:pt x="226" y="53"/>
                    <a:pt x="227" y="51"/>
                    <a:pt x="228" y="54"/>
                  </a:cubicBezTo>
                  <a:cubicBezTo>
                    <a:pt x="229" y="56"/>
                    <a:pt x="227" y="55"/>
                    <a:pt x="227" y="57"/>
                  </a:cubicBezTo>
                  <a:cubicBezTo>
                    <a:pt x="228" y="57"/>
                    <a:pt x="229" y="57"/>
                    <a:pt x="229" y="58"/>
                  </a:cubicBezTo>
                  <a:cubicBezTo>
                    <a:pt x="229" y="59"/>
                    <a:pt x="228" y="61"/>
                    <a:pt x="229" y="62"/>
                  </a:cubicBezTo>
                  <a:cubicBezTo>
                    <a:pt x="231" y="62"/>
                    <a:pt x="233" y="64"/>
                    <a:pt x="235" y="64"/>
                  </a:cubicBezTo>
                  <a:cubicBezTo>
                    <a:pt x="237" y="64"/>
                    <a:pt x="235" y="62"/>
                    <a:pt x="237" y="62"/>
                  </a:cubicBezTo>
                  <a:cubicBezTo>
                    <a:pt x="238" y="63"/>
                    <a:pt x="236" y="64"/>
                    <a:pt x="237" y="64"/>
                  </a:cubicBezTo>
                  <a:cubicBezTo>
                    <a:pt x="237" y="63"/>
                    <a:pt x="238" y="63"/>
                    <a:pt x="239" y="63"/>
                  </a:cubicBezTo>
                  <a:cubicBezTo>
                    <a:pt x="239" y="63"/>
                    <a:pt x="238" y="66"/>
                    <a:pt x="239" y="66"/>
                  </a:cubicBezTo>
                  <a:cubicBezTo>
                    <a:pt x="240" y="63"/>
                    <a:pt x="242" y="66"/>
                    <a:pt x="242" y="67"/>
                  </a:cubicBezTo>
                  <a:cubicBezTo>
                    <a:pt x="243" y="65"/>
                    <a:pt x="243" y="65"/>
                    <a:pt x="245" y="64"/>
                  </a:cubicBezTo>
                  <a:cubicBezTo>
                    <a:pt x="249" y="66"/>
                    <a:pt x="252" y="68"/>
                    <a:pt x="258" y="70"/>
                  </a:cubicBezTo>
                  <a:cubicBezTo>
                    <a:pt x="257" y="67"/>
                    <a:pt x="255" y="67"/>
                    <a:pt x="252" y="67"/>
                  </a:cubicBezTo>
                  <a:cubicBezTo>
                    <a:pt x="250" y="64"/>
                    <a:pt x="246" y="63"/>
                    <a:pt x="245" y="60"/>
                  </a:cubicBezTo>
                  <a:cubicBezTo>
                    <a:pt x="246" y="60"/>
                    <a:pt x="246" y="58"/>
                    <a:pt x="246" y="58"/>
                  </a:cubicBezTo>
                  <a:cubicBezTo>
                    <a:pt x="247" y="59"/>
                    <a:pt x="246" y="59"/>
                    <a:pt x="245" y="60"/>
                  </a:cubicBezTo>
                  <a:close/>
                  <a:moveTo>
                    <a:pt x="195" y="19"/>
                  </a:moveTo>
                  <a:cubicBezTo>
                    <a:pt x="194" y="19"/>
                    <a:pt x="195" y="16"/>
                    <a:pt x="194" y="17"/>
                  </a:cubicBezTo>
                  <a:cubicBezTo>
                    <a:pt x="194" y="16"/>
                    <a:pt x="195" y="16"/>
                    <a:pt x="196" y="16"/>
                  </a:cubicBezTo>
                  <a:cubicBezTo>
                    <a:pt x="196" y="17"/>
                    <a:pt x="195" y="18"/>
                    <a:pt x="195" y="19"/>
                  </a:cubicBezTo>
                  <a:close/>
                  <a:moveTo>
                    <a:pt x="68" y="22"/>
                  </a:moveTo>
                  <a:cubicBezTo>
                    <a:pt x="64" y="21"/>
                    <a:pt x="65" y="18"/>
                    <a:pt x="69" y="16"/>
                  </a:cubicBezTo>
                  <a:cubicBezTo>
                    <a:pt x="69" y="17"/>
                    <a:pt x="67" y="20"/>
                    <a:pt x="68" y="22"/>
                  </a:cubicBezTo>
                  <a:close/>
                  <a:moveTo>
                    <a:pt x="158" y="20"/>
                  </a:moveTo>
                  <a:cubicBezTo>
                    <a:pt x="158" y="18"/>
                    <a:pt x="158" y="18"/>
                    <a:pt x="159" y="18"/>
                  </a:cubicBezTo>
                  <a:cubicBezTo>
                    <a:pt x="159" y="19"/>
                    <a:pt x="159" y="20"/>
                    <a:pt x="158" y="20"/>
                  </a:cubicBezTo>
                  <a:close/>
                  <a:moveTo>
                    <a:pt x="182" y="51"/>
                  </a:moveTo>
                  <a:cubicBezTo>
                    <a:pt x="180" y="50"/>
                    <a:pt x="177" y="51"/>
                    <a:pt x="177" y="50"/>
                  </a:cubicBezTo>
                  <a:cubicBezTo>
                    <a:pt x="179" y="50"/>
                    <a:pt x="181" y="50"/>
                    <a:pt x="182" y="51"/>
                  </a:cubicBezTo>
                  <a:close/>
                  <a:moveTo>
                    <a:pt x="177" y="57"/>
                  </a:moveTo>
                  <a:cubicBezTo>
                    <a:pt x="176" y="58"/>
                    <a:pt x="175" y="58"/>
                    <a:pt x="173" y="57"/>
                  </a:cubicBezTo>
                  <a:cubicBezTo>
                    <a:pt x="174" y="56"/>
                    <a:pt x="175" y="58"/>
                    <a:pt x="177" y="57"/>
                  </a:cubicBezTo>
                  <a:close/>
                  <a:moveTo>
                    <a:pt x="171" y="42"/>
                  </a:moveTo>
                  <a:cubicBezTo>
                    <a:pt x="173" y="40"/>
                    <a:pt x="172" y="40"/>
                    <a:pt x="171" y="39"/>
                  </a:cubicBezTo>
                  <a:cubicBezTo>
                    <a:pt x="174" y="38"/>
                    <a:pt x="174" y="41"/>
                    <a:pt x="178" y="41"/>
                  </a:cubicBezTo>
                  <a:cubicBezTo>
                    <a:pt x="176" y="44"/>
                    <a:pt x="174" y="41"/>
                    <a:pt x="171" y="42"/>
                  </a:cubicBezTo>
                  <a:close/>
                  <a:moveTo>
                    <a:pt x="218" y="42"/>
                  </a:moveTo>
                  <a:cubicBezTo>
                    <a:pt x="220" y="42"/>
                    <a:pt x="221" y="42"/>
                    <a:pt x="222" y="43"/>
                  </a:cubicBezTo>
                  <a:cubicBezTo>
                    <a:pt x="220" y="43"/>
                    <a:pt x="219" y="45"/>
                    <a:pt x="218" y="45"/>
                  </a:cubicBezTo>
                  <a:cubicBezTo>
                    <a:pt x="218" y="44"/>
                    <a:pt x="218" y="42"/>
                    <a:pt x="218" y="42"/>
                  </a:cubicBezTo>
                  <a:close/>
                  <a:moveTo>
                    <a:pt x="224" y="53"/>
                  </a:moveTo>
                  <a:cubicBezTo>
                    <a:pt x="223" y="53"/>
                    <a:pt x="222" y="51"/>
                    <a:pt x="223" y="50"/>
                  </a:cubicBezTo>
                  <a:cubicBezTo>
                    <a:pt x="224" y="50"/>
                    <a:pt x="225" y="52"/>
                    <a:pt x="224" y="53"/>
                  </a:cubicBezTo>
                  <a:close/>
                  <a:moveTo>
                    <a:pt x="224" y="50"/>
                  </a:moveTo>
                  <a:cubicBezTo>
                    <a:pt x="224" y="49"/>
                    <a:pt x="224" y="49"/>
                    <a:pt x="224" y="48"/>
                  </a:cubicBezTo>
                  <a:cubicBezTo>
                    <a:pt x="222" y="49"/>
                    <a:pt x="221" y="47"/>
                    <a:pt x="220" y="46"/>
                  </a:cubicBezTo>
                  <a:cubicBezTo>
                    <a:pt x="220" y="45"/>
                    <a:pt x="221" y="45"/>
                    <a:pt x="222" y="44"/>
                  </a:cubicBezTo>
                  <a:cubicBezTo>
                    <a:pt x="222" y="45"/>
                    <a:pt x="222" y="45"/>
                    <a:pt x="222" y="46"/>
                  </a:cubicBezTo>
                  <a:cubicBezTo>
                    <a:pt x="224" y="46"/>
                    <a:pt x="223" y="44"/>
                    <a:pt x="223" y="43"/>
                  </a:cubicBezTo>
                  <a:cubicBezTo>
                    <a:pt x="225" y="43"/>
                    <a:pt x="227" y="44"/>
                    <a:pt x="228" y="45"/>
                  </a:cubicBezTo>
                  <a:cubicBezTo>
                    <a:pt x="227" y="46"/>
                    <a:pt x="227" y="45"/>
                    <a:pt x="226" y="45"/>
                  </a:cubicBezTo>
                  <a:cubicBezTo>
                    <a:pt x="223" y="48"/>
                    <a:pt x="229" y="48"/>
                    <a:pt x="229" y="52"/>
                  </a:cubicBezTo>
                  <a:cubicBezTo>
                    <a:pt x="226" y="52"/>
                    <a:pt x="226" y="49"/>
                    <a:pt x="224" y="50"/>
                  </a:cubicBezTo>
                  <a:close/>
                  <a:moveTo>
                    <a:pt x="240" y="64"/>
                  </a:moveTo>
                  <a:cubicBezTo>
                    <a:pt x="239" y="64"/>
                    <a:pt x="239" y="62"/>
                    <a:pt x="238" y="62"/>
                  </a:cubicBezTo>
                  <a:cubicBezTo>
                    <a:pt x="238" y="62"/>
                    <a:pt x="238" y="61"/>
                    <a:pt x="238" y="61"/>
                  </a:cubicBezTo>
                  <a:cubicBezTo>
                    <a:pt x="240" y="61"/>
                    <a:pt x="239" y="62"/>
                    <a:pt x="240" y="61"/>
                  </a:cubicBezTo>
                  <a:cubicBezTo>
                    <a:pt x="240" y="62"/>
                    <a:pt x="240" y="63"/>
                    <a:pt x="240" y="64"/>
                  </a:cubicBezTo>
                  <a:close/>
                  <a:moveTo>
                    <a:pt x="180" y="14"/>
                  </a:moveTo>
                  <a:cubicBezTo>
                    <a:pt x="178" y="16"/>
                    <a:pt x="180" y="17"/>
                    <a:pt x="179" y="18"/>
                  </a:cubicBezTo>
                  <a:cubicBezTo>
                    <a:pt x="182" y="19"/>
                    <a:pt x="181" y="19"/>
                    <a:pt x="180" y="17"/>
                  </a:cubicBezTo>
                  <a:cubicBezTo>
                    <a:pt x="181" y="17"/>
                    <a:pt x="182" y="17"/>
                    <a:pt x="183" y="17"/>
                  </a:cubicBezTo>
                  <a:cubicBezTo>
                    <a:pt x="183" y="15"/>
                    <a:pt x="183" y="14"/>
                    <a:pt x="184" y="13"/>
                  </a:cubicBezTo>
                  <a:cubicBezTo>
                    <a:pt x="182" y="13"/>
                    <a:pt x="180" y="13"/>
                    <a:pt x="178" y="13"/>
                  </a:cubicBezTo>
                  <a:cubicBezTo>
                    <a:pt x="177" y="14"/>
                    <a:pt x="179" y="13"/>
                    <a:pt x="180" y="14"/>
                  </a:cubicBezTo>
                  <a:close/>
                  <a:moveTo>
                    <a:pt x="213" y="29"/>
                  </a:moveTo>
                  <a:cubicBezTo>
                    <a:pt x="213" y="30"/>
                    <a:pt x="213" y="30"/>
                    <a:pt x="213" y="29"/>
                  </a:cubicBezTo>
                  <a:cubicBezTo>
                    <a:pt x="213" y="29"/>
                    <a:pt x="212" y="28"/>
                    <a:pt x="211" y="29"/>
                  </a:cubicBezTo>
                  <a:cubicBezTo>
                    <a:pt x="212" y="29"/>
                    <a:pt x="212" y="30"/>
                    <a:pt x="212" y="31"/>
                  </a:cubicBezTo>
                  <a:cubicBezTo>
                    <a:pt x="213" y="31"/>
                    <a:pt x="212" y="29"/>
                    <a:pt x="213" y="29"/>
                  </a:cubicBezTo>
                  <a:close/>
                  <a:moveTo>
                    <a:pt x="286" y="96"/>
                  </a:moveTo>
                  <a:cubicBezTo>
                    <a:pt x="286" y="93"/>
                    <a:pt x="286" y="91"/>
                    <a:pt x="284" y="89"/>
                  </a:cubicBezTo>
                  <a:cubicBezTo>
                    <a:pt x="285" y="91"/>
                    <a:pt x="284" y="95"/>
                    <a:pt x="286" y="96"/>
                  </a:cubicBezTo>
                  <a:close/>
                  <a:moveTo>
                    <a:pt x="274" y="109"/>
                  </a:moveTo>
                  <a:cubicBezTo>
                    <a:pt x="276" y="111"/>
                    <a:pt x="278" y="113"/>
                    <a:pt x="280" y="115"/>
                  </a:cubicBezTo>
                  <a:cubicBezTo>
                    <a:pt x="279" y="112"/>
                    <a:pt x="276" y="109"/>
                    <a:pt x="274" y="109"/>
                  </a:cubicBezTo>
                  <a:close/>
                  <a:moveTo>
                    <a:pt x="273" y="80"/>
                  </a:moveTo>
                  <a:cubicBezTo>
                    <a:pt x="274" y="79"/>
                    <a:pt x="273" y="79"/>
                    <a:pt x="273" y="77"/>
                  </a:cubicBezTo>
                  <a:cubicBezTo>
                    <a:pt x="275" y="78"/>
                    <a:pt x="275" y="78"/>
                    <a:pt x="275" y="77"/>
                  </a:cubicBezTo>
                  <a:cubicBezTo>
                    <a:pt x="274" y="77"/>
                    <a:pt x="274" y="76"/>
                    <a:pt x="273" y="76"/>
                  </a:cubicBezTo>
                  <a:cubicBezTo>
                    <a:pt x="273" y="75"/>
                    <a:pt x="275" y="75"/>
                    <a:pt x="275" y="74"/>
                  </a:cubicBezTo>
                  <a:cubicBezTo>
                    <a:pt x="273" y="73"/>
                    <a:pt x="271" y="67"/>
                    <a:pt x="267" y="67"/>
                  </a:cubicBezTo>
                  <a:cubicBezTo>
                    <a:pt x="261" y="68"/>
                    <a:pt x="269" y="75"/>
                    <a:pt x="271" y="76"/>
                  </a:cubicBezTo>
                  <a:cubicBezTo>
                    <a:pt x="268" y="80"/>
                    <a:pt x="277" y="80"/>
                    <a:pt x="273" y="85"/>
                  </a:cubicBezTo>
                  <a:cubicBezTo>
                    <a:pt x="276" y="85"/>
                    <a:pt x="277" y="87"/>
                    <a:pt x="277" y="90"/>
                  </a:cubicBezTo>
                  <a:cubicBezTo>
                    <a:pt x="279" y="91"/>
                    <a:pt x="279" y="92"/>
                    <a:pt x="281" y="93"/>
                  </a:cubicBezTo>
                  <a:cubicBezTo>
                    <a:pt x="280" y="91"/>
                    <a:pt x="281" y="90"/>
                    <a:pt x="283" y="90"/>
                  </a:cubicBezTo>
                  <a:cubicBezTo>
                    <a:pt x="282" y="85"/>
                    <a:pt x="278" y="83"/>
                    <a:pt x="276" y="79"/>
                  </a:cubicBezTo>
                  <a:cubicBezTo>
                    <a:pt x="276" y="80"/>
                    <a:pt x="274" y="79"/>
                    <a:pt x="273" y="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 rot="10800000">
              <a:off x="2919087" y="4007389"/>
              <a:ext cx="1144588" cy="498475"/>
            </a:xfrm>
            <a:custGeom>
              <a:avLst/>
              <a:gdLst>
                <a:gd name="T0" fmla="*/ 191 w 302"/>
                <a:gd name="T1" fmla="*/ 13 h 130"/>
                <a:gd name="T2" fmla="*/ 58 w 302"/>
                <a:gd name="T3" fmla="*/ 20 h 130"/>
                <a:gd name="T4" fmla="*/ 243 w 302"/>
                <a:gd name="T5" fmla="*/ 38 h 130"/>
                <a:gd name="T6" fmla="*/ 230 w 302"/>
                <a:gd name="T7" fmla="*/ 30 h 130"/>
                <a:gd name="T8" fmla="*/ 264 w 302"/>
                <a:gd name="T9" fmla="*/ 47 h 130"/>
                <a:gd name="T10" fmla="*/ 250 w 302"/>
                <a:gd name="T11" fmla="*/ 43 h 130"/>
                <a:gd name="T12" fmla="*/ 258 w 302"/>
                <a:gd name="T13" fmla="*/ 55 h 130"/>
                <a:gd name="T14" fmla="*/ 273 w 302"/>
                <a:gd name="T15" fmla="*/ 55 h 130"/>
                <a:gd name="T16" fmla="*/ 217 w 302"/>
                <a:gd name="T17" fmla="*/ 59 h 130"/>
                <a:gd name="T18" fmla="*/ 227 w 302"/>
                <a:gd name="T19" fmla="*/ 63 h 130"/>
                <a:gd name="T20" fmla="*/ 246 w 302"/>
                <a:gd name="T21" fmla="*/ 77 h 130"/>
                <a:gd name="T22" fmla="*/ 289 w 302"/>
                <a:gd name="T23" fmla="*/ 80 h 130"/>
                <a:gd name="T24" fmla="*/ 289 w 302"/>
                <a:gd name="T25" fmla="*/ 97 h 130"/>
                <a:gd name="T26" fmla="*/ 291 w 302"/>
                <a:gd name="T27" fmla="*/ 127 h 130"/>
                <a:gd name="T28" fmla="*/ 247 w 302"/>
                <a:gd name="T29" fmla="*/ 55 h 130"/>
                <a:gd name="T30" fmla="*/ 235 w 302"/>
                <a:gd name="T31" fmla="*/ 36 h 130"/>
                <a:gd name="T32" fmla="*/ 219 w 302"/>
                <a:gd name="T33" fmla="*/ 33 h 130"/>
                <a:gd name="T34" fmla="*/ 212 w 302"/>
                <a:gd name="T35" fmla="*/ 38 h 130"/>
                <a:gd name="T36" fmla="*/ 199 w 302"/>
                <a:gd name="T37" fmla="*/ 27 h 130"/>
                <a:gd name="T38" fmla="*/ 220 w 302"/>
                <a:gd name="T39" fmla="*/ 24 h 130"/>
                <a:gd name="T40" fmla="*/ 226 w 302"/>
                <a:gd name="T41" fmla="*/ 23 h 130"/>
                <a:gd name="T42" fmla="*/ 213 w 302"/>
                <a:gd name="T43" fmla="*/ 16 h 130"/>
                <a:gd name="T44" fmla="*/ 204 w 302"/>
                <a:gd name="T45" fmla="*/ 19 h 130"/>
                <a:gd name="T46" fmla="*/ 198 w 302"/>
                <a:gd name="T47" fmla="*/ 9 h 130"/>
                <a:gd name="T48" fmla="*/ 192 w 302"/>
                <a:gd name="T49" fmla="*/ 26 h 130"/>
                <a:gd name="T50" fmla="*/ 178 w 302"/>
                <a:gd name="T51" fmla="*/ 23 h 130"/>
                <a:gd name="T52" fmla="*/ 176 w 302"/>
                <a:gd name="T53" fmla="*/ 14 h 130"/>
                <a:gd name="T54" fmla="*/ 163 w 302"/>
                <a:gd name="T55" fmla="*/ 5 h 130"/>
                <a:gd name="T56" fmla="*/ 157 w 302"/>
                <a:gd name="T57" fmla="*/ 8 h 130"/>
                <a:gd name="T58" fmla="*/ 154 w 302"/>
                <a:gd name="T59" fmla="*/ 23 h 130"/>
                <a:gd name="T60" fmla="*/ 145 w 302"/>
                <a:gd name="T61" fmla="*/ 29 h 130"/>
                <a:gd name="T62" fmla="*/ 144 w 302"/>
                <a:gd name="T63" fmla="*/ 18 h 130"/>
                <a:gd name="T64" fmla="*/ 133 w 302"/>
                <a:gd name="T65" fmla="*/ 14 h 130"/>
                <a:gd name="T66" fmla="*/ 128 w 302"/>
                <a:gd name="T67" fmla="*/ 7 h 130"/>
                <a:gd name="T68" fmla="*/ 117 w 302"/>
                <a:gd name="T69" fmla="*/ 0 h 130"/>
                <a:gd name="T70" fmla="*/ 87 w 302"/>
                <a:gd name="T71" fmla="*/ 8 h 130"/>
                <a:gd name="T72" fmla="*/ 69 w 302"/>
                <a:gd name="T73" fmla="*/ 13 h 130"/>
                <a:gd name="T74" fmla="*/ 21 w 302"/>
                <a:gd name="T75" fmla="*/ 58 h 130"/>
                <a:gd name="T76" fmla="*/ 39 w 302"/>
                <a:gd name="T77" fmla="*/ 75 h 130"/>
                <a:gd name="T78" fmla="*/ 91 w 302"/>
                <a:gd name="T79" fmla="*/ 63 h 130"/>
                <a:gd name="T80" fmla="*/ 166 w 302"/>
                <a:gd name="T81" fmla="*/ 58 h 130"/>
                <a:gd name="T82" fmla="*/ 204 w 302"/>
                <a:gd name="T83" fmla="*/ 68 h 130"/>
                <a:gd name="T84" fmla="*/ 251 w 302"/>
                <a:gd name="T85" fmla="*/ 92 h 130"/>
                <a:gd name="T86" fmla="*/ 202 w 302"/>
                <a:gd name="T87" fmla="*/ 58 h 130"/>
                <a:gd name="T88" fmla="*/ 179 w 302"/>
                <a:gd name="T89" fmla="*/ 45 h 130"/>
                <a:gd name="T90" fmla="*/ 192 w 302"/>
                <a:gd name="T91" fmla="*/ 48 h 130"/>
                <a:gd name="T92" fmla="*/ 216 w 302"/>
                <a:gd name="T93" fmla="*/ 56 h 130"/>
                <a:gd name="T94" fmla="*/ 229 w 302"/>
                <a:gd name="T95" fmla="*/ 58 h 130"/>
                <a:gd name="T96" fmla="*/ 239 w 302"/>
                <a:gd name="T97" fmla="*/ 66 h 130"/>
                <a:gd name="T98" fmla="*/ 246 w 302"/>
                <a:gd name="T99" fmla="*/ 58 h 130"/>
                <a:gd name="T100" fmla="*/ 68 w 302"/>
                <a:gd name="T101" fmla="*/ 22 h 130"/>
                <a:gd name="T102" fmla="*/ 182 w 302"/>
                <a:gd name="T103" fmla="*/ 51 h 130"/>
                <a:gd name="T104" fmla="*/ 171 w 302"/>
                <a:gd name="T105" fmla="*/ 42 h 130"/>
                <a:gd name="T106" fmla="*/ 218 w 302"/>
                <a:gd name="T107" fmla="*/ 45 h 130"/>
                <a:gd name="T108" fmla="*/ 224 w 302"/>
                <a:gd name="T109" fmla="*/ 48 h 130"/>
                <a:gd name="T110" fmla="*/ 226 w 302"/>
                <a:gd name="T111" fmla="*/ 45 h 130"/>
                <a:gd name="T112" fmla="*/ 240 w 302"/>
                <a:gd name="T113" fmla="*/ 61 h 130"/>
                <a:gd name="T114" fmla="*/ 184 w 302"/>
                <a:gd name="T115" fmla="*/ 13 h 130"/>
                <a:gd name="T116" fmla="*/ 212 w 302"/>
                <a:gd name="T117" fmla="*/ 31 h 130"/>
                <a:gd name="T118" fmla="*/ 280 w 302"/>
                <a:gd name="T119" fmla="*/ 115 h 130"/>
                <a:gd name="T120" fmla="*/ 275 w 302"/>
                <a:gd name="T121" fmla="*/ 74 h 130"/>
                <a:gd name="T122" fmla="*/ 283 w 302"/>
                <a:gd name="T123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" h="130">
                  <a:moveTo>
                    <a:pt x="92" y="6"/>
                  </a:moveTo>
                  <a:cubicBezTo>
                    <a:pt x="91" y="6"/>
                    <a:pt x="90" y="6"/>
                    <a:pt x="90" y="7"/>
                  </a:cubicBezTo>
                  <a:cubicBezTo>
                    <a:pt x="91" y="8"/>
                    <a:pt x="92" y="7"/>
                    <a:pt x="92" y="6"/>
                  </a:cubicBezTo>
                  <a:close/>
                  <a:moveTo>
                    <a:pt x="191" y="13"/>
                  </a:moveTo>
                  <a:cubicBezTo>
                    <a:pt x="193" y="13"/>
                    <a:pt x="193" y="10"/>
                    <a:pt x="191" y="10"/>
                  </a:cubicBezTo>
                  <a:cubicBezTo>
                    <a:pt x="191" y="11"/>
                    <a:pt x="192" y="11"/>
                    <a:pt x="191" y="13"/>
                  </a:cubicBezTo>
                  <a:close/>
                  <a:moveTo>
                    <a:pt x="147" y="17"/>
                  </a:moveTo>
                  <a:cubicBezTo>
                    <a:pt x="148" y="18"/>
                    <a:pt x="150" y="18"/>
                    <a:pt x="153" y="18"/>
                  </a:cubicBezTo>
                  <a:cubicBezTo>
                    <a:pt x="153" y="17"/>
                    <a:pt x="153" y="16"/>
                    <a:pt x="153" y="15"/>
                  </a:cubicBezTo>
                  <a:cubicBezTo>
                    <a:pt x="150" y="15"/>
                    <a:pt x="147" y="13"/>
                    <a:pt x="147" y="17"/>
                  </a:cubicBezTo>
                  <a:close/>
                  <a:moveTo>
                    <a:pt x="62" y="15"/>
                  </a:moveTo>
                  <a:cubicBezTo>
                    <a:pt x="61" y="17"/>
                    <a:pt x="58" y="17"/>
                    <a:pt x="58" y="20"/>
                  </a:cubicBezTo>
                  <a:cubicBezTo>
                    <a:pt x="60" y="19"/>
                    <a:pt x="63" y="17"/>
                    <a:pt x="62" y="15"/>
                  </a:cubicBezTo>
                  <a:close/>
                  <a:moveTo>
                    <a:pt x="183" y="19"/>
                  </a:moveTo>
                  <a:cubicBezTo>
                    <a:pt x="185" y="17"/>
                    <a:pt x="186" y="22"/>
                    <a:pt x="188" y="20"/>
                  </a:cubicBezTo>
                  <a:cubicBezTo>
                    <a:pt x="188" y="19"/>
                    <a:pt x="184" y="17"/>
                    <a:pt x="183" y="19"/>
                  </a:cubicBezTo>
                  <a:close/>
                  <a:moveTo>
                    <a:pt x="235" y="32"/>
                  </a:moveTo>
                  <a:cubicBezTo>
                    <a:pt x="237" y="34"/>
                    <a:pt x="239" y="37"/>
                    <a:pt x="243" y="38"/>
                  </a:cubicBezTo>
                  <a:cubicBezTo>
                    <a:pt x="244" y="37"/>
                    <a:pt x="243" y="35"/>
                    <a:pt x="244" y="35"/>
                  </a:cubicBezTo>
                  <a:cubicBezTo>
                    <a:pt x="245" y="35"/>
                    <a:pt x="246" y="37"/>
                    <a:pt x="247" y="36"/>
                  </a:cubicBezTo>
                  <a:cubicBezTo>
                    <a:pt x="246" y="35"/>
                    <a:pt x="245" y="33"/>
                    <a:pt x="242" y="33"/>
                  </a:cubicBezTo>
                  <a:cubicBezTo>
                    <a:pt x="242" y="34"/>
                    <a:pt x="242" y="35"/>
                    <a:pt x="242" y="35"/>
                  </a:cubicBezTo>
                  <a:cubicBezTo>
                    <a:pt x="240" y="34"/>
                    <a:pt x="240" y="32"/>
                    <a:pt x="240" y="31"/>
                  </a:cubicBezTo>
                  <a:cubicBezTo>
                    <a:pt x="236" y="28"/>
                    <a:pt x="233" y="30"/>
                    <a:pt x="230" y="30"/>
                  </a:cubicBezTo>
                  <a:cubicBezTo>
                    <a:pt x="230" y="33"/>
                    <a:pt x="233" y="33"/>
                    <a:pt x="235" y="32"/>
                  </a:cubicBezTo>
                  <a:close/>
                  <a:moveTo>
                    <a:pt x="226" y="34"/>
                  </a:moveTo>
                  <a:cubicBezTo>
                    <a:pt x="226" y="34"/>
                    <a:pt x="227" y="34"/>
                    <a:pt x="227" y="33"/>
                  </a:cubicBezTo>
                  <a:cubicBezTo>
                    <a:pt x="227" y="33"/>
                    <a:pt x="226" y="32"/>
                    <a:pt x="226" y="32"/>
                  </a:cubicBezTo>
                  <a:lnTo>
                    <a:pt x="226" y="34"/>
                  </a:lnTo>
                  <a:close/>
                  <a:moveTo>
                    <a:pt x="264" y="47"/>
                  </a:moveTo>
                  <a:cubicBezTo>
                    <a:pt x="262" y="43"/>
                    <a:pt x="258" y="41"/>
                    <a:pt x="256" y="39"/>
                  </a:cubicBezTo>
                  <a:cubicBezTo>
                    <a:pt x="251" y="39"/>
                    <a:pt x="251" y="39"/>
                    <a:pt x="251" y="39"/>
                  </a:cubicBezTo>
                  <a:cubicBezTo>
                    <a:pt x="254" y="44"/>
                    <a:pt x="259" y="45"/>
                    <a:pt x="264" y="47"/>
                  </a:cubicBezTo>
                  <a:close/>
                  <a:moveTo>
                    <a:pt x="253" y="44"/>
                  </a:moveTo>
                  <a:cubicBezTo>
                    <a:pt x="252" y="43"/>
                    <a:pt x="252" y="42"/>
                    <a:pt x="251" y="41"/>
                  </a:cubicBezTo>
                  <a:cubicBezTo>
                    <a:pt x="250" y="42"/>
                    <a:pt x="250" y="42"/>
                    <a:pt x="250" y="43"/>
                  </a:cubicBezTo>
                  <a:cubicBezTo>
                    <a:pt x="252" y="42"/>
                    <a:pt x="251" y="44"/>
                    <a:pt x="253" y="44"/>
                  </a:cubicBezTo>
                  <a:close/>
                  <a:moveTo>
                    <a:pt x="183" y="45"/>
                  </a:moveTo>
                  <a:cubicBezTo>
                    <a:pt x="184" y="45"/>
                    <a:pt x="183" y="46"/>
                    <a:pt x="184" y="46"/>
                  </a:cubicBezTo>
                  <a:cubicBezTo>
                    <a:pt x="184" y="46"/>
                    <a:pt x="185" y="46"/>
                    <a:pt x="186" y="46"/>
                  </a:cubicBezTo>
                  <a:cubicBezTo>
                    <a:pt x="186" y="44"/>
                    <a:pt x="184" y="45"/>
                    <a:pt x="183" y="45"/>
                  </a:cubicBezTo>
                  <a:close/>
                  <a:moveTo>
                    <a:pt x="258" y="55"/>
                  </a:moveTo>
                  <a:cubicBezTo>
                    <a:pt x="257" y="55"/>
                    <a:pt x="257" y="56"/>
                    <a:pt x="256" y="56"/>
                  </a:cubicBezTo>
                  <a:cubicBezTo>
                    <a:pt x="256" y="57"/>
                    <a:pt x="256" y="58"/>
                    <a:pt x="257" y="59"/>
                  </a:cubicBezTo>
                  <a:cubicBezTo>
                    <a:pt x="257" y="58"/>
                    <a:pt x="259" y="59"/>
                    <a:pt x="259" y="58"/>
                  </a:cubicBezTo>
                  <a:cubicBezTo>
                    <a:pt x="258" y="57"/>
                    <a:pt x="259" y="56"/>
                    <a:pt x="258" y="55"/>
                  </a:cubicBezTo>
                  <a:close/>
                  <a:moveTo>
                    <a:pt x="274" y="57"/>
                  </a:moveTo>
                  <a:cubicBezTo>
                    <a:pt x="274" y="56"/>
                    <a:pt x="274" y="55"/>
                    <a:pt x="273" y="55"/>
                  </a:cubicBezTo>
                  <a:cubicBezTo>
                    <a:pt x="273" y="56"/>
                    <a:pt x="272" y="56"/>
                    <a:pt x="272" y="57"/>
                  </a:cubicBezTo>
                  <a:cubicBezTo>
                    <a:pt x="273" y="57"/>
                    <a:pt x="273" y="57"/>
                    <a:pt x="274" y="57"/>
                  </a:cubicBezTo>
                  <a:close/>
                  <a:moveTo>
                    <a:pt x="20" y="57"/>
                  </a:moveTo>
                  <a:cubicBezTo>
                    <a:pt x="18" y="56"/>
                    <a:pt x="17" y="57"/>
                    <a:pt x="17" y="58"/>
                  </a:cubicBezTo>
                  <a:cubicBezTo>
                    <a:pt x="18" y="58"/>
                    <a:pt x="19" y="58"/>
                    <a:pt x="20" y="57"/>
                  </a:cubicBezTo>
                  <a:close/>
                  <a:moveTo>
                    <a:pt x="217" y="59"/>
                  </a:moveTo>
                  <a:cubicBezTo>
                    <a:pt x="217" y="59"/>
                    <a:pt x="217" y="60"/>
                    <a:pt x="218" y="60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17" y="58"/>
                    <a:pt x="217" y="59"/>
                    <a:pt x="217" y="59"/>
                  </a:cubicBezTo>
                  <a:close/>
                  <a:moveTo>
                    <a:pt x="227" y="63"/>
                  </a:moveTo>
                  <a:cubicBezTo>
                    <a:pt x="227" y="64"/>
                    <a:pt x="228" y="65"/>
                    <a:pt x="229" y="66"/>
                  </a:cubicBezTo>
                  <a:cubicBezTo>
                    <a:pt x="229" y="64"/>
                    <a:pt x="229" y="63"/>
                    <a:pt x="227" y="63"/>
                  </a:cubicBezTo>
                  <a:close/>
                  <a:moveTo>
                    <a:pt x="260" y="70"/>
                  </a:moveTo>
                  <a:cubicBezTo>
                    <a:pt x="261" y="73"/>
                    <a:pt x="266" y="76"/>
                    <a:pt x="270" y="77"/>
                  </a:cubicBezTo>
                  <a:cubicBezTo>
                    <a:pt x="268" y="73"/>
                    <a:pt x="264" y="70"/>
                    <a:pt x="260" y="70"/>
                  </a:cubicBezTo>
                  <a:close/>
                  <a:moveTo>
                    <a:pt x="246" y="77"/>
                  </a:moveTo>
                  <a:cubicBezTo>
                    <a:pt x="245" y="74"/>
                    <a:pt x="240" y="72"/>
                    <a:pt x="238" y="71"/>
                  </a:cubicBezTo>
                  <a:cubicBezTo>
                    <a:pt x="240" y="74"/>
                    <a:pt x="243" y="75"/>
                    <a:pt x="246" y="77"/>
                  </a:cubicBezTo>
                  <a:close/>
                  <a:moveTo>
                    <a:pt x="198" y="72"/>
                  </a:moveTo>
                  <a:cubicBezTo>
                    <a:pt x="199" y="75"/>
                    <a:pt x="203" y="75"/>
                    <a:pt x="205" y="77"/>
                  </a:cubicBezTo>
                  <a:cubicBezTo>
                    <a:pt x="204" y="74"/>
                    <a:pt x="202" y="72"/>
                    <a:pt x="198" y="72"/>
                  </a:cubicBezTo>
                  <a:close/>
                  <a:moveTo>
                    <a:pt x="289" y="80"/>
                  </a:moveTo>
                  <a:cubicBezTo>
                    <a:pt x="289" y="79"/>
                    <a:pt x="289" y="78"/>
                    <a:pt x="287" y="78"/>
                  </a:cubicBezTo>
                  <a:cubicBezTo>
                    <a:pt x="287" y="79"/>
                    <a:pt x="288" y="80"/>
                    <a:pt x="289" y="80"/>
                  </a:cubicBezTo>
                  <a:close/>
                  <a:moveTo>
                    <a:pt x="286" y="86"/>
                  </a:moveTo>
                  <a:cubicBezTo>
                    <a:pt x="287" y="87"/>
                    <a:pt x="288" y="88"/>
                    <a:pt x="289" y="89"/>
                  </a:cubicBezTo>
                  <a:cubicBezTo>
                    <a:pt x="289" y="85"/>
                    <a:pt x="286" y="81"/>
                    <a:pt x="283" y="81"/>
                  </a:cubicBezTo>
                  <a:cubicBezTo>
                    <a:pt x="284" y="82"/>
                    <a:pt x="286" y="84"/>
                    <a:pt x="286" y="86"/>
                  </a:cubicBezTo>
                  <a:close/>
                  <a:moveTo>
                    <a:pt x="288" y="95"/>
                  </a:moveTo>
                  <a:cubicBezTo>
                    <a:pt x="288" y="96"/>
                    <a:pt x="288" y="96"/>
                    <a:pt x="289" y="97"/>
                  </a:cubicBezTo>
                  <a:cubicBezTo>
                    <a:pt x="290" y="95"/>
                    <a:pt x="289" y="95"/>
                    <a:pt x="288" y="95"/>
                  </a:cubicBezTo>
                  <a:close/>
                  <a:moveTo>
                    <a:pt x="300" y="115"/>
                  </a:moveTo>
                  <a:cubicBezTo>
                    <a:pt x="299" y="116"/>
                    <a:pt x="301" y="117"/>
                    <a:pt x="302" y="118"/>
                  </a:cubicBezTo>
                  <a:cubicBezTo>
                    <a:pt x="301" y="117"/>
                    <a:pt x="301" y="115"/>
                    <a:pt x="300" y="115"/>
                  </a:cubicBezTo>
                  <a:close/>
                  <a:moveTo>
                    <a:pt x="292" y="130"/>
                  </a:moveTo>
                  <a:cubicBezTo>
                    <a:pt x="291" y="129"/>
                    <a:pt x="292" y="127"/>
                    <a:pt x="291" y="127"/>
                  </a:cubicBezTo>
                  <a:cubicBezTo>
                    <a:pt x="290" y="128"/>
                    <a:pt x="290" y="129"/>
                    <a:pt x="292" y="130"/>
                  </a:cubicBezTo>
                  <a:close/>
                  <a:moveTo>
                    <a:pt x="245" y="60"/>
                  </a:moveTo>
                  <a:cubicBezTo>
                    <a:pt x="250" y="62"/>
                    <a:pt x="254" y="64"/>
                    <a:pt x="258" y="67"/>
                  </a:cubicBezTo>
                  <a:cubicBezTo>
                    <a:pt x="257" y="61"/>
                    <a:pt x="253" y="62"/>
                    <a:pt x="251" y="58"/>
                  </a:cubicBezTo>
                  <a:cubicBezTo>
                    <a:pt x="250" y="56"/>
                    <a:pt x="251" y="55"/>
                    <a:pt x="250" y="55"/>
                  </a:cubicBezTo>
                  <a:cubicBezTo>
                    <a:pt x="249" y="54"/>
                    <a:pt x="249" y="56"/>
                    <a:pt x="247" y="55"/>
                  </a:cubicBezTo>
                  <a:cubicBezTo>
                    <a:pt x="243" y="52"/>
                    <a:pt x="238" y="49"/>
                    <a:pt x="235" y="43"/>
                  </a:cubicBezTo>
                  <a:cubicBezTo>
                    <a:pt x="237" y="44"/>
                    <a:pt x="240" y="46"/>
                    <a:pt x="240" y="44"/>
                  </a:cubicBezTo>
                  <a:cubicBezTo>
                    <a:pt x="239" y="43"/>
                    <a:pt x="240" y="45"/>
                    <a:pt x="239" y="45"/>
                  </a:cubicBezTo>
                  <a:cubicBezTo>
                    <a:pt x="238" y="44"/>
                    <a:pt x="238" y="41"/>
                    <a:pt x="238" y="41"/>
                  </a:cubicBezTo>
                  <a:cubicBezTo>
                    <a:pt x="239" y="42"/>
                    <a:pt x="241" y="40"/>
                    <a:pt x="242" y="39"/>
                  </a:cubicBezTo>
                  <a:cubicBezTo>
                    <a:pt x="240" y="38"/>
                    <a:pt x="237" y="38"/>
                    <a:pt x="235" y="36"/>
                  </a:cubicBezTo>
                  <a:cubicBezTo>
                    <a:pt x="235" y="38"/>
                    <a:pt x="232" y="36"/>
                    <a:pt x="232" y="36"/>
                  </a:cubicBezTo>
                  <a:cubicBezTo>
                    <a:pt x="233" y="37"/>
                    <a:pt x="233" y="38"/>
                    <a:pt x="234" y="39"/>
                  </a:cubicBezTo>
                  <a:cubicBezTo>
                    <a:pt x="234" y="40"/>
                    <a:pt x="233" y="40"/>
                    <a:pt x="232" y="41"/>
                  </a:cubicBezTo>
                  <a:cubicBezTo>
                    <a:pt x="234" y="42"/>
                    <a:pt x="234" y="43"/>
                    <a:pt x="233" y="44"/>
                  </a:cubicBezTo>
                  <a:cubicBezTo>
                    <a:pt x="231" y="43"/>
                    <a:pt x="229" y="41"/>
                    <a:pt x="226" y="42"/>
                  </a:cubicBezTo>
                  <a:cubicBezTo>
                    <a:pt x="224" y="39"/>
                    <a:pt x="227" y="32"/>
                    <a:pt x="219" y="33"/>
                  </a:cubicBezTo>
                  <a:cubicBezTo>
                    <a:pt x="219" y="36"/>
                    <a:pt x="218" y="36"/>
                    <a:pt x="216" y="35"/>
                  </a:cubicBezTo>
                  <a:cubicBezTo>
                    <a:pt x="217" y="40"/>
                    <a:pt x="224" y="35"/>
                    <a:pt x="223" y="40"/>
                  </a:cubicBezTo>
                  <a:cubicBezTo>
                    <a:pt x="221" y="39"/>
                    <a:pt x="220" y="39"/>
                    <a:pt x="217" y="39"/>
                  </a:cubicBezTo>
                  <a:cubicBezTo>
                    <a:pt x="216" y="40"/>
                    <a:pt x="217" y="41"/>
                    <a:pt x="217" y="42"/>
                  </a:cubicBezTo>
                  <a:cubicBezTo>
                    <a:pt x="216" y="40"/>
                    <a:pt x="214" y="40"/>
                    <a:pt x="213" y="40"/>
                  </a:cubicBezTo>
                  <a:cubicBezTo>
                    <a:pt x="214" y="39"/>
                    <a:pt x="212" y="39"/>
                    <a:pt x="212" y="38"/>
                  </a:cubicBezTo>
                  <a:cubicBezTo>
                    <a:pt x="214" y="37"/>
                    <a:pt x="214" y="39"/>
                    <a:pt x="214" y="37"/>
                  </a:cubicBezTo>
                  <a:cubicBezTo>
                    <a:pt x="213" y="36"/>
                    <a:pt x="213" y="36"/>
                    <a:pt x="212" y="36"/>
                  </a:cubicBezTo>
                  <a:cubicBezTo>
                    <a:pt x="212" y="35"/>
                    <a:pt x="212" y="33"/>
                    <a:pt x="211" y="33"/>
                  </a:cubicBezTo>
                  <a:cubicBezTo>
                    <a:pt x="211" y="34"/>
                    <a:pt x="209" y="34"/>
                    <a:pt x="209" y="35"/>
                  </a:cubicBezTo>
                  <a:cubicBezTo>
                    <a:pt x="208" y="31"/>
                    <a:pt x="202" y="34"/>
                    <a:pt x="201" y="29"/>
                  </a:cubicBezTo>
                  <a:cubicBezTo>
                    <a:pt x="200" y="29"/>
                    <a:pt x="199" y="29"/>
                    <a:pt x="199" y="27"/>
                  </a:cubicBezTo>
                  <a:cubicBezTo>
                    <a:pt x="201" y="27"/>
                    <a:pt x="201" y="28"/>
                    <a:pt x="203" y="29"/>
                  </a:cubicBezTo>
                  <a:cubicBezTo>
                    <a:pt x="203" y="27"/>
                    <a:pt x="204" y="27"/>
                    <a:pt x="205" y="28"/>
                  </a:cubicBezTo>
                  <a:cubicBezTo>
                    <a:pt x="205" y="27"/>
                    <a:pt x="203" y="26"/>
                    <a:pt x="204" y="26"/>
                  </a:cubicBezTo>
                  <a:cubicBezTo>
                    <a:pt x="210" y="26"/>
                    <a:pt x="212" y="28"/>
                    <a:pt x="217" y="27"/>
                  </a:cubicBezTo>
                  <a:cubicBezTo>
                    <a:pt x="216" y="26"/>
                    <a:pt x="217" y="25"/>
                    <a:pt x="218" y="24"/>
                  </a:cubicBezTo>
                  <a:cubicBezTo>
                    <a:pt x="219" y="26"/>
                    <a:pt x="219" y="24"/>
                    <a:pt x="220" y="24"/>
                  </a:cubicBezTo>
                  <a:cubicBezTo>
                    <a:pt x="219" y="27"/>
                    <a:pt x="223" y="28"/>
                    <a:pt x="222" y="31"/>
                  </a:cubicBezTo>
                  <a:cubicBezTo>
                    <a:pt x="223" y="31"/>
                    <a:pt x="223" y="30"/>
                    <a:pt x="224" y="30"/>
                  </a:cubicBezTo>
                  <a:cubicBezTo>
                    <a:pt x="223" y="29"/>
                    <a:pt x="222" y="28"/>
                    <a:pt x="224" y="27"/>
                  </a:cubicBezTo>
                  <a:cubicBezTo>
                    <a:pt x="224" y="28"/>
                    <a:pt x="225" y="27"/>
                    <a:pt x="225" y="29"/>
                  </a:cubicBezTo>
                  <a:cubicBezTo>
                    <a:pt x="228" y="28"/>
                    <a:pt x="226" y="25"/>
                    <a:pt x="225" y="24"/>
                  </a:cubicBezTo>
                  <a:cubicBezTo>
                    <a:pt x="225" y="24"/>
                    <a:pt x="226" y="23"/>
                    <a:pt x="226" y="23"/>
                  </a:cubicBezTo>
                  <a:cubicBezTo>
                    <a:pt x="225" y="22"/>
                    <a:pt x="223" y="21"/>
                    <a:pt x="221" y="21"/>
                  </a:cubicBezTo>
                  <a:cubicBezTo>
                    <a:pt x="221" y="22"/>
                    <a:pt x="221" y="23"/>
                    <a:pt x="220" y="23"/>
                  </a:cubicBezTo>
                  <a:cubicBezTo>
                    <a:pt x="219" y="22"/>
                    <a:pt x="217" y="21"/>
                    <a:pt x="216" y="22"/>
                  </a:cubicBezTo>
                  <a:cubicBezTo>
                    <a:pt x="216" y="20"/>
                    <a:pt x="214" y="20"/>
                    <a:pt x="213" y="18"/>
                  </a:cubicBezTo>
                  <a:cubicBezTo>
                    <a:pt x="215" y="18"/>
                    <a:pt x="216" y="18"/>
                    <a:pt x="216" y="17"/>
                  </a:cubicBezTo>
                  <a:cubicBezTo>
                    <a:pt x="215" y="17"/>
                    <a:pt x="215" y="15"/>
                    <a:pt x="213" y="16"/>
                  </a:cubicBezTo>
                  <a:cubicBezTo>
                    <a:pt x="212" y="17"/>
                    <a:pt x="213" y="18"/>
                    <a:pt x="212" y="18"/>
                  </a:cubicBezTo>
                  <a:cubicBezTo>
                    <a:pt x="211" y="17"/>
                    <a:pt x="211" y="17"/>
                    <a:pt x="210" y="18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207" y="17"/>
                    <a:pt x="208" y="18"/>
                    <a:pt x="207" y="18"/>
                  </a:cubicBezTo>
                  <a:cubicBezTo>
                    <a:pt x="206" y="18"/>
                    <a:pt x="205" y="18"/>
                    <a:pt x="204" y="19"/>
                  </a:cubicBezTo>
                  <a:cubicBezTo>
                    <a:pt x="204" y="18"/>
                    <a:pt x="205" y="17"/>
                    <a:pt x="204" y="17"/>
                  </a:cubicBezTo>
                  <a:cubicBezTo>
                    <a:pt x="203" y="17"/>
                    <a:pt x="203" y="18"/>
                    <a:pt x="203" y="18"/>
                  </a:cubicBezTo>
                  <a:cubicBezTo>
                    <a:pt x="202" y="16"/>
                    <a:pt x="199" y="14"/>
                    <a:pt x="198" y="13"/>
                  </a:cubicBezTo>
                  <a:cubicBezTo>
                    <a:pt x="198" y="12"/>
                    <a:pt x="198" y="11"/>
                    <a:pt x="199" y="11"/>
                  </a:cubicBezTo>
                  <a:cubicBezTo>
                    <a:pt x="199" y="12"/>
                    <a:pt x="201" y="12"/>
                    <a:pt x="202" y="12"/>
                  </a:cubicBezTo>
                  <a:cubicBezTo>
                    <a:pt x="201" y="10"/>
                    <a:pt x="199" y="10"/>
                    <a:pt x="198" y="9"/>
                  </a:cubicBezTo>
                  <a:cubicBezTo>
                    <a:pt x="198" y="10"/>
                    <a:pt x="197" y="12"/>
                    <a:pt x="198" y="14"/>
                  </a:cubicBezTo>
                  <a:cubicBezTo>
                    <a:pt x="196" y="15"/>
                    <a:pt x="195" y="16"/>
                    <a:pt x="193" y="14"/>
                  </a:cubicBezTo>
                  <a:cubicBezTo>
                    <a:pt x="192" y="16"/>
                    <a:pt x="190" y="16"/>
                    <a:pt x="190" y="17"/>
                  </a:cubicBezTo>
                  <a:cubicBezTo>
                    <a:pt x="191" y="19"/>
                    <a:pt x="193" y="18"/>
                    <a:pt x="194" y="19"/>
                  </a:cubicBezTo>
                  <a:cubicBezTo>
                    <a:pt x="192" y="21"/>
                    <a:pt x="194" y="25"/>
                    <a:pt x="196" y="26"/>
                  </a:cubicBezTo>
                  <a:cubicBezTo>
                    <a:pt x="195" y="27"/>
                    <a:pt x="194" y="26"/>
                    <a:pt x="192" y="26"/>
                  </a:cubicBezTo>
                  <a:cubicBezTo>
                    <a:pt x="191" y="29"/>
                    <a:pt x="194" y="29"/>
                    <a:pt x="193" y="30"/>
                  </a:cubicBezTo>
                  <a:cubicBezTo>
                    <a:pt x="192" y="30"/>
                    <a:pt x="192" y="30"/>
                    <a:pt x="191" y="31"/>
                  </a:cubicBezTo>
                  <a:cubicBezTo>
                    <a:pt x="190" y="28"/>
                    <a:pt x="186" y="29"/>
                    <a:pt x="185" y="26"/>
                  </a:cubicBezTo>
                  <a:cubicBezTo>
                    <a:pt x="187" y="26"/>
                    <a:pt x="188" y="28"/>
                    <a:pt x="189" y="26"/>
                  </a:cubicBezTo>
                  <a:cubicBezTo>
                    <a:pt x="189" y="26"/>
                    <a:pt x="188" y="26"/>
                    <a:pt x="188" y="25"/>
                  </a:cubicBezTo>
                  <a:cubicBezTo>
                    <a:pt x="185" y="23"/>
                    <a:pt x="181" y="25"/>
                    <a:pt x="178" y="23"/>
                  </a:cubicBezTo>
                  <a:cubicBezTo>
                    <a:pt x="175" y="24"/>
                    <a:pt x="169" y="22"/>
                    <a:pt x="166" y="20"/>
                  </a:cubicBezTo>
                  <a:cubicBezTo>
                    <a:pt x="167" y="19"/>
                    <a:pt x="169" y="19"/>
                    <a:pt x="170" y="20"/>
                  </a:cubicBezTo>
                  <a:cubicBezTo>
                    <a:pt x="171" y="18"/>
                    <a:pt x="167" y="18"/>
                    <a:pt x="169" y="17"/>
                  </a:cubicBezTo>
                  <a:cubicBezTo>
                    <a:pt x="171" y="17"/>
                    <a:pt x="173" y="18"/>
                    <a:pt x="174" y="17"/>
                  </a:cubicBezTo>
                  <a:cubicBezTo>
                    <a:pt x="172" y="16"/>
                    <a:pt x="172" y="14"/>
                    <a:pt x="169" y="14"/>
                  </a:cubicBezTo>
                  <a:cubicBezTo>
                    <a:pt x="171" y="13"/>
                    <a:pt x="174" y="15"/>
                    <a:pt x="176" y="14"/>
                  </a:cubicBezTo>
                  <a:cubicBezTo>
                    <a:pt x="175" y="11"/>
                    <a:pt x="171" y="11"/>
                    <a:pt x="168" y="10"/>
                  </a:cubicBezTo>
                  <a:cubicBezTo>
                    <a:pt x="169" y="10"/>
                    <a:pt x="170" y="10"/>
                    <a:pt x="170" y="9"/>
                  </a:cubicBezTo>
                  <a:cubicBezTo>
                    <a:pt x="169" y="9"/>
                    <a:pt x="168" y="8"/>
                    <a:pt x="167" y="8"/>
                  </a:cubicBezTo>
                  <a:cubicBezTo>
                    <a:pt x="167" y="9"/>
                    <a:pt x="166" y="9"/>
                    <a:pt x="166" y="9"/>
                  </a:cubicBezTo>
                  <a:cubicBezTo>
                    <a:pt x="165" y="9"/>
                    <a:pt x="165" y="7"/>
                    <a:pt x="166" y="6"/>
                  </a:cubicBezTo>
                  <a:cubicBezTo>
                    <a:pt x="165" y="5"/>
                    <a:pt x="164" y="7"/>
                    <a:pt x="163" y="5"/>
                  </a:cubicBezTo>
                  <a:cubicBezTo>
                    <a:pt x="165" y="5"/>
                    <a:pt x="164" y="1"/>
                    <a:pt x="164" y="1"/>
                  </a:cubicBezTo>
                  <a:cubicBezTo>
                    <a:pt x="160" y="0"/>
                    <a:pt x="159" y="1"/>
                    <a:pt x="156" y="1"/>
                  </a:cubicBezTo>
                  <a:cubicBezTo>
                    <a:pt x="155" y="2"/>
                    <a:pt x="156" y="4"/>
                    <a:pt x="155" y="5"/>
                  </a:cubicBezTo>
                  <a:cubicBezTo>
                    <a:pt x="156" y="5"/>
                    <a:pt x="157" y="5"/>
                    <a:pt x="157" y="6"/>
                  </a:cubicBezTo>
                  <a:cubicBezTo>
                    <a:pt x="156" y="6"/>
                    <a:pt x="156" y="7"/>
                    <a:pt x="156" y="7"/>
                  </a:cubicBezTo>
                  <a:cubicBezTo>
                    <a:pt x="156" y="7"/>
                    <a:pt x="157" y="7"/>
                    <a:pt x="157" y="8"/>
                  </a:cubicBezTo>
                  <a:cubicBezTo>
                    <a:pt x="158" y="11"/>
                    <a:pt x="155" y="12"/>
                    <a:pt x="157" y="14"/>
                  </a:cubicBezTo>
                  <a:cubicBezTo>
                    <a:pt x="156" y="15"/>
                    <a:pt x="153" y="15"/>
                    <a:pt x="153" y="17"/>
                  </a:cubicBezTo>
                  <a:cubicBezTo>
                    <a:pt x="155" y="17"/>
                    <a:pt x="156" y="17"/>
                    <a:pt x="157" y="18"/>
                  </a:cubicBezTo>
                  <a:cubicBezTo>
                    <a:pt x="155" y="18"/>
                    <a:pt x="156" y="20"/>
                    <a:pt x="155" y="20"/>
                  </a:cubicBezTo>
                  <a:cubicBezTo>
                    <a:pt x="152" y="21"/>
                    <a:pt x="150" y="18"/>
                    <a:pt x="149" y="20"/>
                  </a:cubicBezTo>
                  <a:cubicBezTo>
                    <a:pt x="151" y="21"/>
                    <a:pt x="154" y="20"/>
                    <a:pt x="154" y="23"/>
                  </a:cubicBezTo>
                  <a:cubicBezTo>
                    <a:pt x="152" y="23"/>
                    <a:pt x="149" y="21"/>
                    <a:pt x="148" y="23"/>
                  </a:cubicBezTo>
                  <a:cubicBezTo>
                    <a:pt x="148" y="25"/>
                    <a:pt x="150" y="24"/>
                    <a:pt x="149" y="26"/>
                  </a:cubicBezTo>
                  <a:cubicBezTo>
                    <a:pt x="147" y="26"/>
                    <a:pt x="148" y="24"/>
                    <a:pt x="146" y="25"/>
                  </a:cubicBezTo>
                  <a:cubicBezTo>
                    <a:pt x="145" y="28"/>
                    <a:pt x="149" y="26"/>
                    <a:pt x="148" y="28"/>
                  </a:cubicBezTo>
                  <a:cubicBezTo>
                    <a:pt x="147" y="28"/>
                    <a:pt x="147" y="28"/>
                    <a:pt x="146" y="27"/>
                  </a:cubicBezTo>
                  <a:cubicBezTo>
                    <a:pt x="145" y="28"/>
                    <a:pt x="146" y="29"/>
                    <a:pt x="145" y="29"/>
                  </a:cubicBezTo>
                  <a:cubicBezTo>
                    <a:pt x="143" y="29"/>
                    <a:pt x="142" y="27"/>
                    <a:pt x="143" y="26"/>
                  </a:cubicBezTo>
                  <a:cubicBezTo>
                    <a:pt x="142" y="25"/>
                    <a:pt x="141" y="25"/>
                    <a:pt x="140" y="25"/>
                  </a:cubicBezTo>
                  <a:cubicBezTo>
                    <a:pt x="140" y="23"/>
                    <a:pt x="142" y="24"/>
                    <a:pt x="142" y="23"/>
                  </a:cubicBezTo>
                  <a:cubicBezTo>
                    <a:pt x="140" y="22"/>
                    <a:pt x="139" y="19"/>
                    <a:pt x="141" y="18"/>
                  </a:cubicBezTo>
                  <a:cubicBezTo>
                    <a:pt x="141" y="19"/>
                    <a:pt x="140" y="20"/>
                    <a:pt x="141" y="20"/>
                  </a:cubicBezTo>
                  <a:cubicBezTo>
                    <a:pt x="141" y="18"/>
                    <a:pt x="142" y="18"/>
                    <a:pt x="144" y="18"/>
                  </a:cubicBezTo>
                  <a:cubicBezTo>
                    <a:pt x="143" y="17"/>
                    <a:pt x="142" y="15"/>
                    <a:pt x="140" y="16"/>
                  </a:cubicBezTo>
                  <a:cubicBezTo>
                    <a:pt x="139" y="17"/>
                    <a:pt x="139" y="18"/>
                    <a:pt x="139" y="18"/>
                  </a:cubicBezTo>
                  <a:cubicBezTo>
                    <a:pt x="138" y="17"/>
                    <a:pt x="138" y="17"/>
                    <a:pt x="137" y="18"/>
                  </a:cubicBezTo>
                  <a:cubicBezTo>
                    <a:pt x="137" y="17"/>
                    <a:pt x="136" y="17"/>
                    <a:pt x="136" y="16"/>
                  </a:cubicBezTo>
                  <a:cubicBezTo>
                    <a:pt x="134" y="16"/>
                    <a:pt x="132" y="17"/>
                    <a:pt x="131" y="16"/>
                  </a:cubicBezTo>
                  <a:cubicBezTo>
                    <a:pt x="132" y="16"/>
                    <a:pt x="132" y="14"/>
                    <a:pt x="133" y="14"/>
                  </a:cubicBezTo>
                  <a:cubicBezTo>
                    <a:pt x="134" y="14"/>
                    <a:pt x="133" y="16"/>
                    <a:pt x="134" y="16"/>
                  </a:cubicBezTo>
                  <a:cubicBezTo>
                    <a:pt x="135" y="12"/>
                    <a:pt x="130" y="14"/>
                    <a:pt x="128" y="14"/>
                  </a:cubicBezTo>
                  <a:cubicBezTo>
                    <a:pt x="128" y="12"/>
                    <a:pt x="131" y="10"/>
                    <a:pt x="134" y="12"/>
                  </a:cubicBezTo>
                  <a:cubicBezTo>
                    <a:pt x="134" y="10"/>
                    <a:pt x="134" y="10"/>
                    <a:pt x="134" y="8"/>
                  </a:cubicBezTo>
                  <a:cubicBezTo>
                    <a:pt x="139" y="5"/>
                    <a:pt x="146" y="9"/>
                    <a:pt x="149" y="5"/>
                  </a:cubicBezTo>
                  <a:cubicBezTo>
                    <a:pt x="143" y="4"/>
                    <a:pt x="133" y="8"/>
                    <a:pt x="128" y="7"/>
                  </a:cubicBezTo>
                  <a:cubicBezTo>
                    <a:pt x="129" y="7"/>
                    <a:pt x="129" y="6"/>
                    <a:pt x="129" y="5"/>
                  </a:cubicBezTo>
                  <a:cubicBezTo>
                    <a:pt x="123" y="4"/>
                    <a:pt x="121" y="5"/>
                    <a:pt x="116" y="4"/>
                  </a:cubicBezTo>
                  <a:cubicBezTo>
                    <a:pt x="117" y="3"/>
                    <a:pt x="119" y="5"/>
                    <a:pt x="121" y="3"/>
                  </a:cubicBezTo>
                  <a:cubicBezTo>
                    <a:pt x="119" y="3"/>
                    <a:pt x="119" y="2"/>
                    <a:pt x="119" y="1"/>
                  </a:cubicBezTo>
                  <a:cubicBezTo>
                    <a:pt x="118" y="1"/>
                    <a:pt x="116" y="4"/>
                    <a:pt x="115" y="2"/>
                  </a:cubicBezTo>
                  <a:cubicBezTo>
                    <a:pt x="115" y="1"/>
                    <a:pt x="116" y="1"/>
                    <a:pt x="11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3"/>
                    <a:pt x="113" y="0"/>
                    <a:pt x="115" y="2"/>
                  </a:cubicBezTo>
                  <a:cubicBezTo>
                    <a:pt x="114" y="3"/>
                    <a:pt x="110" y="3"/>
                    <a:pt x="110" y="1"/>
                  </a:cubicBezTo>
                  <a:cubicBezTo>
                    <a:pt x="105" y="1"/>
                    <a:pt x="103" y="4"/>
                    <a:pt x="101" y="6"/>
                  </a:cubicBezTo>
                  <a:cubicBezTo>
                    <a:pt x="95" y="4"/>
                    <a:pt x="93" y="11"/>
                    <a:pt x="87" y="8"/>
                  </a:cubicBezTo>
                  <a:cubicBezTo>
                    <a:pt x="86" y="10"/>
                    <a:pt x="86" y="13"/>
                    <a:pt x="87" y="14"/>
                  </a:cubicBezTo>
                  <a:cubicBezTo>
                    <a:pt x="86" y="16"/>
                    <a:pt x="83" y="17"/>
                    <a:pt x="80" y="18"/>
                  </a:cubicBezTo>
                  <a:cubicBezTo>
                    <a:pt x="81" y="17"/>
                    <a:pt x="82" y="16"/>
                    <a:pt x="81" y="14"/>
                  </a:cubicBezTo>
                  <a:cubicBezTo>
                    <a:pt x="80" y="14"/>
                    <a:pt x="79" y="13"/>
                    <a:pt x="80" y="11"/>
                  </a:cubicBezTo>
                  <a:cubicBezTo>
                    <a:pt x="76" y="12"/>
                    <a:pt x="73" y="14"/>
                    <a:pt x="71" y="14"/>
                  </a:cubicBezTo>
                  <a:cubicBezTo>
                    <a:pt x="72" y="14"/>
                    <a:pt x="70" y="13"/>
                    <a:pt x="69" y="13"/>
                  </a:cubicBezTo>
                  <a:cubicBezTo>
                    <a:pt x="63" y="15"/>
                    <a:pt x="60" y="23"/>
                    <a:pt x="55" y="24"/>
                  </a:cubicBezTo>
                  <a:cubicBezTo>
                    <a:pt x="54" y="26"/>
                    <a:pt x="53" y="27"/>
                    <a:pt x="53" y="28"/>
                  </a:cubicBezTo>
                  <a:cubicBezTo>
                    <a:pt x="47" y="29"/>
                    <a:pt x="45" y="35"/>
                    <a:pt x="42" y="39"/>
                  </a:cubicBezTo>
                  <a:cubicBezTo>
                    <a:pt x="40" y="37"/>
                    <a:pt x="37" y="38"/>
                    <a:pt x="36" y="36"/>
                  </a:cubicBezTo>
                  <a:cubicBezTo>
                    <a:pt x="30" y="41"/>
                    <a:pt x="20" y="43"/>
                    <a:pt x="20" y="54"/>
                  </a:cubicBezTo>
                  <a:cubicBezTo>
                    <a:pt x="21" y="54"/>
                    <a:pt x="21" y="56"/>
                    <a:pt x="21" y="58"/>
                  </a:cubicBezTo>
                  <a:cubicBezTo>
                    <a:pt x="20" y="59"/>
                    <a:pt x="18" y="59"/>
                    <a:pt x="18" y="62"/>
                  </a:cubicBezTo>
                  <a:cubicBezTo>
                    <a:pt x="16" y="64"/>
                    <a:pt x="13" y="66"/>
                    <a:pt x="14" y="70"/>
                  </a:cubicBezTo>
                  <a:cubicBezTo>
                    <a:pt x="11" y="72"/>
                    <a:pt x="9" y="76"/>
                    <a:pt x="9" y="80"/>
                  </a:cubicBezTo>
                  <a:cubicBezTo>
                    <a:pt x="2" y="84"/>
                    <a:pt x="0" y="98"/>
                    <a:pt x="9" y="99"/>
                  </a:cubicBezTo>
                  <a:cubicBezTo>
                    <a:pt x="17" y="100"/>
                    <a:pt x="22" y="90"/>
                    <a:pt x="27" y="87"/>
                  </a:cubicBezTo>
                  <a:cubicBezTo>
                    <a:pt x="29" y="80"/>
                    <a:pt x="36" y="80"/>
                    <a:pt x="39" y="75"/>
                  </a:cubicBezTo>
                  <a:cubicBezTo>
                    <a:pt x="39" y="76"/>
                    <a:pt x="40" y="76"/>
                    <a:pt x="40" y="76"/>
                  </a:cubicBezTo>
                  <a:cubicBezTo>
                    <a:pt x="41" y="71"/>
                    <a:pt x="47" y="75"/>
                    <a:pt x="49" y="77"/>
                  </a:cubicBezTo>
                  <a:cubicBezTo>
                    <a:pt x="54" y="77"/>
                    <a:pt x="58" y="79"/>
                    <a:pt x="62" y="79"/>
                  </a:cubicBezTo>
                  <a:cubicBezTo>
                    <a:pt x="70" y="79"/>
                    <a:pt x="74" y="74"/>
                    <a:pt x="79" y="71"/>
                  </a:cubicBezTo>
                  <a:cubicBezTo>
                    <a:pt x="81" y="66"/>
                    <a:pt x="84" y="64"/>
                    <a:pt x="89" y="62"/>
                  </a:cubicBezTo>
                  <a:cubicBezTo>
                    <a:pt x="90" y="62"/>
                    <a:pt x="90" y="64"/>
                    <a:pt x="91" y="63"/>
                  </a:cubicBezTo>
                  <a:cubicBezTo>
                    <a:pt x="94" y="61"/>
                    <a:pt x="98" y="61"/>
                    <a:pt x="100" y="59"/>
                  </a:cubicBezTo>
                  <a:cubicBezTo>
                    <a:pt x="101" y="59"/>
                    <a:pt x="100" y="61"/>
                    <a:pt x="102" y="60"/>
                  </a:cubicBezTo>
                  <a:cubicBezTo>
                    <a:pt x="109" y="57"/>
                    <a:pt x="113" y="47"/>
                    <a:pt x="122" y="49"/>
                  </a:cubicBezTo>
                  <a:cubicBezTo>
                    <a:pt x="122" y="51"/>
                    <a:pt x="123" y="51"/>
                    <a:pt x="124" y="52"/>
                  </a:cubicBezTo>
                  <a:cubicBezTo>
                    <a:pt x="136" y="49"/>
                    <a:pt x="145" y="55"/>
                    <a:pt x="157" y="53"/>
                  </a:cubicBezTo>
                  <a:cubicBezTo>
                    <a:pt x="159" y="55"/>
                    <a:pt x="164" y="54"/>
                    <a:pt x="166" y="58"/>
                  </a:cubicBezTo>
                  <a:cubicBezTo>
                    <a:pt x="173" y="56"/>
                    <a:pt x="177" y="63"/>
                    <a:pt x="181" y="60"/>
                  </a:cubicBezTo>
                  <a:cubicBezTo>
                    <a:pt x="181" y="60"/>
                    <a:pt x="182" y="61"/>
                    <a:pt x="182" y="62"/>
                  </a:cubicBezTo>
                  <a:cubicBezTo>
                    <a:pt x="184" y="62"/>
                    <a:pt x="183" y="61"/>
                    <a:pt x="185" y="62"/>
                  </a:cubicBezTo>
                  <a:cubicBezTo>
                    <a:pt x="184" y="60"/>
                    <a:pt x="185" y="59"/>
                    <a:pt x="187" y="59"/>
                  </a:cubicBezTo>
                  <a:cubicBezTo>
                    <a:pt x="192" y="62"/>
                    <a:pt x="195" y="67"/>
                    <a:pt x="201" y="70"/>
                  </a:cubicBezTo>
                  <a:cubicBezTo>
                    <a:pt x="203" y="70"/>
                    <a:pt x="203" y="69"/>
                    <a:pt x="204" y="68"/>
                  </a:cubicBezTo>
                  <a:cubicBezTo>
                    <a:pt x="204" y="69"/>
                    <a:pt x="205" y="70"/>
                    <a:pt x="205" y="71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10" y="75"/>
                    <a:pt x="216" y="75"/>
                    <a:pt x="220" y="78"/>
                  </a:cubicBezTo>
                  <a:cubicBezTo>
                    <a:pt x="220" y="74"/>
                    <a:pt x="226" y="76"/>
                    <a:pt x="225" y="78"/>
                  </a:cubicBezTo>
                  <a:cubicBezTo>
                    <a:pt x="226" y="78"/>
                    <a:pt x="227" y="78"/>
                    <a:pt x="227" y="78"/>
                  </a:cubicBezTo>
                  <a:cubicBezTo>
                    <a:pt x="235" y="83"/>
                    <a:pt x="242" y="90"/>
                    <a:pt x="251" y="92"/>
                  </a:cubicBezTo>
                  <a:cubicBezTo>
                    <a:pt x="250" y="90"/>
                    <a:pt x="249" y="88"/>
                    <a:pt x="250" y="86"/>
                  </a:cubicBezTo>
                  <a:cubicBezTo>
                    <a:pt x="244" y="81"/>
                    <a:pt x="237" y="78"/>
                    <a:pt x="231" y="74"/>
                  </a:cubicBezTo>
                  <a:cubicBezTo>
                    <a:pt x="229" y="77"/>
                    <a:pt x="224" y="73"/>
                    <a:pt x="225" y="70"/>
                  </a:cubicBezTo>
                  <a:cubicBezTo>
                    <a:pt x="222" y="68"/>
                    <a:pt x="219" y="66"/>
                    <a:pt x="217" y="63"/>
                  </a:cubicBezTo>
                  <a:cubicBezTo>
                    <a:pt x="212" y="63"/>
                    <a:pt x="208" y="61"/>
                    <a:pt x="205" y="58"/>
                  </a:cubicBezTo>
                  <a:cubicBezTo>
                    <a:pt x="205" y="59"/>
                    <a:pt x="203" y="58"/>
                    <a:pt x="202" y="58"/>
                  </a:cubicBezTo>
                  <a:cubicBezTo>
                    <a:pt x="198" y="55"/>
                    <a:pt x="188" y="56"/>
                    <a:pt x="184" y="52"/>
                  </a:cubicBezTo>
                  <a:cubicBezTo>
                    <a:pt x="185" y="52"/>
                    <a:pt x="184" y="51"/>
                    <a:pt x="185" y="50"/>
                  </a:cubicBezTo>
                  <a:cubicBezTo>
                    <a:pt x="183" y="50"/>
                    <a:pt x="182" y="48"/>
                    <a:pt x="181" y="47"/>
                  </a:cubicBezTo>
                  <a:cubicBezTo>
                    <a:pt x="179" y="48"/>
                    <a:pt x="177" y="46"/>
                    <a:pt x="176" y="45"/>
                  </a:cubicBezTo>
                  <a:cubicBezTo>
                    <a:pt x="177" y="45"/>
                    <a:pt x="176" y="43"/>
                    <a:pt x="177" y="43"/>
                  </a:cubicBezTo>
                  <a:cubicBezTo>
                    <a:pt x="177" y="44"/>
                    <a:pt x="177" y="46"/>
                    <a:pt x="179" y="45"/>
                  </a:cubicBezTo>
                  <a:cubicBezTo>
                    <a:pt x="179" y="43"/>
                    <a:pt x="181" y="45"/>
                    <a:pt x="182" y="43"/>
                  </a:cubicBezTo>
                  <a:cubicBezTo>
                    <a:pt x="182" y="42"/>
                    <a:pt x="180" y="44"/>
                    <a:pt x="180" y="42"/>
                  </a:cubicBezTo>
                  <a:cubicBezTo>
                    <a:pt x="180" y="41"/>
                    <a:pt x="181" y="41"/>
                    <a:pt x="182" y="41"/>
                  </a:cubicBezTo>
                  <a:cubicBezTo>
                    <a:pt x="182" y="41"/>
                    <a:pt x="183" y="42"/>
                    <a:pt x="182" y="43"/>
                  </a:cubicBezTo>
                  <a:cubicBezTo>
                    <a:pt x="185" y="43"/>
                    <a:pt x="186" y="43"/>
                    <a:pt x="188" y="42"/>
                  </a:cubicBezTo>
                  <a:cubicBezTo>
                    <a:pt x="190" y="44"/>
                    <a:pt x="191" y="46"/>
                    <a:pt x="192" y="48"/>
                  </a:cubicBezTo>
                  <a:cubicBezTo>
                    <a:pt x="197" y="46"/>
                    <a:pt x="199" y="51"/>
                    <a:pt x="204" y="48"/>
                  </a:cubicBezTo>
                  <a:cubicBezTo>
                    <a:pt x="205" y="48"/>
                    <a:pt x="205" y="49"/>
                    <a:pt x="205" y="49"/>
                  </a:cubicBezTo>
                  <a:cubicBezTo>
                    <a:pt x="207" y="49"/>
                    <a:pt x="208" y="49"/>
                    <a:pt x="209" y="48"/>
                  </a:cubicBezTo>
                  <a:cubicBezTo>
                    <a:pt x="213" y="48"/>
                    <a:pt x="213" y="53"/>
                    <a:pt x="211" y="55"/>
                  </a:cubicBezTo>
                  <a:cubicBezTo>
                    <a:pt x="212" y="55"/>
                    <a:pt x="212" y="55"/>
                    <a:pt x="212" y="56"/>
                  </a:cubicBezTo>
                  <a:cubicBezTo>
                    <a:pt x="214" y="57"/>
                    <a:pt x="214" y="56"/>
                    <a:pt x="216" y="56"/>
                  </a:cubicBezTo>
                  <a:cubicBezTo>
                    <a:pt x="216" y="54"/>
                    <a:pt x="216" y="51"/>
                    <a:pt x="216" y="51"/>
                  </a:cubicBezTo>
                  <a:cubicBezTo>
                    <a:pt x="220" y="52"/>
                    <a:pt x="223" y="57"/>
                    <a:pt x="227" y="55"/>
                  </a:cubicBezTo>
                  <a:cubicBezTo>
                    <a:pt x="225" y="54"/>
                    <a:pt x="224" y="55"/>
                    <a:pt x="223" y="54"/>
                  </a:cubicBezTo>
                  <a:cubicBezTo>
                    <a:pt x="226" y="53"/>
                    <a:pt x="227" y="51"/>
                    <a:pt x="228" y="54"/>
                  </a:cubicBezTo>
                  <a:cubicBezTo>
                    <a:pt x="229" y="56"/>
                    <a:pt x="227" y="55"/>
                    <a:pt x="227" y="57"/>
                  </a:cubicBezTo>
                  <a:cubicBezTo>
                    <a:pt x="228" y="57"/>
                    <a:pt x="229" y="57"/>
                    <a:pt x="229" y="58"/>
                  </a:cubicBezTo>
                  <a:cubicBezTo>
                    <a:pt x="229" y="59"/>
                    <a:pt x="228" y="61"/>
                    <a:pt x="229" y="62"/>
                  </a:cubicBezTo>
                  <a:cubicBezTo>
                    <a:pt x="231" y="62"/>
                    <a:pt x="233" y="64"/>
                    <a:pt x="235" y="64"/>
                  </a:cubicBezTo>
                  <a:cubicBezTo>
                    <a:pt x="237" y="64"/>
                    <a:pt x="235" y="62"/>
                    <a:pt x="237" y="62"/>
                  </a:cubicBezTo>
                  <a:cubicBezTo>
                    <a:pt x="238" y="63"/>
                    <a:pt x="236" y="64"/>
                    <a:pt x="237" y="64"/>
                  </a:cubicBezTo>
                  <a:cubicBezTo>
                    <a:pt x="237" y="63"/>
                    <a:pt x="238" y="63"/>
                    <a:pt x="239" y="63"/>
                  </a:cubicBezTo>
                  <a:cubicBezTo>
                    <a:pt x="239" y="63"/>
                    <a:pt x="238" y="66"/>
                    <a:pt x="239" y="66"/>
                  </a:cubicBezTo>
                  <a:cubicBezTo>
                    <a:pt x="240" y="63"/>
                    <a:pt x="242" y="66"/>
                    <a:pt x="242" y="67"/>
                  </a:cubicBezTo>
                  <a:cubicBezTo>
                    <a:pt x="243" y="65"/>
                    <a:pt x="243" y="65"/>
                    <a:pt x="245" y="64"/>
                  </a:cubicBezTo>
                  <a:cubicBezTo>
                    <a:pt x="249" y="66"/>
                    <a:pt x="252" y="68"/>
                    <a:pt x="258" y="70"/>
                  </a:cubicBezTo>
                  <a:cubicBezTo>
                    <a:pt x="257" y="67"/>
                    <a:pt x="255" y="67"/>
                    <a:pt x="252" y="67"/>
                  </a:cubicBezTo>
                  <a:cubicBezTo>
                    <a:pt x="250" y="64"/>
                    <a:pt x="246" y="63"/>
                    <a:pt x="245" y="60"/>
                  </a:cubicBezTo>
                  <a:cubicBezTo>
                    <a:pt x="246" y="60"/>
                    <a:pt x="246" y="58"/>
                    <a:pt x="246" y="58"/>
                  </a:cubicBezTo>
                  <a:cubicBezTo>
                    <a:pt x="247" y="59"/>
                    <a:pt x="246" y="59"/>
                    <a:pt x="245" y="60"/>
                  </a:cubicBezTo>
                  <a:close/>
                  <a:moveTo>
                    <a:pt x="195" y="19"/>
                  </a:moveTo>
                  <a:cubicBezTo>
                    <a:pt x="194" y="19"/>
                    <a:pt x="195" y="16"/>
                    <a:pt x="194" y="17"/>
                  </a:cubicBezTo>
                  <a:cubicBezTo>
                    <a:pt x="194" y="16"/>
                    <a:pt x="195" y="16"/>
                    <a:pt x="196" y="16"/>
                  </a:cubicBezTo>
                  <a:cubicBezTo>
                    <a:pt x="196" y="17"/>
                    <a:pt x="195" y="18"/>
                    <a:pt x="195" y="19"/>
                  </a:cubicBezTo>
                  <a:close/>
                  <a:moveTo>
                    <a:pt x="68" y="22"/>
                  </a:moveTo>
                  <a:cubicBezTo>
                    <a:pt x="64" y="21"/>
                    <a:pt x="65" y="18"/>
                    <a:pt x="69" y="16"/>
                  </a:cubicBezTo>
                  <a:cubicBezTo>
                    <a:pt x="69" y="17"/>
                    <a:pt x="67" y="20"/>
                    <a:pt x="68" y="22"/>
                  </a:cubicBezTo>
                  <a:close/>
                  <a:moveTo>
                    <a:pt x="158" y="20"/>
                  </a:moveTo>
                  <a:cubicBezTo>
                    <a:pt x="158" y="18"/>
                    <a:pt x="158" y="18"/>
                    <a:pt x="159" y="18"/>
                  </a:cubicBezTo>
                  <a:cubicBezTo>
                    <a:pt x="159" y="19"/>
                    <a:pt x="159" y="20"/>
                    <a:pt x="158" y="20"/>
                  </a:cubicBezTo>
                  <a:close/>
                  <a:moveTo>
                    <a:pt x="182" y="51"/>
                  </a:moveTo>
                  <a:cubicBezTo>
                    <a:pt x="180" y="50"/>
                    <a:pt x="177" y="51"/>
                    <a:pt x="177" y="50"/>
                  </a:cubicBezTo>
                  <a:cubicBezTo>
                    <a:pt x="179" y="50"/>
                    <a:pt x="181" y="50"/>
                    <a:pt x="182" y="51"/>
                  </a:cubicBezTo>
                  <a:close/>
                  <a:moveTo>
                    <a:pt x="177" y="57"/>
                  </a:moveTo>
                  <a:cubicBezTo>
                    <a:pt x="176" y="58"/>
                    <a:pt x="175" y="58"/>
                    <a:pt x="173" y="57"/>
                  </a:cubicBezTo>
                  <a:cubicBezTo>
                    <a:pt x="174" y="56"/>
                    <a:pt x="175" y="58"/>
                    <a:pt x="177" y="57"/>
                  </a:cubicBezTo>
                  <a:close/>
                  <a:moveTo>
                    <a:pt x="171" y="42"/>
                  </a:moveTo>
                  <a:cubicBezTo>
                    <a:pt x="173" y="40"/>
                    <a:pt x="172" y="40"/>
                    <a:pt x="171" y="39"/>
                  </a:cubicBezTo>
                  <a:cubicBezTo>
                    <a:pt x="174" y="38"/>
                    <a:pt x="174" y="41"/>
                    <a:pt x="178" y="41"/>
                  </a:cubicBezTo>
                  <a:cubicBezTo>
                    <a:pt x="176" y="44"/>
                    <a:pt x="174" y="41"/>
                    <a:pt x="171" y="42"/>
                  </a:cubicBezTo>
                  <a:close/>
                  <a:moveTo>
                    <a:pt x="218" y="42"/>
                  </a:moveTo>
                  <a:cubicBezTo>
                    <a:pt x="220" y="42"/>
                    <a:pt x="221" y="42"/>
                    <a:pt x="222" y="43"/>
                  </a:cubicBezTo>
                  <a:cubicBezTo>
                    <a:pt x="220" y="43"/>
                    <a:pt x="219" y="45"/>
                    <a:pt x="218" y="45"/>
                  </a:cubicBezTo>
                  <a:cubicBezTo>
                    <a:pt x="218" y="44"/>
                    <a:pt x="218" y="42"/>
                    <a:pt x="218" y="42"/>
                  </a:cubicBezTo>
                  <a:close/>
                  <a:moveTo>
                    <a:pt x="224" y="53"/>
                  </a:moveTo>
                  <a:cubicBezTo>
                    <a:pt x="223" y="53"/>
                    <a:pt x="222" y="51"/>
                    <a:pt x="223" y="50"/>
                  </a:cubicBezTo>
                  <a:cubicBezTo>
                    <a:pt x="224" y="50"/>
                    <a:pt x="225" y="52"/>
                    <a:pt x="224" y="53"/>
                  </a:cubicBezTo>
                  <a:close/>
                  <a:moveTo>
                    <a:pt x="224" y="50"/>
                  </a:moveTo>
                  <a:cubicBezTo>
                    <a:pt x="224" y="49"/>
                    <a:pt x="224" y="49"/>
                    <a:pt x="224" y="48"/>
                  </a:cubicBezTo>
                  <a:cubicBezTo>
                    <a:pt x="222" y="49"/>
                    <a:pt x="221" y="47"/>
                    <a:pt x="220" y="46"/>
                  </a:cubicBezTo>
                  <a:cubicBezTo>
                    <a:pt x="220" y="45"/>
                    <a:pt x="221" y="45"/>
                    <a:pt x="222" y="44"/>
                  </a:cubicBezTo>
                  <a:cubicBezTo>
                    <a:pt x="222" y="45"/>
                    <a:pt x="222" y="45"/>
                    <a:pt x="222" y="46"/>
                  </a:cubicBezTo>
                  <a:cubicBezTo>
                    <a:pt x="224" y="46"/>
                    <a:pt x="223" y="44"/>
                    <a:pt x="223" y="43"/>
                  </a:cubicBezTo>
                  <a:cubicBezTo>
                    <a:pt x="225" y="43"/>
                    <a:pt x="227" y="44"/>
                    <a:pt x="228" y="45"/>
                  </a:cubicBezTo>
                  <a:cubicBezTo>
                    <a:pt x="227" y="46"/>
                    <a:pt x="227" y="45"/>
                    <a:pt x="226" y="45"/>
                  </a:cubicBezTo>
                  <a:cubicBezTo>
                    <a:pt x="223" y="48"/>
                    <a:pt x="229" y="48"/>
                    <a:pt x="229" y="52"/>
                  </a:cubicBezTo>
                  <a:cubicBezTo>
                    <a:pt x="226" y="52"/>
                    <a:pt x="226" y="49"/>
                    <a:pt x="224" y="50"/>
                  </a:cubicBezTo>
                  <a:close/>
                  <a:moveTo>
                    <a:pt x="240" y="64"/>
                  </a:moveTo>
                  <a:cubicBezTo>
                    <a:pt x="239" y="64"/>
                    <a:pt x="239" y="62"/>
                    <a:pt x="238" y="62"/>
                  </a:cubicBezTo>
                  <a:cubicBezTo>
                    <a:pt x="238" y="62"/>
                    <a:pt x="238" y="61"/>
                    <a:pt x="238" y="61"/>
                  </a:cubicBezTo>
                  <a:cubicBezTo>
                    <a:pt x="240" y="61"/>
                    <a:pt x="239" y="62"/>
                    <a:pt x="240" y="61"/>
                  </a:cubicBezTo>
                  <a:cubicBezTo>
                    <a:pt x="240" y="62"/>
                    <a:pt x="240" y="63"/>
                    <a:pt x="240" y="64"/>
                  </a:cubicBezTo>
                  <a:close/>
                  <a:moveTo>
                    <a:pt x="180" y="14"/>
                  </a:moveTo>
                  <a:cubicBezTo>
                    <a:pt x="178" y="16"/>
                    <a:pt x="180" y="17"/>
                    <a:pt x="179" y="18"/>
                  </a:cubicBezTo>
                  <a:cubicBezTo>
                    <a:pt x="182" y="19"/>
                    <a:pt x="181" y="19"/>
                    <a:pt x="180" y="17"/>
                  </a:cubicBezTo>
                  <a:cubicBezTo>
                    <a:pt x="181" y="17"/>
                    <a:pt x="182" y="17"/>
                    <a:pt x="183" y="17"/>
                  </a:cubicBezTo>
                  <a:cubicBezTo>
                    <a:pt x="183" y="15"/>
                    <a:pt x="183" y="14"/>
                    <a:pt x="184" y="13"/>
                  </a:cubicBezTo>
                  <a:cubicBezTo>
                    <a:pt x="182" y="13"/>
                    <a:pt x="180" y="13"/>
                    <a:pt x="178" y="13"/>
                  </a:cubicBezTo>
                  <a:cubicBezTo>
                    <a:pt x="177" y="14"/>
                    <a:pt x="179" y="13"/>
                    <a:pt x="180" y="14"/>
                  </a:cubicBezTo>
                  <a:close/>
                  <a:moveTo>
                    <a:pt x="213" y="29"/>
                  </a:moveTo>
                  <a:cubicBezTo>
                    <a:pt x="213" y="30"/>
                    <a:pt x="213" y="30"/>
                    <a:pt x="213" y="29"/>
                  </a:cubicBezTo>
                  <a:cubicBezTo>
                    <a:pt x="213" y="29"/>
                    <a:pt x="212" y="28"/>
                    <a:pt x="211" y="29"/>
                  </a:cubicBezTo>
                  <a:cubicBezTo>
                    <a:pt x="212" y="29"/>
                    <a:pt x="212" y="30"/>
                    <a:pt x="212" y="31"/>
                  </a:cubicBezTo>
                  <a:cubicBezTo>
                    <a:pt x="213" y="31"/>
                    <a:pt x="212" y="29"/>
                    <a:pt x="213" y="29"/>
                  </a:cubicBezTo>
                  <a:close/>
                  <a:moveTo>
                    <a:pt x="286" y="96"/>
                  </a:moveTo>
                  <a:cubicBezTo>
                    <a:pt x="286" y="93"/>
                    <a:pt x="286" y="91"/>
                    <a:pt x="284" y="89"/>
                  </a:cubicBezTo>
                  <a:cubicBezTo>
                    <a:pt x="285" y="91"/>
                    <a:pt x="284" y="95"/>
                    <a:pt x="286" y="96"/>
                  </a:cubicBezTo>
                  <a:close/>
                  <a:moveTo>
                    <a:pt x="274" y="109"/>
                  </a:moveTo>
                  <a:cubicBezTo>
                    <a:pt x="276" y="111"/>
                    <a:pt x="278" y="113"/>
                    <a:pt x="280" y="115"/>
                  </a:cubicBezTo>
                  <a:cubicBezTo>
                    <a:pt x="279" y="112"/>
                    <a:pt x="276" y="109"/>
                    <a:pt x="274" y="109"/>
                  </a:cubicBezTo>
                  <a:close/>
                  <a:moveTo>
                    <a:pt x="273" y="80"/>
                  </a:moveTo>
                  <a:cubicBezTo>
                    <a:pt x="274" y="79"/>
                    <a:pt x="273" y="79"/>
                    <a:pt x="273" y="77"/>
                  </a:cubicBezTo>
                  <a:cubicBezTo>
                    <a:pt x="275" y="78"/>
                    <a:pt x="275" y="78"/>
                    <a:pt x="275" y="77"/>
                  </a:cubicBezTo>
                  <a:cubicBezTo>
                    <a:pt x="274" y="77"/>
                    <a:pt x="274" y="76"/>
                    <a:pt x="273" y="76"/>
                  </a:cubicBezTo>
                  <a:cubicBezTo>
                    <a:pt x="273" y="75"/>
                    <a:pt x="275" y="75"/>
                    <a:pt x="275" y="74"/>
                  </a:cubicBezTo>
                  <a:cubicBezTo>
                    <a:pt x="273" y="73"/>
                    <a:pt x="271" y="67"/>
                    <a:pt x="267" y="67"/>
                  </a:cubicBezTo>
                  <a:cubicBezTo>
                    <a:pt x="261" y="68"/>
                    <a:pt x="269" y="75"/>
                    <a:pt x="271" y="76"/>
                  </a:cubicBezTo>
                  <a:cubicBezTo>
                    <a:pt x="268" y="80"/>
                    <a:pt x="277" y="80"/>
                    <a:pt x="273" y="85"/>
                  </a:cubicBezTo>
                  <a:cubicBezTo>
                    <a:pt x="276" y="85"/>
                    <a:pt x="277" y="87"/>
                    <a:pt x="277" y="90"/>
                  </a:cubicBezTo>
                  <a:cubicBezTo>
                    <a:pt x="279" y="91"/>
                    <a:pt x="279" y="92"/>
                    <a:pt x="281" y="93"/>
                  </a:cubicBezTo>
                  <a:cubicBezTo>
                    <a:pt x="280" y="91"/>
                    <a:pt x="281" y="90"/>
                    <a:pt x="283" y="90"/>
                  </a:cubicBezTo>
                  <a:cubicBezTo>
                    <a:pt x="282" y="85"/>
                    <a:pt x="278" y="83"/>
                    <a:pt x="276" y="79"/>
                  </a:cubicBezTo>
                  <a:cubicBezTo>
                    <a:pt x="276" y="80"/>
                    <a:pt x="274" y="79"/>
                    <a:pt x="273" y="8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46316" y="1909933"/>
              <a:ext cx="1521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8B0019"/>
                  </a:solidFill>
                  <a:latin typeface="李旭科书法" pitchFamily="2" charset="-122"/>
                  <a:ea typeface="李旭科书法" pitchFamily="2" charset="-122"/>
                </a:rPr>
                <a:t>一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34494" y="3921432"/>
              <a:ext cx="143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8B0019"/>
                  </a:solidFill>
                  <a:latin typeface="李旭科书法" pitchFamily="2" charset="-122"/>
                  <a:ea typeface="李旭科书法" pitchFamily="2" charset="-122"/>
                </a:rPr>
                <a:t>三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026513" y="3896263"/>
              <a:ext cx="143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8B0019"/>
                  </a:solidFill>
                  <a:latin typeface="李旭科书法" pitchFamily="2" charset="-122"/>
                  <a:ea typeface="李旭科书法" pitchFamily="2" charset="-122"/>
                </a:rPr>
                <a:t>二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5711087">
              <a:off x="1416770" y="3451259"/>
              <a:ext cx="1517392" cy="151739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1800000">
              <a:off x="4043496" y="3451257"/>
              <a:ext cx="1517392" cy="151739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15393823">
              <a:off x="2679528" y="1399905"/>
              <a:ext cx="1517392" cy="15173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Microsoft Office PowerPoint</Application>
  <PresentationFormat>自定义</PresentationFormat>
  <Paragraphs>133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李旭科书法</vt:lpstr>
      <vt:lpstr>微软雅黑</vt:lpstr>
      <vt:lpstr>微软雅黑 Light</vt:lpstr>
      <vt:lpstr>Impact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129</cp:revision>
  <dcterms:created xsi:type="dcterms:W3CDTF">2016-03-16T14:26:00Z</dcterms:created>
  <dcterms:modified xsi:type="dcterms:W3CDTF">2016-10-02T06:56:36Z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