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62" r:id="rId2"/>
    <p:sldId id="288" r:id="rId3"/>
    <p:sldId id="257" r:id="rId4"/>
    <p:sldId id="256" r:id="rId5"/>
    <p:sldId id="287" r:id="rId6"/>
    <p:sldId id="276" r:id="rId7"/>
    <p:sldId id="269" r:id="rId8"/>
    <p:sldId id="270" r:id="rId9"/>
    <p:sldId id="273" r:id="rId10"/>
    <p:sldId id="266" r:id="rId11"/>
    <p:sldId id="281" r:id="rId12"/>
    <p:sldId id="271" r:id="rId13"/>
    <p:sldId id="272" r:id="rId14"/>
    <p:sldId id="274" r:id="rId15"/>
    <p:sldId id="267" r:id="rId16"/>
    <p:sldId id="283" r:id="rId17"/>
    <p:sldId id="275" r:id="rId18"/>
    <p:sldId id="277" r:id="rId19"/>
    <p:sldId id="280" r:id="rId20"/>
    <p:sldId id="268" r:id="rId21"/>
    <p:sldId id="278" r:id="rId22"/>
    <p:sldId id="279" r:id="rId23"/>
    <p:sldId id="282" r:id="rId24"/>
    <p:sldId id="285" r:id="rId25"/>
    <p:sldId id="286" r:id="rId26"/>
    <p:sldId id="263" r:id="rId27"/>
    <p:sldId id="264" r:id="rId28"/>
    <p:sldId id="265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-270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535A01-3E5A-4909-99F7-0B253148F49C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F4A17E-6332-43B5-B5EC-9AF41EF4E9D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39639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EE8F6-CA91-4FF3-8B11-04A39AC41C22}" type="datetimeFigureOut">
              <a:rPr lang="zh-CN" altLang="en-US" smtClean="0"/>
              <a:t>2016-10-02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F83505-5FF3-4DBA-AC19-D5C45C7644C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3406246" y="2112911"/>
            <a:ext cx="517055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8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毕业答辩</a:t>
            </a:r>
            <a:endParaRPr lang="zh-CN" altLang="en-US" sz="88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476586" y="3430994"/>
            <a:ext cx="4921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这里可以是你的论文标题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590747" y="4010486"/>
            <a:ext cx="24149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答辩人：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750862" y="4287983"/>
            <a:ext cx="1481144" cy="117003"/>
            <a:chOff x="2667" y="3648"/>
            <a:chExt cx="959" cy="49"/>
          </a:xfrm>
          <a:solidFill>
            <a:schemeClr val="bg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4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8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1" name="矩形 60"/>
          <p:cNvSpPr/>
          <p:nvPr/>
        </p:nvSpPr>
        <p:spPr>
          <a:xfrm>
            <a:off x="5882874" y="3963020"/>
            <a:ext cx="155448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xxxxxxxxx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52" name="文本框 51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3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5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任意多边形 160"/>
          <p:cNvSpPr/>
          <p:nvPr/>
        </p:nvSpPr>
        <p:spPr>
          <a:xfrm>
            <a:off x="4705643" y="2240181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" name="任意多边形 161"/>
          <p:cNvSpPr/>
          <p:nvPr/>
        </p:nvSpPr>
        <p:spPr>
          <a:xfrm rot="16200000">
            <a:off x="4776155" y="2201509"/>
            <a:ext cx="2858060" cy="2823157"/>
          </a:xfrm>
          <a:custGeom>
            <a:avLst/>
            <a:gdLst>
              <a:gd name="connsiteX0" fmla="*/ 1505547 w 2858060"/>
              <a:gd name="connsiteY0" fmla="*/ 407485 h 2823157"/>
              <a:gd name="connsiteX1" fmla="*/ 550204 w 2858060"/>
              <a:gd name="connsiteY1" fmla="*/ 1362828 h 2823157"/>
              <a:gd name="connsiteX2" fmla="*/ 58884 w 2858060"/>
              <a:gd name="connsiteY2" fmla="*/ 2017921 h 2823157"/>
              <a:gd name="connsiteX3" fmla="*/ 58884 w 2858060"/>
              <a:gd name="connsiteY3" fmla="*/ 2481945 h 2823157"/>
              <a:gd name="connsiteX4" fmla="*/ 509260 w 2858060"/>
              <a:gd name="connsiteY4" fmla="*/ 2823139 h 2823157"/>
              <a:gd name="connsiteX5" fmla="*/ 1205296 w 2858060"/>
              <a:gd name="connsiteY5" fmla="*/ 2468297 h 2823157"/>
              <a:gd name="connsiteX6" fmla="*/ 2665607 w 2858060"/>
              <a:gd name="connsiteY6" fmla="*/ 980691 h 2823157"/>
              <a:gd name="connsiteX7" fmla="*/ 2802084 w 2858060"/>
              <a:gd name="connsiteY7" fmla="*/ 175473 h 2823157"/>
              <a:gd name="connsiteX8" fmla="*/ 2297117 w 2858060"/>
              <a:gd name="connsiteY8" fmla="*/ 11700 h 2823157"/>
              <a:gd name="connsiteX9" fmla="*/ 1505547 w 2858060"/>
              <a:gd name="connsiteY9" fmla="*/ 407485 h 282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58060" h="2823157">
                <a:moveTo>
                  <a:pt x="1505547" y="407485"/>
                </a:moveTo>
                <a:cubicBezTo>
                  <a:pt x="1214395" y="632673"/>
                  <a:pt x="791314" y="1094422"/>
                  <a:pt x="550204" y="1362828"/>
                </a:cubicBezTo>
                <a:cubicBezTo>
                  <a:pt x="309094" y="1631234"/>
                  <a:pt x="140771" y="1831402"/>
                  <a:pt x="58884" y="2017921"/>
                </a:cubicBezTo>
                <a:cubicBezTo>
                  <a:pt x="-23003" y="2204441"/>
                  <a:pt x="-16179" y="2347742"/>
                  <a:pt x="58884" y="2481945"/>
                </a:cubicBezTo>
                <a:cubicBezTo>
                  <a:pt x="133947" y="2616148"/>
                  <a:pt x="318191" y="2825414"/>
                  <a:pt x="509260" y="2823139"/>
                </a:cubicBezTo>
                <a:cubicBezTo>
                  <a:pt x="700329" y="2820864"/>
                  <a:pt x="845905" y="2775372"/>
                  <a:pt x="1205296" y="2468297"/>
                </a:cubicBezTo>
                <a:cubicBezTo>
                  <a:pt x="1564687" y="2161222"/>
                  <a:pt x="2399476" y="1362828"/>
                  <a:pt x="2665607" y="980691"/>
                </a:cubicBezTo>
                <a:cubicBezTo>
                  <a:pt x="2931738" y="598554"/>
                  <a:pt x="2863499" y="336971"/>
                  <a:pt x="2802084" y="175473"/>
                </a:cubicBezTo>
                <a:cubicBezTo>
                  <a:pt x="2740669" y="13975"/>
                  <a:pt x="2510932" y="-22419"/>
                  <a:pt x="2297117" y="11700"/>
                </a:cubicBezTo>
                <a:cubicBezTo>
                  <a:pt x="2083302" y="45819"/>
                  <a:pt x="1796699" y="182297"/>
                  <a:pt x="1505547" y="407485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022376" y="2184057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6676596" y="2162380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5022376" y="3818395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676596" y="3796718"/>
            <a:ext cx="764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zh-CN" altLang="en-US" sz="7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"/>
          <p:cNvSpPr txBox="1">
            <a:spLocks noChangeArrowheads="1"/>
          </p:cNvSpPr>
          <p:nvPr/>
        </p:nvSpPr>
        <p:spPr bwMode="auto">
          <a:xfrm>
            <a:off x="1143617" y="2873706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1514734" y="238592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1221796" y="24851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9" name="文本框 16"/>
          <p:cNvSpPr txBox="1">
            <a:spLocks noChangeArrowheads="1"/>
          </p:cNvSpPr>
          <p:nvPr/>
        </p:nvSpPr>
        <p:spPr bwMode="auto">
          <a:xfrm>
            <a:off x="1173006" y="4265493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1544123" y="3777708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Freeform 30"/>
          <p:cNvSpPr>
            <a:spLocks noEditPoints="1"/>
          </p:cNvSpPr>
          <p:nvPr/>
        </p:nvSpPr>
        <p:spPr bwMode="auto">
          <a:xfrm>
            <a:off x="1251185" y="38769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2" name="文本框 16"/>
          <p:cNvSpPr txBox="1">
            <a:spLocks noChangeArrowheads="1"/>
          </p:cNvSpPr>
          <p:nvPr/>
        </p:nvSpPr>
        <p:spPr bwMode="auto">
          <a:xfrm>
            <a:off x="8308739" y="2833998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9621554" y="234621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" name="Freeform 30"/>
          <p:cNvSpPr>
            <a:spLocks noEditPoints="1"/>
          </p:cNvSpPr>
          <p:nvPr/>
        </p:nvSpPr>
        <p:spPr bwMode="auto">
          <a:xfrm>
            <a:off x="9328616" y="244542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5" name="文本框 16"/>
          <p:cNvSpPr txBox="1">
            <a:spLocks noChangeArrowheads="1"/>
          </p:cNvSpPr>
          <p:nvPr/>
        </p:nvSpPr>
        <p:spPr bwMode="auto">
          <a:xfrm>
            <a:off x="8338128" y="4225785"/>
            <a:ext cx="276004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9650943" y="3738000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7" name="Freeform 30"/>
          <p:cNvSpPr>
            <a:spLocks noEditPoints="1"/>
          </p:cNvSpPr>
          <p:nvPr/>
        </p:nvSpPr>
        <p:spPr bwMode="auto">
          <a:xfrm>
            <a:off x="9358005" y="383720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5750665" y="3153466"/>
            <a:ext cx="727961" cy="723449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79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0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1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2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3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4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5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6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7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8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9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0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1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2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3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9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0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1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2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3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4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5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6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7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8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9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0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1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2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3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4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5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6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7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8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9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0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1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2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3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4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5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6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7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8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9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0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1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2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3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4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5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6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7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8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9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0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1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2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3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4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5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93" name="文本框 9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9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9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95" name="矩形 9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Oval 94"/>
          <p:cNvSpPr/>
          <p:nvPr/>
        </p:nvSpPr>
        <p:spPr>
          <a:xfrm>
            <a:off x="3848953" y="3854155"/>
            <a:ext cx="299430" cy="29943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2" name="Oval 95"/>
          <p:cNvSpPr/>
          <p:nvPr/>
        </p:nvSpPr>
        <p:spPr>
          <a:xfrm>
            <a:off x="4592885" y="4936758"/>
            <a:ext cx="299430" cy="29943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4" name="Oval 97"/>
          <p:cNvSpPr/>
          <p:nvPr/>
        </p:nvSpPr>
        <p:spPr>
          <a:xfrm>
            <a:off x="6093615" y="4128038"/>
            <a:ext cx="381699" cy="3816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5" name="Oval 98"/>
          <p:cNvSpPr/>
          <p:nvPr/>
        </p:nvSpPr>
        <p:spPr>
          <a:xfrm>
            <a:off x="5128128" y="3576453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6" name="Oval 99"/>
          <p:cNvSpPr/>
          <p:nvPr/>
        </p:nvSpPr>
        <p:spPr>
          <a:xfrm>
            <a:off x="6475314" y="4982696"/>
            <a:ext cx="486142" cy="48614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7" name="Oval 100"/>
          <p:cNvSpPr/>
          <p:nvPr/>
        </p:nvSpPr>
        <p:spPr>
          <a:xfrm>
            <a:off x="7376419" y="3185120"/>
            <a:ext cx="486142" cy="48614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9" name="Oval 102"/>
          <p:cNvSpPr/>
          <p:nvPr/>
        </p:nvSpPr>
        <p:spPr>
          <a:xfrm>
            <a:off x="5775327" y="2171170"/>
            <a:ext cx="636575" cy="6365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1" name="Oval 104"/>
          <p:cNvSpPr/>
          <p:nvPr/>
        </p:nvSpPr>
        <p:spPr>
          <a:xfrm>
            <a:off x="3749129" y="3209212"/>
            <a:ext cx="542629" cy="542629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2" name="Oval 105"/>
          <p:cNvSpPr/>
          <p:nvPr/>
        </p:nvSpPr>
        <p:spPr>
          <a:xfrm>
            <a:off x="6405464" y="3474772"/>
            <a:ext cx="699578" cy="69957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3" name="Oval 106"/>
          <p:cNvSpPr/>
          <p:nvPr/>
        </p:nvSpPr>
        <p:spPr>
          <a:xfrm>
            <a:off x="4982489" y="5179589"/>
            <a:ext cx="618027" cy="61802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5" name="Oval 108"/>
          <p:cNvSpPr/>
          <p:nvPr/>
        </p:nvSpPr>
        <p:spPr>
          <a:xfrm>
            <a:off x="7815317" y="3862705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7" name="Oval 110"/>
          <p:cNvSpPr/>
          <p:nvPr/>
        </p:nvSpPr>
        <p:spPr>
          <a:xfrm>
            <a:off x="6013331" y="3114600"/>
            <a:ext cx="234306" cy="23430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8" name="Oval 111"/>
          <p:cNvSpPr/>
          <p:nvPr/>
        </p:nvSpPr>
        <p:spPr>
          <a:xfrm>
            <a:off x="4438177" y="2446327"/>
            <a:ext cx="682584" cy="68258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9" name="Oval 112"/>
          <p:cNvSpPr/>
          <p:nvPr/>
        </p:nvSpPr>
        <p:spPr>
          <a:xfrm>
            <a:off x="5581076" y="4443724"/>
            <a:ext cx="140124" cy="140124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0" name="Oval 113"/>
          <p:cNvSpPr/>
          <p:nvPr/>
        </p:nvSpPr>
        <p:spPr>
          <a:xfrm>
            <a:off x="7373564" y="3941470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6612855" y="3233705"/>
            <a:ext cx="604855" cy="60485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3" name="Oval 117"/>
          <p:cNvSpPr/>
          <p:nvPr/>
        </p:nvSpPr>
        <p:spPr>
          <a:xfrm>
            <a:off x="4758419" y="4567452"/>
            <a:ext cx="546990" cy="54699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6848532" y="4473743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5" name="Oval 119"/>
          <p:cNvSpPr/>
          <p:nvPr/>
        </p:nvSpPr>
        <p:spPr>
          <a:xfrm>
            <a:off x="4321252" y="3070470"/>
            <a:ext cx="494695" cy="49469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6" name="Oval 120"/>
          <p:cNvSpPr/>
          <p:nvPr/>
        </p:nvSpPr>
        <p:spPr>
          <a:xfrm>
            <a:off x="4517699" y="3959453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7" name="Oval 121"/>
          <p:cNvSpPr/>
          <p:nvPr/>
        </p:nvSpPr>
        <p:spPr>
          <a:xfrm>
            <a:off x="7331215" y="3681484"/>
            <a:ext cx="413711" cy="413711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8" name="Oval 122"/>
          <p:cNvSpPr/>
          <p:nvPr/>
        </p:nvSpPr>
        <p:spPr>
          <a:xfrm>
            <a:off x="7739731" y="3378204"/>
            <a:ext cx="302499" cy="30249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40" name="Oval 124"/>
          <p:cNvSpPr/>
          <p:nvPr/>
        </p:nvSpPr>
        <p:spPr>
          <a:xfrm>
            <a:off x="5409755" y="5096782"/>
            <a:ext cx="744111" cy="74411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5" name="Freeform 56"/>
          <p:cNvSpPr/>
          <p:nvPr/>
        </p:nvSpPr>
        <p:spPr bwMode="auto">
          <a:xfrm>
            <a:off x="4672522" y="3454261"/>
            <a:ext cx="2717522" cy="3403740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 useBgFill="1">
        <p:nvSpPr>
          <p:cNvPr id="70" name="椭圆 31"/>
          <p:cNvSpPr/>
          <p:nvPr/>
        </p:nvSpPr>
        <p:spPr>
          <a:xfrm rot="15654318">
            <a:off x="4564729" y="2325246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1" name="椭圆 31"/>
          <p:cNvSpPr/>
          <p:nvPr/>
        </p:nvSpPr>
        <p:spPr>
          <a:xfrm rot="15654318">
            <a:off x="3609453" y="3896923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2" name="椭圆 31"/>
          <p:cNvSpPr/>
          <p:nvPr/>
        </p:nvSpPr>
        <p:spPr>
          <a:xfrm rot="15654318">
            <a:off x="6300583" y="2498560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73" name="椭圆 31"/>
          <p:cNvSpPr/>
          <p:nvPr/>
        </p:nvSpPr>
        <p:spPr>
          <a:xfrm rot="15654318">
            <a:off x="6549749" y="3976667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4" name="文本框 16"/>
          <p:cNvSpPr txBox="1">
            <a:spLocks noChangeArrowheads="1"/>
          </p:cNvSpPr>
          <p:nvPr/>
        </p:nvSpPr>
        <p:spPr bwMode="auto">
          <a:xfrm>
            <a:off x="2112394" y="2211273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2483511" y="1750784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Freeform 30"/>
          <p:cNvSpPr>
            <a:spLocks noEditPoints="1"/>
          </p:cNvSpPr>
          <p:nvPr/>
        </p:nvSpPr>
        <p:spPr bwMode="auto">
          <a:xfrm>
            <a:off x="2190573" y="18499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77" name="文本框 16"/>
          <p:cNvSpPr txBox="1">
            <a:spLocks noChangeArrowheads="1"/>
          </p:cNvSpPr>
          <p:nvPr/>
        </p:nvSpPr>
        <p:spPr bwMode="auto">
          <a:xfrm>
            <a:off x="1145959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1517076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1224138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0" name="文本框 16"/>
          <p:cNvSpPr txBox="1">
            <a:spLocks noChangeArrowheads="1"/>
          </p:cNvSpPr>
          <p:nvPr/>
        </p:nvSpPr>
        <p:spPr bwMode="auto">
          <a:xfrm>
            <a:off x="7803420" y="2310480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8174537" y="1849991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7881599" y="194919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83" name="文本框 16"/>
          <p:cNvSpPr txBox="1">
            <a:spLocks noChangeArrowheads="1"/>
          </p:cNvSpPr>
          <p:nvPr/>
        </p:nvSpPr>
        <p:spPr bwMode="auto">
          <a:xfrm>
            <a:off x="8515664" y="4383241"/>
            <a:ext cx="2287653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8886781" y="3922752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Freeform 30"/>
          <p:cNvSpPr>
            <a:spLocks noEditPoints="1"/>
          </p:cNvSpPr>
          <p:nvPr/>
        </p:nvSpPr>
        <p:spPr bwMode="auto">
          <a:xfrm>
            <a:off x="8593843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6945920" y="4376565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903477" y="4174350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6679994" y="2888964"/>
            <a:ext cx="483459" cy="489186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4928436" y="2645937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78" name="文本框 177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79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81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80" name="矩形 179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1" name="文本框 16"/>
          <p:cNvSpPr txBox="1">
            <a:spLocks noChangeArrowheads="1"/>
          </p:cNvSpPr>
          <p:nvPr/>
        </p:nvSpPr>
        <p:spPr bwMode="auto">
          <a:xfrm>
            <a:off x="1089025" y="2914650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2" name="文本框 17"/>
          <p:cNvSpPr txBox="1">
            <a:spLocks noChangeArrowheads="1"/>
          </p:cNvSpPr>
          <p:nvPr/>
        </p:nvSpPr>
        <p:spPr bwMode="auto">
          <a:xfrm>
            <a:off x="2571750" y="4621213"/>
            <a:ext cx="2057400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3" name="文本框 18"/>
          <p:cNvSpPr txBox="1">
            <a:spLocks noChangeArrowheads="1"/>
          </p:cNvSpPr>
          <p:nvPr/>
        </p:nvSpPr>
        <p:spPr bwMode="auto">
          <a:xfrm>
            <a:off x="8391525" y="2516143"/>
            <a:ext cx="2055813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714" name="文本框 19"/>
          <p:cNvSpPr txBox="1">
            <a:spLocks noChangeArrowheads="1"/>
          </p:cNvSpPr>
          <p:nvPr/>
        </p:nvSpPr>
        <p:spPr bwMode="auto">
          <a:xfrm>
            <a:off x="8383588" y="4735513"/>
            <a:ext cx="2208054" cy="840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buNone/>
            </a:pP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椭圆 31"/>
          <p:cNvSpPr/>
          <p:nvPr/>
        </p:nvSpPr>
        <p:spPr>
          <a:xfrm rot="16200000">
            <a:off x="3653355" y="2400612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椭圆 31"/>
          <p:cNvSpPr/>
          <p:nvPr/>
        </p:nvSpPr>
        <p:spPr>
          <a:xfrm rot="16200000">
            <a:off x="5232825" y="3104323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椭圆 31"/>
          <p:cNvSpPr/>
          <p:nvPr/>
        </p:nvSpPr>
        <p:spPr>
          <a:xfrm rot="16200000">
            <a:off x="6637006" y="1977531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椭圆 31"/>
          <p:cNvSpPr/>
          <p:nvPr/>
        </p:nvSpPr>
        <p:spPr>
          <a:xfrm rot="16200000">
            <a:off x="6794147" y="4151286"/>
            <a:ext cx="1296724" cy="173523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7164286" y="4663169"/>
            <a:ext cx="674484" cy="71146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3903143" y="2851034"/>
            <a:ext cx="723795" cy="739644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7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546007" y="3540606"/>
            <a:ext cx="743167" cy="751971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9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6974092" y="2373153"/>
            <a:ext cx="774866" cy="794236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3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7" name="文本框 156"/>
          <p:cNvSpPr txBox="1"/>
          <p:nvPr/>
        </p:nvSpPr>
        <p:spPr>
          <a:xfrm>
            <a:off x="1774041" y="245416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3264491" y="4176557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8245422" y="211144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8310126" y="435164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1322313">
            <a:off x="975706" y="1396976"/>
            <a:ext cx="5029896" cy="5029896"/>
            <a:chOff x="405" y="585"/>
            <a:chExt cx="3460" cy="3460"/>
          </a:xfrm>
          <a:solidFill>
            <a:schemeClr val="bg1"/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05" y="585"/>
              <a:ext cx="3460" cy="3460"/>
            </a:xfrm>
            <a:custGeom>
              <a:avLst/>
              <a:gdLst>
                <a:gd name="T0" fmla="*/ 1274 w 2547"/>
                <a:gd name="T1" fmla="*/ 2540 h 2547"/>
                <a:gd name="T2" fmla="*/ 2169 w 2547"/>
                <a:gd name="T3" fmla="*/ 2169 h 2547"/>
                <a:gd name="T4" fmla="*/ 2540 w 2547"/>
                <a:gd name="T5" fmla="*/ 1274 h 2547"/>
                <a:gd name="T6" fmla="*/ 2169 w 2547"/>
                <a:gd name="T7" fmla="*/ 378 h 2547"/>
                <a:gd name="T8" fmla="*/ 1274 w 2547"/>
                <a:gd name="T9" fmla="*/ 8 h 2547"/>
                <a:gd name="T10" fmla="*/ 379 w 2547"/>
                <a:gd name="T11" fmla="*/ 378 h 2547"/>
                <a:gd name="T12" fmla="*/ 8 w 2547"/>
                <a:gd name="T13" fmla="*/ 1274 h 2547"/>
                <a:gd name="T14" fmla="*/ 379 w 2547"/>
                <a:gd name="T15" fmla="*/ 2169 h 2547"/>
                <a:gd name="T16" fmla="*/ 1274 w 2547"/>
                <a:gd name="T17" fmla="*/ 2540 h 2547"/>
                <a:gd name="T18" fmla="*/ 2174 w 2547"/>
                <a:gd name="T19" fmla="*/ 2174 h 2547"/>
                <a:gd name="T20" fmla="*/ 1274 w 2547"/>
                <a:gd name="T21" fmla="*/ 2547 h 2547"/>
                <a:gd name="T22" fmla="*/ 373 w 2547"/>
                <a:gd name="T23" fmla="*/ 2174 h 2547"/>
                <a:gd name="T24" fmla="*/ 0 w 2547"/>
                <a:gd name="T25" fmla="*/ 1274 h 2547"/>
                <a:gd name="T26" fmla="*/ 373 w 2547"/>
                <a:gd name="T27" fmla="*/ 373 h 2547"/>
                <a:gd name="T28" fmla="*/ 1274 w 2547"/>
                <a:gd name="T29" fmla="*/ 0 h 2547"/>
                <a:gd name="T30" fmla="*/ 2174 w 2547"/>
                <a:gd name="T31" fmla="*/ 373 h 2547"/>
                <a:gd name="T32" fmla="*/ 2547 w 2547"/>
                <a:gd name="T33" fmla="*/ 1274 h 2547"/>
                <a:gd name="T34" fmla="*/ 2174 w 2547"/>
                <a:gd name="T35" fmla="*/ 2174 h 2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7" h="2547">
                  <a:moveTo>
                    <a:pt x="1274" y="2540"/>
                  </a:moveTo>
                  <a:cubicBezTo>
                    <a:pt x="1623" y="2540"/>
                    <a:pt x="1940" y="2398"/>
                    <a:pt x="2169" y="2169"/>
                  </a:cubicBezTo>
                  <a:cubicBezTo>
                    <a:pt x="2398" y="1940"/>
                    <a:pt x="2540" y="1623"/>
                    <a:pt x="2540" y="1274"/>
                  </a:cubicBezTo>
                  <a:cubicBezTo>
                    <a:pt x="2540" y="924"/>
                    <a:pt x="2398" y="608"/>
                    <a:pt x="2169" y="378"/>
                  </a:cubicBezTo>
                  <a:cubicBezTo>
                    <a:pt x="1940" y="149"/>
                    <a:pt x="1623" y="8"/>
                    <a:pt x="1274" y="8"/>
                  </a:cubicBezTo>
                  <a:cubicBezTo>
                    <a:pt x="924" y="8"/>
                    <a:pt x="608" y="149"/>
                    <a:pt x="379" y="378"/>
                  </a:cubicBezTo>
                  <a:cubicBezTo>
                    <a:pt x="149" y="608"/>
                    <a:pt x="8" y="924"/>
                    <a:pt x="8" y="1274"/>
                  </a:cubicBezTo>
                  <a:cubicBezTo>
                    <a:pt x="8" y="1623"/>
                    <a:pt x="149" y="1940"/>
                    <a:pt x="379" y="2169"/>
                  </a:cubicBezTo>
                  <a:cubicBezTo>
                    <a:pt x="608" y="2398"/>
                    <a:pt x="924" y="2540"/>
                    <a:pt x="1274" y="2540"/>
                  </a:cubicBezTo>
                  <a:close/>
                  <a:moveTo>
                    <a:pt x="2174" y="2174"/>
                  </a:moveTo>
                  <a:cubicBezTo>
                    <a:pt x="1944" y="2405"/>
                    <a:pt x="1625" y="2547"/>
                    <a:pt x="1274" y="2547"/>
                  </a:cubicBezTo>
                  <a:cubicBezTo>
                    <a:pt x="922" y="2547"/>
                    <a:pt x="604" y="2405"/>
                    <a:pt x="373" y="2174"/>
                  </a:cubicBezTo>
                  <a:cubicBezTo>
                    <a:pt x="143" y="1944"/>
                    <a:pt x="0" y="1625"/>
                    <a:pt x="0" y="1274"/>
                  </a:cubicBezTo>
                  <a:cubicBezTo>
                    <a:pt x="0" y="922"/>
                    <a:pt x="143" y="604"/>
                    <a:pt x="373" y="373"/>
                  </a:cubicBezTo>
                  <a:cubicBezTo>
                    <a:pt x="604" y="143"/>
                    <a:pt x="922" y="0"/>
                    <a:pt x="1274" y="0"/>
                  </a:cubicBezTo>
                  <a:cubicBezTo>
                    <a:pt x="1625" y="0"/>
                    <a:pt x="1944" y="143"/>
                    <a:pt x="2174" y="373"/>
                  </a:cubicBezTo>
                  <a:cubicBezTo>
                    <a:pt x="2405" y="604"/>
                    <a:pt x="2547" y="922"/>
                    <a:pt x="2547" y="1274"/>
                  </a:cubicBezTo>
                  <a:cubicBezTo>
                    <a:pt x="2547" y="1625"/>
                    <a:pt x="2405" y="1944"/>
                    <a:pt x="2174" y="217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550" y="691"/>
              <a:ext cx="1171" cy="792"/>
            </a:xfrm>
            <a:custGeom>
              <a:avLst/>
              <a:gdLst>
                <a:gd name="T0" fmla="*/ 431 w 862"/>
                <a:gd name="T1" fmla="*/ 575 h 583"/>
                <a:gd name="T2" fmla="*/ 731 w 862"/>
                <a:gd name="T3" fmla="*/ 492 h 583"/>
                <a:gd name="T4" fmla="*/ 854 w 862"/>
                <a:gd name="T5" fmla="*/ 291 h 583"/>
                <a:gd name="T6" fmla="*/ 731 w 862"/>
                <a:gd name="T7" fmla="*/ 91 h 583"/>
                <a:gd name="T8" fmla="*/ 431 w 862"/>
                <a:gd name="T9" fmla="*/ 7 h 583"/>
                <a:gd name="T10" fmla="*/ 131 w 862"/>
                <a:gd name="T11" fmla="*/ 91 h 583"/>
                <a:gd name="T12" fmla="*/ 7 w 862"/>
                <a:gd name="T13" fmla="*/ 291 h 583"/>
                <a:gd name="T14" fmla="*/ 131 w 862"/>
                <a:gd name="T15" fmla="*/ 492 h 583"/>
                <a:gd name="T16" fmla="*/ 431 w 862"/>
                <a:gd name="T17" fmla="*/ 575 h 583"/>
                <a:gd name="T18" fmla="*/ 735 w 862"/>
                <a:gd name="T19" fmla="*/ 498 h 583"/>
                <a:gd name="T20" fmla="*/ 431 w 862"/>
                <a:gd name="T21" fmla="*/ 583 h 583"/>
                <a:gd name="T22" fmla="*/ 127 w 862"/>
                <a:gd name="T23" fmla="*/ 498 h 583"/>
                <a:gd name="T24" fmla="*/ 0 w 862"/>
                <a:gd name="T25" fmla="*/ 291 h 583"/>
                <a:gd name="T26" fmla="*/ 127 w 862"/>
                <a:gd name="T27" fmla="*/ 85 h 583"/>
                <a:gd name="T28" fmla="*/ 431 w 862"/>
                <a:gd name="T29" fmla="*/ 0 h 583"/>
                <a:gd name="T30" fmla="*/ 735 w 862"/>
                <a:gd name="T31" fmla="*/ 85 h 583"/>
                <a:gd name="T32" fmla="*/ 862 w 862"/>
                <a:gd name="T33" fmla="*/ 291 h 583"/>
                <a:gd name="T34" fmla="*/ 735 w 862"/>
                <a:gd name="T35" fmla="*/ 49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2" h="583">
                  <a:moveTo>
                    <a:pt x="431" y="575"/>
                  </a:moveTo>
                  <a:cubicBezTo>
                    <a:pt x="548" y="575"/>
                    <a:pt x="654" y="543"/>
                    <a:pt x="731" y="492"/>
                  </a:cubicBezTo>
                  <a:cubicBezTo>
                    <a:pt x="807" y="440"/>
                    <a:pt x="854" y="370"/>
                    <a:pt x="854" y="291"/>
                  </a:cubicBezTo>
                  <a:cubicBezTo>
                    <a:pt x="854" y="213"/>
                    <a:pt x="807" y="142"/>
                    <a:pt x="731" y="91"/>
                  </a:cubicBezTo>
                  <a:cubicBezTo>
                    <a:pt x="654" y="39"/>
                    <a:pt x="548" y="7"/>
                    <a:pt x="431" y="7"/>
                  </a:cubicBezTo>
                  <a:cubicBezTo>
                    <a:pt x="314" y="7"/>
                    <a:pt x="208" y="39"/>
                    <a:pt x="131" y="91"/>
                  </a:cubicBezTo>
                  <a:cubicBezTo>
                    <a:pt x="55" y="142"/>
                    <a:pt x="7" y="213"/>
                    <a:pt x="7" y="291"/>
                  </a:cubicBezTo>
                  <a:cubicBezTo>
                    <a:pt x="7" y="370"/>
                    <a:pt x="55" y="440"/>
                    <a:pt x="131" y="492"/>
                  </a:cubicBezTo>
                  <a:cubicBezTo>
                    <a:pt x="208" y="543"/>
                    <a:pt x="314" y="575"/>
                    <a:pt x="431" y="575"/>
                  </a:cubicBezTo>
                  <a:close/>
                  <a:moveTo>
                    <a:pt x="735" y="498"/>
                  </a:moveTo>
                  <a:cubicBezTo>
                    <a:pt x="657" y="551"/>
                    <a:pt x="549" y="583"/>
                    <a:pt x="431" y="583"/>
                  </a:cubicBezTo>
                  <a:cubicBezTo>
                    <a:pt x="312" y="583"/>
                    <a:pt x="205" y="551"/>
                    <a:pt x="127" y="498"/>
                  </a:cubicBezTo>
                  <a:cubicBezTo>
                    <a:pt x="48" y="445"/>
                    <a:pt x="0" y="372"/>
                    <a:pt x="0" y="291"/>
                  </a:cubicBezTo>
                  <a:cubicBezTo>
                    <a:pt x="0" y="211"/>
                    <a:pt x="48" y="137"/>
                    <a:pt x="127" y="85"/>
                  </a:cubicBezTo>
                  <a:cubicBezTo>
                    <a:pt x="205" y="32"/>
                    <a:pt x="312" y="0"/>
                    <a:pt x="431" y="0"/>
                  </a:cubicBezTo>
                  <a:cubicBezTo>
                    <a:pt x="549" y="0"/>
                    <a:pt x="657" y="32"/>
                    <a:pt x="735" y="85"/>
                  </a:cubicBezTo>
                  <a:cubicBezTo>
                    <a:pt x="813" y="137"/>
                    <a:pt x="862" y="211"/>
                    <a:pt x="862" y="291"/>
                  </a:cubicBezTo>
                  <a:cubicBezTo>
                    <a:pt x="862" y="372"/>
                    <a:pt x="813" y="445"/>
                    <a:pt x="735" y="49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030" y="589"/>
              <a:ext cx="2210" cy="1430"/>
            </a:xfrm>
            <a:custGeom>
              <a:avLst/>
              <a:gdLst>
                <a:gd name="T0" fmla="*/ 814 w 1627"/>
                <a:gd name="T1" fmla="*/ 1045 h 1052"/>
                <a:gd name="T2" fmla="*/ 1384 w 1627"/>
                <a:gd name="T3" fmla="*/ 892 h 1052"/>
                <a:gd name="T4" fmla="*/ 1620 w 1627"/>
                <a:gd name="T5" fmla="*/ 526 h 1052"/>
                <a:gd name="T6" fmla="*/ 814 w 1627"/>
                <a:gd name="T7" fmla="*/ 8 h 1052"/>
                <a:gd name="T8" fmla="*/ 243 w 1627"/>
                <a:gd name="T9" fmla="*/ 160 h 1052"/>
                <a:gd name="T10" fmla="*/ 8 w 1627"/>
                <a:gd name="T11" fmla="*/ 526 h 1052"/>
                <a:gd name="T12" fmla="*/ 243 w 1627"/>
                <a:gd name="T13" fmla="*/ 892 h 1052"/>
                <a:gd name="T14" fmla="*/ 814 w 1627"/>
                <a:gd name="T15" fmla="*/ 1045 h 1052"/>
                <a:gd name="T16" fmla="*/ 1388 w 1627"/>
                <a:gd name="T17" fmla="*/ 899 h 1052"/>
                <a:gd name="T18" fmla="*/ 814 w 1627"/>
                <a:gd name="T19" fmla="*/ 1052 h 1052"/>
                <a:gd name="T20" fmla="*/ 239 w 1627"/>
                <a:gd name="T21" fmla="*/ 899 h 1052"/>
                <a:gd name="T22" fmla="*/ 0 w 1627"/>
                <a:gd name="T23" fmla="*/ 526 h 1052"/>
                <a:gd name="T24" fmla="*/ 239 w 1627"/>
                <a:gd name="T25" fmla="*/ 154 h 1052"/>
                <a:gd name="T26" fmla="*/ 814 w 1627"/>
                <a:gd name="T27" fmla="*/ 0 h 1052"/>
                <a:gd name="T28" fmla="*/ 1627 w 1627"/>
                <a:gd name="T29" fmla="*/ 526 h 1052"/>
                <a:gd name="T30" fmla="*/ 1388 w 1627"/>
                <a:gd name="T31" fmla="*/ 899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7" h="1052">
                  <a:moveTo>
                    <a:pt x="814" y="1045"/>
                  </a:moveTo>
                  <a:cubicBezTo>
                    <a:pt x="1037" y="1045"/>
                    <a:pt x="1238" y="986"/>
                    <a:pt x="1384" y="892"/>
                  </a:cubicBezTo>
                  <a:cubicBezTo>
                    <a:pt x="1530" y="798"/>
                    <a:pt x="1620" y="669"/>
                    <a:pt x="1620" y="526"/>
                  </a:cubicBezTo>
                  <a:cubicBezTo>
                    <a:pt x="1620" y="240"/>
                    <a:pt x="1259" y="8"/>
                    <a:pt x="814" y="8"/>
                  </a:cubicBezTo>
                  <a:cubicBezTo>
                    <a:pt x="591" y="8"/>
                    <a:pt x="389" y="66"/>
                    <a:pt x="243" y="160"/>
                  </a:cubicBezTo>
                  <a:cubicBezTo>
                    <a:pt x="98" y="254"/>
                    <a:pt x="8" y="384"/>
                    <a:pt x="8" y="526"/>
                  </a:cubicBezTo>
                  <a:cubicBezTo>
                    <a:pt x="8" y="669"/>
                    <a:pt x="98" y="798"/>
                    <a:pt x="243" y="892"/>
                  </a:cubicBezTo>
                  <a:cubicBezTo>
                    <a:pt x="389" y="986"/>
                    <a:pt x="591" y="1045"/>
                    <a:pt x="814" y="1045"/>
                  </a:cubicBezTo>
                  <a:close/>
                  <a:moveTo>
                    <a:pt x="1388" y="899"/>
                  </a:moveTo>
                  <a:cubicBezTo>
                    <a:pt x="1241" y="994"/>
                    <a:pt x="1038" y="1052"/>
                    <a:pt x="814" y="1052"/>
                  </a:cubicBezTo>
                  <a:cubicBezTo>
                    <a:pt x="589" y="1052"/>
                    <a:pt x="386" y="994"/>
                    <a:pt x="239" y="899"/>
                  </a:cubicBezTo>
                  <a:cubicBezTo>
                    <a:pt x="91" y="803"/>
                    <a:pt x="0" y="672"/>
                    <a:pt x="0" y="526"/>
                  </a:cubicBezTo>
                  <a:cubicBezTo>
                    <a:pt x="0" y="381"/>
                    <a:pt x="91" y="249"/>
                    <a:pt x="239" y="154"/>
                  </a:cubicBezTo>
                  <a:cubicBezTo>
                    <a:pt x="386" y="59"/>
                    <a:pt x="589" y="0"/>
                    <a:pt x="814" y="0"/>
                  </a:cubicBezTo>
                  <a:cubicBezTo>
                    <a:pt x="1263" y="0"/>
                    <a:pt x="1627" y="236"/>
                    <a:pt x="1627" y="526"/>
                  </a:cubicBezTo>
                  <a:cubicBezTo>
                    <a:pt x="1627" y="672"/>
                    <a:pt x="1536" y="803"/>
                    <a:pt x="1388" y="89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632" y="1208"/>
              <a:ext cx="3008" cy="1408"/>
            </a:xfrm>
            <a:custGeom>
              <a:avLst/>
              <a:gdLst>
                <a:gd name="T0" fmla="*/ 1107 w 2214"/>
                <a:gd name="T1" fmla="*/ 1029 h 1037"/>
                <a:gd name="T2" fmla="*/ 1885 w 2214"/>
                <a:gd name="T3" fmla="*/ 825 h 1037"/>
                <a:gd name="T4" fmla="*/ 2206 w 2214"/>
                <a:gd name="T5" fmla="*/ 332 h 1037"/>
                <a:gd name="T6" fmla="*/ 2177 w 2214"/>
                <a:gd name="T7" fmla="*/ 172 h 1037"/>
                <a:gd name="T8" fmla="*/ 2091 w 2214"/>
                <a:gd name="T9" fmla="*/ 20 h 1037"/>
                <a:gd name="T10" fmla="*/ 2097 w 2214"/>
                <a:gd name="T11" fmla="*/ 15 h 1037"/>
                <a:gd name="T12" fmla="*/ 2184 w 2214"/>
                <a:gd name="T13" fmla="*/ 169 h 1037"/>
                <a:gd name="T14" fmla="*/ 2214 w 2214"/>
                <a:gd name="T15" fmla="*/ 332 h 1037"/>
                <a:gd name="T16" fmla="*/ 1889 w 2214"/>
                <a:gd name="T17" fmla="*/ 831 h 1037"/>
                <a:gd name="T18" fmla="*/ 1107 w 2214"/>
                <a:gd name="T19" fmla="*/ 1037 h 1037"/>
                <a:gd name="T20" fmla="*/ 325 w 2214"/>
                <a:gd name="T21" fmla="*/ 831 h 1037"/>
                <a:gd name="T22" fmla="*/ 0 w 2214"/>
                <a:gd name="T23" fmla="*/ 332 h 1037"/>
                <a:gd name="T24" fmla="*/ 0 w 2214"/>
                <a:gd name="T25" fmla="*/ 332 h 1037"/>
                <a:gd name="T26" fmla="*/ 33 w 2214"/>
                <a:gd name="T27" fmla="*/ 161 h 1037"/>
                <a:gd name="T28" fmla="*/ 131 w 2214"/>
                <a:gd name="T29" fmla="*/ 0 h 1037"/>
                <a:gd name="T30" fmla="*/ 137 w 2214"/>
                <a:gd name="T31" fmla="*/ 5 h 1037"/>
                <a:gd name="T32" fmla="*/ 40 w 2214"/>
                <a:gd name="T33" fmla="*/ 163 h 1037"/>
                <a:gd name="T34" fmla="*/ 7 w 2214"/>
                <a:gd name="T35" fmla="*/ 332 h 1037"/>
                <a:gd name="T36" fmla="*/ 7 w 2214"/>
                <a:gd name="T37" fmla="*/ 332 h 1037"/>
                <a:gd name="T38" fmla="*/ 329 w 2214"/>
                <a:gd name="T39" fmla="*/ 825 h 1037"/>
                <a:gd name="T40" fmla="*/ 1107 w 2214"/>
                <a:gd name="T41" fmla="*/ 1029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4" h="1037">
                  <a:moveTo>
                    <a:pt x="1107" y="1029"/>
                  </a:moveTo>
                  <a:cubicBezTo>
                    <a:pt x="1411" y="1029"/>
                    <a:pt x="1686" y="951"/>
                    <a:pt x="1885" y="825"/>
                  </a:cubicBezTo>
                  <a:cubicBezTo>
                    <a:pt x="2083" y="699"/>
                    <a:pt x="2206" y="525"/>
                    <a:pt x="2206" y="332"/>
                  </a:cubicBezTo>
                  <a:cubicBezTo>
                    <a:pt x="2206" y="277"/>
                    <a:pt x="2196" y="223"/>
                    <a:pt x="2177" y="172"/>
                  </a:cubicBezTo>
                  <a:cubicBezTo>
                    <a:pt x="2157" y="119"/>
                    <a:pt x="2129" y="67"/>
                    <a:pt x="2091" y="20"/>
                  </a:cubicBezTo>
                  <a:cubicBezTo>
                    <a:pt x="2097" y="15"/>
                    <a:pt x="2097" y="15"/>
                    <a:pt x="2097" y="15"/>
                  </a:cubicBezTo>
                  <a:cubicBezTo>
                    <a:pt x="2135" y="63"/>
                    <a:pt x="2164" y="116"/>
                    <a:pt x="2184" y="169"/>
                  </a:cubicBezTo>
                  <a:cubicBezTo>
                    <a:pt x="2203" y="222"/>
                    <a:pt x="2214" y="276"/>
                    <a:pt x="2214" y="332"/>
                  </a:cubicBezTo>
                  <a:cubicBezTo>
                    <a:pt x="2214" y="527"/>
                    <a:pt x="2090" y="704"/>
                    <a:pt x="1889" y="831"/>
                  </a:cubicBezTo>
                  <a:cubicBezTo>
                    <a:pt x="1689" y="958"/>
                    <a:pt x="1412" y="1037"/>
                    <a:pt x="1107" y="1037"/>
                  </a:cubicBezTo>
                  <a:cubicBezTo>
                    <a:pt x="801" y="1037"/>
                    <a:pt x="525" y="958"/>
                    <a:pt x="325" y="831"/>
                  </a:cubicBezTo>
                  <a:cubicBezTo>
                    <a:pt x="124" y="704"/>
                    <a:pt x="0" y="527"/>
                    <a:pt x="0" y="332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273"/>
                    <a:pt x="11" y="216"/>
                    <a:pt x="33" y="161"/>
                  </a:cubicBezTo>
                  <a:cubicBezTo>
                    <a:pt x="55" y="104"/>
                    <a:pt x="88" y="50"/>
                    <a:pt x="131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95" y="54"/>
                    <a:pt x="62" y="108"/>
                    <a:pt x="40" y="163"/>
                  </a:cubicBezTo>
                  <a:cubicBezTo>
                    <a:pt x="19" y="217"/>
                    <a:pt x="7" y="274"/>
                    <a:pt x="7" y="332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525"/>
                    <a:pt x="130" y="699"/>
                    <a:pt x="329" y="825"/>
                  </a:cubicBezTo>
                  <a:cubicBezTo>
                    <a:pt x="528" y="951"/>
                    <a:pt x="803" y="1029"/>
                    <a:pt x="1107" y="102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446" y="1822"/>
              <a:ext cx="3380" cy="1357"/>
            </a:xfrm>
            <a:custGeom>
              <a:avLst/>
              <a:gdLst>
                <a:gd name="T0" fmla="*/ 1244 w 2488"/>
                <a:gd name="T1" fmla="*/ 991 h 999"/>
                <a:gd name="T2" fmla="*/ 2117 w 2488"/>
                <a:gd name="T3" fmla="*/ 748 h 999"/>
                <a:gd name="T4" fmla="*/ 2480 w 2488"/>
                <a:gd name="T5" fmla="*/ 161 h 999"/>
                <a:gd name="T6" fmla="*/ 2474 w 2488"/>
                <a:gd name="T7" fmla="*/ 81 h 999"/>
                <a:gd name="T8" fmla="*/ 2457 w 2488"/>
                <a:gd name="T9" fmla="*/ 2 h 999"/>
                <a:gd name="T10" fmla="*/ 2465 w 2488"/>
                <a:gd name="T11" fmla="*/ 0 h 999"/>
                <a:gd name="T12" fmla="*/ 2482 w 2488"/>
                <a:gd name="T13" fmla="*/ 80 h 999"/>
                <a:gd name="T14" fmla="*/ 2488 w 2488"/>
                <a:gd name="T15" fmla="*/ 161 h 999"/>
                <a:gd name="T16" fmla="*/ 2121 w 2488"/>
                <a:gd name="T17" fmla="*/ 754 h 999"/>
                <a:gd name="T18" fmla="*/ 1244 w 2488"/>
                <a:gd name="T19" fmla="*/ 999 h 999"/>
                <a:gd name="T20" fmla="*/ 366 w 2488"/>
                <a:gd name="T21" fmla="*/ 754 h 999"/>
                <a:gd name="T22" fmla="*/ 0 w 2488"/>
                <a:gd name="T23" fmla="*/ 161 h 999"/>
                <a:gd name="T24" fmla="*/ 0 w 2488"/>
                <a:gd name="T25" fmla="*/ 161 h 999"/>
                <a:gd name="T26" fmla="*/ 5 w 2488"/>
                <a:gd name="T27" fmla="*/ 81 h 999"/>
                <a:gd name="T28" fmla="*/ 22 w 2488"/>
                <a:gd name="T29" fmla="*/ 3 h 999"/>
                <a:gd name="T30" fmla="*/ 29 w 2488"/>
                <a:gd name="T31" fmla="*/ 5 h 999"/>
                <a:gd name="T32" fmla="*/ 13 w 2488"/>
                <a:gd name="T33" fmla="*/ 82 h 999"/>
                <a:gd name="T34" fmla="*/ 7 w 2488"/>
                <a:gd name="T35" fmla="*/ 161 h 999"/>
                <a:gd name="T36" fmla="*/ 7 w 2488"/>
                <a:gd name="T37" fmla="*/ 161 h 999"/>
                <a:gd name="T38" fmla="*/ 370 w 2488"/>
                <a:gd name="T39" fmla="*/ 748 h 999"/>
                <a:gd name="T40" fmla="*/ 1244 w 2488"/>
                <a:gd name="T41" fmla="*/ 991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8" h="999">
                  <a:moveTo>
                    <a:pt x="1244" y="991"/>
                  </a:moveTo>
                  <a:cubicBezTo>
                    <a:pt x="1585" y="991"/>
                    <a:pt x="1894" y="898"/>
                    <a:pt x="2117" y="748"/>
                  </a:cubicBezTo>
                  <a:cubicBezTo>
                    <a:pt x="2340" y="597"/>
                    <a:pt x="2480" y="389"/>
                    <a:pt x="2480" y="161"/>
                  </a:cubicBezTo>
                  <a:cubicBezTo>
                    <a:pt x="2480" y="134"/>
                    <a:pt x="2478" y="107"/>
                    <a:pt x="2474" y="81"/>
                  </a:cubicBezTo>
                  <a:cubicBezTo>
                    <a:pt x="2471" y="54"/>
                    <a:pt x="2465" y="28"/>
                    <a:pt x="2457" y="2"/>
                  </a:cubicBezTo>
                  <a:cubicBezTo>
                    <a:pt x="2465" y="0"/>
                    <a:pt x="2465" y="0"/>
                    <a:pt x="2465" y="0"/>
                  </a:cubicBezTo>
                  <a:cubicBezTo>
                    <a:pt x="2472" y="26"/>
                    <a:pt x="2478" y="53"/>
                    <a:pt x="2482" y="80"/>
                  </a:cubicBezTo>
                  <a:cubicBezTo>
                    <a:pt x="2486" y="106"/>
                    <a:pt x="2488" y="133"/>
                    <a:pt x="2488" y="161"/>
                  </a:cubicBezTo>
                  <a:cubicBezTo>
                    <a:pt x="2488" y="392"/>
                    <a:pt x="2346" y="602"/>
                    <a:pt x="2121" y="754"/>
                  </a:cubicBezTo>
                  <a:cubicBezTo>
                    <a:pt x="1897" y="905"/>
                    <a:pt x="1586" y="999"/>
                    <a:pt x="1244" y="999"/>
                  </a:cubicBezTo>
                  <a:cubicBezTo>
                    <a:pt x="901" y="999"/>
                    <a:pt x="591" y="905"/>
                    <a:pt x="366" y="754"/>
                  </a:cubicBezTo>
                  <a:cubicBezTo>
                    <a:pt x="141" y="602"/>
                    <a:pt x="0" y="393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34"/>
                    <a:pt x="2" y="108"/>
                    <a:pt x="5" y="81"/>
                  </a:cubicBezTo>
                  <a:cubicBezTo>
                    <a:pt x="9" y="55"/>
                    <a:pt x="15" y="28"/>
                    <a:pt x="22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2" y="30"/>
                    <a:pt x="17" y="56"/>
                    <a:pt x="13" y="82"/>
                  </a:cubicBezTo>
                  <a:cubicBezTo>
                    <a:pt x="9" y="108"/>
                    <a:pt x="7" y="135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390"/>
                    <a:pt x="147" y="597"/>
                    <a:pt x="370" y="748"/>
                  </a:cubicBezTo>
                  <a:cubicBezTo>
                    <a:pt x="594" y="898"/>
                    <a:pt x="903" y="991"/>
                    <a:pt x="1244" y="99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441" y="2660"/>
              <a:ext cx="3379" cy="972"/>
            </a:xfrm>
            <a:custGeom>
              <a:avLst/>
              <a:gdLst>
                <a:gd name="T0" fmla="*/ 1248 w 2488"/>
                <a:gd name="T1" fmla="*/ 708 h 716"/>
                <a:gd name="T2" fmla="*/ 2050 w 2488"/>
                <a:gd name="T3" fmla="*/ 516 h 716"/>
                <a:gd name="T4" fmla="*/ 2481 w 2488"/>
                <a:gd name="T5" fmla="*/ 28 h 716"/>
                <a:gd name="T6" fmla="*/ 2488 w 2488"/>
                <a:gd name="T7" fmla="*/ 30 h 716"/>
                <a:gd name="T8" fmla="*/ 2054 w 2488"/>
                <a:gd name="T9" fmla="*/ 522 h 716"/>
                <a:gd name="T10" fmla="*/ 1248 w 2488"/>
                <a:gd name="T11" fmla="*/ 716 h 716"/>
                <a:gd name="T12" fmla="*/ 425 w 2488"/>
                <a:gd name="T13" fmla="*/ 513 h 716"/>
                <a:gd name="T14" fmla="*/ 0 w 2488"/>
                <a:gd name="T15" fmla="*/ 1 h 716"/>
                <a:gd name="T16" fmla="*/ 8 w 2488"/>
                <a:gd name="T17" fmla="*/ 0 h 716"/>
                <a:gd name="T18" fmla="*/ 429 w 2488"/>
                <a:gd name="T19" fmla="*/ 507 h 716"/>
                <a:gd name="T20" fmla="*/ 1248 w 2488"/>
                <a:gd name="T21" fmla="*/ 7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716">
                  <a:moveTo>
                    <a:pt x="1248" y="708"/>
                  </a:moveTo>
                  <a:cubicBezTo>
                    <a:pt x="1553" y="708"/>
                    <a:pt x="1833" y="636"/>
                    <a:pt x="2050" y="516"/>
                  </a:cubicBezTo>
                  <a:cubicBezTo>
                    <a:pt x="2271" y="394"/>
                    <a:pt x="2427" y="222"/>
                    <a:pt x="2481" y="28"/>
                  </a:cubicBezTo>
                  <a:cubicBezTo>
                    <a:pt x="2488" y="30"/>
                    <a:pt x="2488" y="30"/>
                    <a:pt x="2488" y="30"/>
                  </a:cubicBezTo>
                  <a:cubicBezTo>
                    <a:pt x="2434" y="227"/>
                    <a:pt x="2276" y="400"/>
                    <a:pt x="2054" y="522"/>
                  </a:cubicBezTo>
                  <a:cubicBezTo>
                    <a:pt x="1835" y="643"/>
                    <a:pt x="1554" y="716"/>
                    <a:pt x="1248" y="716"/>
                  </a:cubicBezTo>
                  <a:cubicBezTo>
                    <a:pt x="933" y="716"/>
                    <a:pt x="646" y="639"/>
                    <a:pt x="425" y="513"/>
                  </a:cubicBezTo>
                  <a:cubicBezTo>
                    <a:pt x="201" y="385"/>
                    <a:pt x="45" y="205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2" y="201"/>
                    <a:pt x="206" y="379"/>
                    <a:pt x="429" y="507"/>
                  </a:cubicBezTo>
                  <a:cubicBezTo>
                    <a:pt x="648" y="632"/>
                    <a:pt x="935" y="708"/>
                    <a:pt x="1248" y="70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744" y="3328"/>
              <a:ext cx="2788" cy="607"/>
            </a:xfrm>
            <a:custGeom>
              <a:avLst/>
              <a:gdLst>
                <a:gd name="T0" fmla="*/ 1024 w 2053"/>
                <a:gd name="T1" fmla="*/ 439 h 447"/>
                <a:gd name="T2" fmla="*/ 1620 w 2053"/>
                <a:gd name="T3" fmla="*/ 322 h 447"/>
                <a:gd name="T4" fmla="*/ 2047 w 2053"/>
                <a:gd name="T5" fmla="*/ 0 h 447"/>
                <a:gd name="T6" fmla="*/ 2053 w 2053"/>
                <a:gd name="T7" fmla="*/ 5 h 447"/>
                <a:gd name="T8" fmla="*/ 1623 w 2053"/>
                <a:gd name="T9" fmla="*/ 329 h 447"/>
                <a:gd name="T10" fmla="*/ 1024 w 2053"/>
                <a:gd name="T11" fmla="*/ 447 h 447"/>
                <a:gd name="T12" fmla="*/ 1024 w 2053"/>
                <a:gd name="T13" fmla="*/ 447 h 447"/>
                <a:gd name="T14" fmla="*/ 430 w 2053"/>
                <a:gd name="T15" fmla="*/ 330 h 447"/>
                <a:gd name="T16" fmla="*/ 0 w 2053"/>
                <a:gd name="T17" fmla="*/ 11 h 447"/>
                <a:gd name="T18" fmla="*/ 6 w 2053"/>
                <a:gd name="T19" fmla="*/ 6 h 447"/>
                <a:gd name="T20" fmla="*/ 433 w 2053"/>
                <a:gd name="T21" fmla="*/ 323 h 447"/>
                <a:gd name="T22" fmla="*/ 1024 w 2053"/>
                <a:gd name="T23" fmla="*/ 439 h 447"/>
                <a:gd name="T24" fmla="*/ 1024 w 2053"/>
                <a:gd name="T25" fmla="*/ 43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3" h="447">
                  <a:moveTo>
                    <a:pt x="1024" y="439"/>
                  </a:moveTo>
                  <a:cubicBezTo>
                    <a:pt x="1242" y="439"/>
                    <a:pt x="1446" y="396"/>
                    <a:pt x="1620" y="322"/>
                  </a:cubicBezTo>
                  <a:cubicBezTo>
                    <a:pt x="1800" y="244"/>
                    <a:pt x="1948" y="133"/>
                    <a:pt x="2047" y="0"/>
                  </a:cubicBezTo>
                  <a:cubicBezTo>
                    <a:pt x="2053" y="5"/>
                    <a:pt x="2053" y="5"/>
                    <a:pt x="2053" y="5"/>
                  </a:cubicBezTo>
                  <a:cubicBezTo>
                    <a:pt x="1953" y="139"/>
                    <a:pt x="1804" y="251"/>
                    <a:pt x="1623" y="329"/>
                  </a:cubicBezTo>
                  <a:cubicBezTo>
                    <a:pt x="1448" y="404"/>
                    <a:pt x="1243" y="447"/>
                    <a:pt x="1024" y="447"/>
                  </a:cubicBezTo>
                  <a:cubicBezTo>
                    <a:pt x="1024" y="447"/>
                    <a:pt x="1024" y="447"/>
                    <a:pt x="1024" y="447"/>
                  </a:cubicBezTo>
                  <a:cubicBezTo>
                    <a:pt x="807" y="447"/>
                    <a:pt x="604" y="404"/>
                    <a:pt x="430" y="330"/>
                  </a:cubicBezTo>
                  <a:cubicBezTo>
                    <a:pt x="250" y="254"/>
                    <a:pt x="101" y="143"/>
                    <a:pt x="0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6" y="137"/>
                    <a:pt x="254" y="247"/>
                    <a:pt x="433" y="323"/>
                  </a:cubicBezTo>
                  <a:cubicBezTo>
                    <a:pt x="606" y="397"/>
                    <a:pt x="808" y="439"/>
                    <a:pt x="1024" y="439"/>
                  </a:cubicBezTo>
                  <a:cubicBezTo>
                    <a:pt x="1024" y="439"/>
                    <a:pt x="1024" y="439"/>
                    <a:pt x="1024" y="43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131" y="592"/>
              <a:ext cx="10" cy="3448"/>
            </a:xfrm>
            <a:custGeom>
              <a:avLst/>
              <a:gdLst>
                <a:gd name="T0" fmla="*/ 0 w 10"/>
                <a:gd name="T1" fmla="*/ 3448 h 3448"/>
                <a:gd name="T2" fmla="*/ 0 w 10"/>
                <a:gd name="T3" fmla="*/ 0 h 3448"/>
                <a:gd name="T4" fmla="*/ 10 w 10"/>
                <a:gd name="T5" fmla="*/ 0 h 3448"/>
                <a:gd name="T6" fmla="*/ 10 w 10"/>
                <a:gd name="T7" fmla="*/ 3448 h 3448"/>
                <a:gd name="T8" fmla="*/ 0 w 10"/>
                <a:gd name="T9" fmla="*/ 3448 h 3448"/>
                <a:gd name="T10" fmla="*/ 0 w 10"/>
                <a:gd name="T11" fmla="*/ 344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448">
                  <a:moveTo>
                    <a:pt x="0" y="344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448"/>
                  </a:lnTo>
                  <a:lnTo>
                    <a:pt x="0" y="3448"/>
                  </a:lnTo>
                  <a:lnTo>
                    <a:pt x="0" y="3448"/>
                  </a:ln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578" y="623"/>
              <a:ext cx="914" cy="3375"/>
            </a:xfrm>
            <a:custGeom>
              <a:avLst/>
              <a:gdLst>
                <a:gd name="T0" fmla="*/ 114 w 673"/>
                <a:gd name="T1" fmla="*/ 2484 h 2484"/>
                <a:gd name="T2" fmla="*/ 10 w 673"/>
                <a:gd name="T3" fmla="*/ 2121 h 2484"/>
                <a:gd name="T4" fmla="*/ 141 w 673"/>
                <a:gd name="T5" fmla="*/ 1053 h 2484"/>
                <a:gd name="T6" fmla="*/ 489 w 673"/>
                <a:gd name="T7" fmla="*/ 134 h 2484"/>
                <a:gd name="T8" fmla="*/ 673 w 673"/>
                <a:gd name="T9" fmla="*/ 0 h 2484"/>
                <a:gd name="T10" fmla="*/ 673 w 673"/>
                <a:gd name="T11" fmla="*/ 7 h 2484"/>
                <a:gd name="T12" fmla="*/ 495 w 673"/>
                <a:gd name="T13" fmla="*/ 138 h 2484"/>
                <a:gd name="T14" fmla="*/ 149 w 673"/>
                <a:gd name="T15" fmla="*/ 1054 h 2484"/>
                <a:gd name="T16" fmla="*/ 18 w 673"/>
                <a:gd name="T17" fmla="*/ 2121 h 2484"/>
                <a:gd name="T18" fmla="*/ 119 w 673"/>
                <a:gd name="T19" fmla="*/ 2478 h 2484"/>
                <a:gd name="T20" fmla="*/ 114 w 673"/>
                <a:gd name="T21" fmla="*/ 2484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114" y="2484"/>
                  </a:moveTo>
                  <a:cubicBezTo>
                    <a:pt x="49" y="2437"/>
                    <a:pt x="17" y="2303"/>
                    <a:pt x="10" y="2121"/>
                  </a:cubicBezTo>
                  <a:cubicBezTo>
                    <a:pt x="0" y="1836"/>
                    <a:pt x="53" y="1432"/>
                    <a:pt x="141" y="1053"/>
                  </a:cubicBezTo>
                  <a:cubicBezTo>
                    <a:pt x="230" y="673"/>
                    <a:pt x="355" y="319"/>
                    <a:pt x="489" y="134"/>
                  </a:cubicBezTo>
                  <a:cubicBezTo>
                    <a:pt x="549" y="51"/>
                    <a:pt x="611" y="2"/>
                    <a:pt x="673" y="0"/>
                  </a:cubicBezTo>
                  <a:cubicBezTo>
                    <a:pt x="673" y="7"/>
                    <a:pt x="673" y="7"/>
                    <a:pt x="673" y="7"/>
                  </a:cubicBezTo>
                  <a:cubicBezTo>
                    <a:pt x="614" y="9"/>
                    <a:pt x="554" y="57"/>
                    <a:pt x="495" y="138"/>
                  </a:cubicBezTo>
                  <a:cubicBezTo>
                    <a:pt x="361" y="322"/>
                    <a:pt x="237" y="676"/>
                    <a:pt x="149" y="1054"/>
                  </a:cubicBezTo>
                  <a:cubicBezTo>
                    <a:pt x="60" y="1433"/>
                    <a:pt x="8" y="1837"/>
                    <a:pt x="18" y="2121"/>
                  </a:cubicBezTo>
                  <a:cubicBezTo>
                    <a:pt x="24" y="2301"/>
                    <a:pt x="56" y="2432"/>
                    <a:pt x="119" y="2478"/>
                  </a:cubicBezTo>
                  <a:cubicBezTo>
                    <a:pt x="114" y="2484"/>
                    <a:pt x="114" y="2484"/>
                    <a:pt x="114" y="248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1133" y="723"/>
              <a:ext cx="1675" cy="3139"/>
            </a:xfrm>
            <a:custGeom>
              <a:avLst/>
              <a:gdLst>
                <a:gd name="T0" fmla="*/ 167 w 1233"/>
                <a:gd name="T1" fmla="*/ 2311 h 2311"/>
                <a:gd name="T2" fmla="*/ 2 w 1233"/>
                <a:gd name="T3" fmla="*/ 1881 h 2311"/>
                <a:gd name="T4" fmla="*/ 71 w 1233"/>
                <a:gd name="T5" fmla="*/ 1366 h 2311"/>
                <a:gd name="T6" fmla="*/ 275 w 1233"/>
                <a:gd name="T7" fmla="*/ 808 h 2311"/>
                <a:gd name="T8" fmla="*/ 1233 w 1233"/>
                <a:gd name="T9" fmla="*/ 0 h 2311"/>
                <a:gd name="T10" fmla="*/ 1233 w 1233"/>
                <a:gd name="T11" fmla="*/ 7 h 2311"/>
                <a:gd name="T12" fmla="*/ 282 w 1233"/>
                <a:gd name="T13" fmla="*/ 811 h 2311"/>
                <a:gd name="T14" fmla="*/ 78 w 1233"/>
                <a:gd name="T15" fmla="*/ 1367 h 2311"/>
                <a:gd name="T16" fmla="*/ 9 w 1233"/>
                <a:gd name="T17" fmla="*/ 1881 h 2311"/>
                <a:gd name="T18" fmla="*/ 170 w 1233"/>
                <a:gd name="T19" fmla="*/ 2304 h 2311"/>
                <a:gd name="T20" fmla="*/ 167 w 1233"/>
                <a:gd name="T21" fmla="*/ 2311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67" y="2311"/>
                  </a:moveTo>
                  <a:cubicBezTo>
                    <a:pt x="56" y="2257"/>
                    <a:pt x="4" y="2095"/>
                    <a:pt x="2" y="1881"/>
                  </a:cubicBezTo>
                  <a:cubicBezTo>
                    <a:pt x="0" y="1730"/>
                    <a:pt x="25" y="1551"/>
                    <a:pt x="71" y="1366"/>
                  </a:cubicBezTo>
                  <a:cubicBezTo>
                    <a:pt x="117" y="1180"/>
                    <a:pt x="186" y="988"/>
                    <a:pt x="275" y="808"/>
                  </a:cubicBezTo>
                  <a:cubicBezTo>
                    <a:pt x="491" y="368"/>
                    <a:pt x="824" y="3"/>
                    <a:pt x="1233" y="0"/>
                  </a:cubicBezTo>
                  <a:cubicBezTo>
                    <a:pt x="1233" y="7"/>
                    <a:pt x="1233" y="7"/>
                    <a:pt x="1233" y="7"/>
                  </a:cubicBezTo>
                  <a:cubicBezTo>
                    <a:pt x="828" y="11"/>
                    <a:pt x="497" y="373"/>
                    <a:pt x="282" y="811"/>
                  </a:cubicBezTo>
                  <a:cubicBezTo>
                    <a:pt x="193" y="990"/>
                    <a:pt x="125" y="1182"/>
                    <a:pt x="78" y="1367"/>
                  </a:cubicBezTo>
                  <a:cubicBezTo>
                    <a:pt x="32" y="1552"/>
                    <a:pt x="8" y="1730"/>
                    <a:pt x="9" y="1881"/>
                  </a:cubicBezTo>
                  <a:cubicBezTo>
                    <a:pt x="11" y="2092"/>
                    <a:pt x="62" y="2251"/>
                    <a:pt x="170" y="2304"/>
                  </a:cubicBezTo>
                  <a:cubicBezTo>
                    <a:pt x="167" y="2311"/>
                    <a:pt x="167" y="2311"/>
                    <a:pt x="167" y="2311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680" y="727"/>
              <a:ext cx="2579" cy="2888"/>
            </a:xfrm>
            <a:custGeom>
              <a:avLst/>
              <a:gdLst>
                <a:gd name="T0" fmla="*/ 231 w 1899"/>
                <a:gd name="T1" fmla="*/ 2126 h 2126"/>
                <a:gd name="T2" fmla="*/ 118 w 1899"/>
                <a:gd name="T3" fmla="*/ 1270 h 2126"/>
                <a:gd name="T4" fmla="*/ 426 w 1899"/>
                <a:gd name="T5" fmla="*/ 727 h 2126"/>
                <a:gd name="T6" fmla="*/ 891 w 1899"/>
                <a:gd name="T7" fmla="*/ 292 h 2126"/>
                <a:gd name="T8" fmla="*/ 1899 w 1899"/>
                <a:gd name="T9" fmla="*/ 202 h 2126"/>
                <a:gd name="T10" fmla="*/ 1895 w 1899"/>
                <a:gd name="T11" fmla="*/ 208 h 2126"/>
                <a:gd name="T12" fmla="*/ 895 w 1899"/>
                <a:gd name="T13" fmla="*/ 299 h 2126"/>
                <a:gd name="T14" fmla="*/ 432 w 1899"/>
                <a:gd name="T15" fmla="*/ 732 h 2126"/>
                <a:gd name="T16" fmla="*/ 125 w 1899"/>
                <a:gd name="T17" fmla="*/ 1273 h 2126"/>
                <a:gd name="T18" fmla="*/ 236 w 1899"/>
                <a:gd name="T19" fmla="*/ 2120 h 2126"/>
                <a:gd name="T20" fmla="*/ 231 w 1899"/>
                <a:gd name="T21" fmla="*/ 2126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231" y="2126"/>
                  </a:moveTo>
                  <a:cubicBezTo>
                    <a:pt x="11" y="1923"/>
                    <a:pt x="0" y="1600"/>
                    <a:pt x="118" y="1270"/>
                  </a:cubicBezTo>
                  <a:cubicBezTo>
                    <a:pt x="185" y="1085"/>
                    <a:pt x="292" y="897"/>
                    <a:pt x="426" y="727"/>
                  </a:cubicBezTo>
                  <a:cubicBezTo>
                    <a:pt x="559" y="557"/>
                    <a:pt x="719" y="406"/>
                    <a:pt x="891" y="292"/>
                  </a:cubicBezTo>
                  <a:cubicBezTo>
                    <a:pt x="1218" y="77"/>
                    <a:pt x="1587" y="0"/>
                    <a:pt x="1899" y="202"/>
                  </a:cubicBezTo>
                  <a:cubicBezTo>
                    <a:pt x="1895" y="208"/>
                    <a:pt x="1895" y="208"/>
                    <a:pt x="1895" y="208"/>
                  </a:cubicBezTo>
                  <a:cubicBezTo>
                    <a:pt x="1586" y="8"/>
                    <a:pt x="1220" y="85"/>
                    <a:pt x="895" y="299"/>
                  </a:cubicBezTo>
                  <a:cubicBezTo>
                    <a:pt x="724" y="412"/>
                    <a:pt x="565" y="563"/>
                    <a:pt x="432" y="732"/>
                  </a:cubicBezTo>
                  <a:cubicBezTo>
                    <a:pt x="299" y="901"/>
                    <a:pt x="192" y="1088"/>
                    <a:pt x="125" y="1273"/>
                  </a:cubicBezTo>
                  <a:cubicBezTo>
                    <a:pt x="8" y="1600"/>
                    <a:pt x="18" y="1920"/>
                    <a:pt x="236" y="2120"/>
                  </a:cubicBezTo>
                  <a:cubicBezTo>
                    <a:pt x="231" y="2126"/>
                    <a:pt x="231" y="2126"/>
                    <a:pt x="231" y="212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29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30"/>
            <p:cNvSpPr/>
            <p:nvPr/>
          </p:nvSpPr>
          <p:spPr bwMode="auto">
            <a:xfrm>
              <a:off x="408" y="862"/>
              <a:ext cx="3243" cy="2380"/>
            </a:xfrm>
            <a:custGeom>
              <a:avLst/>
              <a:gdLst>
                <a:gd name="T0" fmla="*/ 197 w 2387"/>
                <a:gd name="T1" fmla="*/ 1752 h 1752"/>
                <a:gd name="T2" fmla="*/ 265 w 2387"/>
                <a:gd name="T3" fmla="*/ 765 h 1752"/>
                <a:gd name="T4" fmla="*/ 680 w 2387"/>
                <a:gd name="T5" fmla="*/ 350 h 1752"/>
                <a:gd name="T6" fmla="*/ 1226 w 2387"/>
                <a:gd name="T7" fmla="*/ 101 h 1752"/>
                <a:gd name="T8" fmla="*/ 2387 w 2387"/>
                <a:gd name="T9" fmla="*/ 454 h 1752"/>
                <a:gd name="T10" fmla="*/ 2381 w 2387"/>
                <a:gd name="T11" fmla="*/ 458 h 1752"/>
                <a:gd name="T12" fmla="*/ 1228 w 2387"/>
                <a:gd name="T13" fmla="*/ 108 h 1752"/>
                <a:gd name="T14" fmla="*/ 684 w 2387"/>
                <a:gd name="T15" fmla="*/ 357 h 1752"/>
                <a:gd name="T16" fmla="*/ 272 w 2387"/>
                <a:gd name="T17" fmla="*/ 769 h 1752"/>
                <a:gd name="T18" fmla="*/ 203 w 2387"/>
                <a:gd name="T19" fmla="*/ 1749 h 1752"/>
                <a:gd name="T20" fmla="*/ 197 w 2387"/>
                <a:gd name="T21" fmla="*/ 1752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197" y="1752"/>
                  </a:moveTo>
                  <a:cubicBezTo>
                    <a:pt x="0" y="1428"/>
                    <a:pt x="61" y="1068"/>
                    <a:pt x="265" y="765"/>
                  </a:cubicBezTo>
                  <a:cubicBezTo>
                    <a:pt x="371" y="607"/>
                    <a:pt x="514" y="465"/>
                    <a:pt x="680" y="350"/>
                  </a:cubicBezTo>
                  <a:cubicBezTo>
                    <a:pt x="845" y="236"/>
                    <a:pt x="1033" y="148"/>
                    <a:pt x="1226" y="101"/>
                  </a:cubicBezTo>
                  <a:cubicBezTo>
                    <a:pt x="1637" y="0"/>
                    <a:pt x="2074" y="78"/>
                    <a:pt x="2387" y="454"/>
                  </a:cubicBezTo>
                  <a:cubicBezTo>
                    <a:pt x="2381" y="458"/>
                    <a:pt x="2381" y="458"/>
                    <a:pt x="2381" y="458"/>
                  </a:cubicBezTo>
                  <a:cubicBezTo>
                    <a:pt x="2071" y="85"/>
                    <a:pt x="1636" y="8"/>
                    <a:pt x="1228" y="108"/>
                  </a:cubicBezTo>
                  <a:cubicBezTo>
                    <a:pt x="1036" y="155"/>
                    <a:pt x="849" y="242"/>
                    <a:pt x="684" y="357"/>
                  </a:cubicBezTo>
                  <a:cubicBezTo>
                    <a:pt x="519" y="471"/>
                    <a:pt x="377" y="613"/>
                    <a:pt x="272" y="769"/>
                  </a:cubicBezTo>
                  <a:cubicBezTo>
                    <a:pt x="69" y="1070"/>
                    <a:pt x="8" y="1427"/>
                    <a:pt x="203" y="1749"/>
                  </a:cubicBezTo>
                  <a:cubicBezTo>
                    <a:pt x="197" y="1752"/>
                    <a:pt x="197" y="1752"/>
                    <a:pt x="197" y="1752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6" name="Freeform 31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405" y="985"/>
              <a:ext cx="3460" cy="1353"/>
            </a:xfrm>
            <a:custGeom>
              <a:avLst/>
              <a:gdLst>
                <a:gd name="T0" fmla="*/ 2540 w 2547"/>
                <a:gd name="T1" fmla="*/ 996 h 996"/>
                <a:gd name="T2" fmla="*/ 2171 w 2547"/>
                <a:gd name="T3" fmla="*/ 296 h 996"/>
                <a:gd name="T4" fmla="*/ 1274 w 2547"/>
                <a:gd name="T5" fmla="*/ 8 h 996"/>
                <a:gd name="T6" fmla="*/ 376 w 2547"/>
                <a:gd name="T7" fmla="*/ 296 h 996"/>
                <a:gd name="T8" fmla="*/ 8 w 2547"/>
                <a:gd name="T9" fmla="*/ 996 h 996"/>
                <a:gd name="T10" fmla="*/ 0 w 2547"/>
                <a:gd name="T11" fmla="*/ 996 h 996"/>
                <a:gd name="T12" fmla="*/ 371 w 2547"/>
                <a:gd name="T13" fmla="*/ 290 h 996"/>
                <a:gd name="T14" fmla="*/ 1274 w 2547"/>
                <a:gd name="T15" fmla="*/ 0 h 996"/>
                <a:gd name="T16" fmla="*/ 1274 w 2547"/>
                <a:gd name="T17" fmla="*/ 4 h 996"/>
                <a:gd name="T18" fmla="*/ 1274 w 2547"/>
                <a:gd name="T19" fmla="*/ 0 h 996"/>
                <a:gd name="T20" fmla="*/ 2176 w 2547"/>
                <a:gd name="T21" fmla="*/ 290 h 996"/>
                <a:gd name="T22" fmla="*/ 2547 w 2547"/>
                <a:gd name="T23" fmla="*/ 996 h 996"/>
                <a:gd name="T24" fmla="*/ 2540 w 2547"/>
                <a:gd name="T25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7" h="996">
                  <a:moveTo>
                    <a:pt x="2540" y="996"/>
                  </a:moveTo>
                  <a:cubicBezTo>
                    <a:pt x="2538" y="720"/>
                    <a:pt x="2399" y="474"/>
                    <a:pt x="2171" y="296"/>
                  </a:cubicBezTo>
                  <a:cubicBezTo>
                    <a:pt x="1944" y="119"/>
                    <a:pt x="1629" y="10"/>
                    <a:pt x="1274" y="8"/>
                  </a:cubicBezTo>
                  <a:cubicBezTo>
                    <a:pt x="919" y="10"/>
                    <a:pt x="603" y="119"/>
                    <a:pt x="376" y="296"/>
                  </a:cubicBezTo>
                  <a:cubicBezTo>
                    <a:pt x="149" y="474"/>
                    <a:pt x="10" y="720"/>
                    <a:pt x="8" y="996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2" y="718"/>
                    <a:pt x="142" y="469"/>
                    <a:pt x="371" y="290"/>
                  </a:cubicBezTo>
                  <a:cubicBezTo>
                    <a:pt x="600" y="112"/>
                    <a:pt x="917" y="2"/>
                    <a:pt x="1274" y="0"/>
                  </a:cubicBezTo>
                  <a:cubicBezTo>
                    <a:pt x="1274" y="4"/>
                    <a:pt x="1274" y="4"/>
                    <a:pt x="1274" y="4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1631" y="2"/>
                    <a:pt x="1948" y="112"/>
                    <a:pt x="2176" y="290"/>
                  </a:cubicBezTo>
                  <a:cubicBezTo>
                    <a:pt x="2405" y="469"/>
                    <a:pt x="2545" y="718"/>
                    <a:pt x="2547" y="996"/>
                  </a:cubicBezTo>
                  <a:cubicBezTo>
                    <a:pt x="2540" y="996"/>
                    <a:pt x="2540" y="996"/>
                    <a:pt x="2540" y="996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1779" y="623"/>
              <a:ext cx="914" cy="3375"/>
            </a:xfrm>
            <a:custGeom>
              <a:avLst/>
              <a:gdLst>
                <a:gd name="T0" fmla="*/ 555 w 673"/>
                <a:gd name="T1" fmla="*/ 2478 h 2484"/>
                <a:gd name="T2" fmla="*/ 656 w 673"/>
                <a:gd name="T3" fmla="*/ 2121 h 2484"/>
                <a:gd name="T4" fmla="*/ 525 w 673"/>
                <a:gd name="T5" fmla="*/ 1054 h 2484"/>
                <a:gd name="T6" fmla="*/ 179 w 673"/>
                <a:gd name="T7" fmla="*/ 138 h 2484"/>
                <a:gd name="T8" fmla="*/ 0 w 673"/>
                <a:gd name="T9" fmla="*/ 7 h 2484"/>
                <a:gd name="T10" fmla="*/ 0 w 673"/>
                <a:gd name="T11" fmla="*/ 0 h 2484"/>
                <a:gd name="T12" fmla="*/ 185 w 673"/>
                <a:gd name="T13" fmla="*/ 134 h 2484"/>
                <a:gd name="T14" fmla="*/ 532 w 673"/>
                <a:gd name="T15" fmla="*/ 1053 h 2484"/>
                <a:gd name="T16" fmla="*/ 663 w 673"/>
                <a:gd name="T17" fmla="*/ 2121 h 2484"/>
                <a:gd name="T18" fmla="*/ 559 w 673"/>
                <a:gd name="T19" fmla="*/ 2484 h 2484"/>
                <a:gd name="T20" fmla="*/ 555 w 673"/>
                <a:gd name="T21" fmla="*/ 2478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3" h="2484">
                  <a:moveTo>
                    <a:pt x="555" y="2478"/>
                  </a:moveTo>
                  <a:cubicBezTo>
                    <a:pt x="618" y="2432"/>
                    <a:pt x="649" y="2301"/>
                    <a:pt x="656" y="2121"/>
                  </a:cubicBezTo>
                  <a:cubicBezTo>
                    <a:pt x="666" y="1837"/>
                    <a:pt x="613" y="1433"/>
                    <a:pt x="525" y="1054"/>
                  </a:cubicBezTo>
                  <a:cubicBezTo>
                    <a:pt x="436" y="676"/>
                    <a:pt x="312" y="322"/>
                    <a:pt x="179" y="138"/>
                  </a:cubicBezTo>
                  <a:cubicBezTo>
                    <a:pt x="120" y="57"/>
                    <a:pt x="60" y="9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2"/>
                    <a:pt x="125" y="51"/>
                    <a:pt x="185" y="134"/>
                  </a:cubicBezTo>
                  <a:cubicBezTo>
                    <a:pt x="319" y="319"/>
                    <a:pt x="444" y="673"/>
                    <a:pt x="532" y="1053"/>
                  </a:cubicBezTo>
                  <a:cubicBezTo>
                    <a:pt x="621" y="1432"/>
                    <a:pt x="673" y="1836"/>
                    <a:pt x="663" y="2121"/>
                  </a:cubicBezTo>
                  <a:cubicBezTo>
                    <a:pt x="657" y="2303"/>
                    <a:pt x="624" y="2437"/>
                    <a:pt x="559" y="2484"/>
                  </a:cubicBezTo>
                  <a:cubicBezTo>
                    <a:pt x="555" y="2478"/>
                    <a:pt x="555" y="2478"/>
                    <a:pt x="555" y="2478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1462" y="723"/>
              <a:ext cx="1675" cy="3139"/>
            </a:xfrm>
            <a:custGeom>
              <a:avLst/>
              <a:gdLst>
                <a:gd name="T0" fmla="*/ 1064 w 1233"/>
                <a:gd name="T1" fmla="*/ 2304 h 2311"/>
                <a:gd name="T2" fmla="*/ 1224 w 1233"/>
                <a:gd name="T3" fmla="*/ 1881 h 2311"/>
                <a:gd name="T4" fmla="*/ 1155 w 1233"/>
                <a:gd name="T5" fmla="*/ 1367 h 2311"/>
                <a:gd name="T6" fmla="*/ 952 w 1233"/>
                <a:gd name="T7" fmla="*/ 811 h 2311"/>
                <a:gd name="T8" fmla="*/ 0 w 1233"/>
                <a:gd name="T9" fmla="*/ 7 h 2311"/>
                <a:gd name="T10" fmla="*/ 0 w 1233"/>
                <a:gd name="T11" fmla="*/ 0 h 2311"/>
                <a:gd name="T12" fmla="*/ 959 w 1233"/>
                <a:gd name="T13" fmla="*/ 808 h 2311"/>
                <a:gd name="T14" fmla="*/ 1163 w 1233"/>
                <a:gd name="T15" fmla="*/ 1366 h 2311"/>
                <a:gd name="T16" fmla="*/ 1232 w 1233"/>
                <a:gd name="T17" fmla="*/ 1881 h 2311"/>
                <a:gd name="T18" fmla="*/ 1067 w 1233"/>
                <a:gd name="T19" fmla="*/ 2311 h 2311"/>
                <a:gd name="T20" fmla="*/ 1064 w 1233"/>
                <a:gd name="T21" fmla="*/ 2304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3" h="2311">
                  <a:moveTo>
                    <a:pt x="1064" y="2304"/>
                  </a:moveTo>
                  <a:cubicBezTo>
                    <a:pt x="1171" y="2251"/>
                    <a:pt x="1222" y="2092"/>
                    <a:pt x="1224" y="1881"/>
                  </a:cubicBezTo>
                  <a:cubicBezTo>
                    <a:pt x="1225" y="1730"/>
                    <a:pt x="1201" y="1552"/>
                    <a:pt x="1155" y="1367"/>
                  </a:cubicBezTo>
                  <a:cubicBezTo>
                    <a:pt x="1109" y="1182"/>
                    <a:pt x="1040" y="990"/>
                    <a:pt x="952" y="811"/>
                  </a:cubicBezTo>
                  <a:cubicBezTo>
                    <a:pt x="737" y="373"/>
                    <a:pt x="406" y="11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3"/>
                    <a:pt x="742" y="368"/>
                    <a:pt x="959" y="808"/>
                  </a:cubicBezTo>
                  <a:cubicBezTo>
                    <a:pt x="1047" y="988"/>
                    <a:pt x="1116" y="1180"/>
                    <a:pt x="1163" y="1366"/>
                  </a:cubicBezTo>
                  <a:cubicBezTo>
                    <a:pt x="1209" y="1551"/>
                    <a:pt x="1233" y="1730"/>
                    <a:pt x="1232" y="1881"/>
                  </a:cubicBezTo>
                  <a:cubicBezTo>
                    <a:pt x="1230" y="2095"/>
                    <a:pt x="1178" y="2257"/>
                    <a:pt x="1067" y="2311"/>
                  </a:cubicBezTo>
                  <a:cubicBezTo>
                    <a:pt x="1064" y="2304"/>
                    <a:pt x="1064" y="2304"/>
                    <a:pt x="1064" y="2304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1011" y="727"/>
              <a:ext cx="2580" cy="2888"/>
            </a:xfrm>
            <a:custGeom>
              <a:avLst/>
              <a:gdLst>
                <a:gd name="T0" fmla="*/ 1663 w 1899"/>
                <a:gd name="T1" fmla="*/ 2120 h 2126"/>
                <a:gd name="T2" fmla="*/ 1774 w 1899"/>
                <a:gd name="T3" fmla="*/ 1273 h 2126"/>
                <a:gd name="T4" fmla="*/ 1468 w 1899"/>
                <a:gd name="T5" fmla="*/ 732 h 2126"/>
                <a:gd name="T6" fmla="*/ 1004 w 1899"/>
                <a:gd name="T7" fmla="*/ 299 h 2126"/>
                <a:gd name="T8" fmla="*/ 4 w 1899"/>
                <a:gd name="T9" fmla="*/ 208 h 2126"/>
                <a:gd name="T10" fmla="*/ 0 w 1899"/>
                <a:gd name="T11" fmla="*/ 202 h 2126"/>
                <a:gd name="T12" fmla="*/ 1009 w 1899"/>
                <a:gd name="T13" fmla="*/ 292 h 2126"/>
                <a:gd name="T14" fmla="*/ 1474 w 1899"/>
                <a:gd name="T15" fmla="*/ 727 h 2126"/>
                <a:gd name="T16" fmla="*/ 1781 w 1899"/>
                <a:gd name="T17" fmla="*/ 1270 h 2126"/>
                <a:gd name="T18" fmla="*/ 1669 w 1899"/>
                <a:gd name="T19" fmla="*/ 2126 h 2126"/>
                <a:gd name="T20" fmla="*/ 1663 w 1899"/>
                <a:gd name="T21" fmla="*/ 212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9" h="2126">
                  <a:moveTo>
                    <a:pt x="1663" y="2120"/>
                  </a:moveTo>
                  <a:cubicBezTo>
                    <a:pt x="1881" y="1920"/>
                    <a:pt x="1891" y="1600"/>
                    <a:pt x="1774" y="1273"/>
                  </a:cubicBezTo>
                  <a:cubicBezTo>
                    <a:pt x="1708" y="1088"/>
                    <a:pt x="1601" y="901"/>
                    <a:pt x="1468" y="732"/>
                  </a:cubicBezTo>
                  <a:cubicBezTo>
                    <a:pt x="1335" y="563"/>
                    <a:pt x="1175" y="412"/>
                    <a:pt x="1004" y="299"/>
                  </a:cubicBezTo>
                  <a:cubicBezTo>
                    <a:pt x="680" y="85"/>
                    <a:pt x="313" y="8"/>
                    <a:pt x="4" y="208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312" y="0"/>
                    <a:pt x="682" y="77"/>
                    <a:pt x="1009" y="292"/>
                  </a:cubicBezTo>
                  <a:cubicBezTo>
                    <a:pt x="1180" y="406"/>
                    <a:pt x="1340" y="557"/>
                    <a:pt x="1474" y="727"/>
                  </a:cubicBezTo>
                  <a:cubicBezTo>
                    <a:pt x="1607" y="897"/>
                    <a:pt x="1715" y="1085"/>
                    <a:pt x="1781" y="1270"/>
                  </a:cubicBezTo>
                  <a:cubicBezTo>
                    <a:pt x="1899" y="1600"/>
                    <a:pt x="1889" y="1923"/>
                    <a:pt x="1669" y="2126"/>
                  </a:cubicBezTo>
                  <a:cubicBezTo>
                    <a:pt x="1663" y="2120"/>
                    <a:pt x="1663" y="2120"/>
                    <a:pt x="1663" y="2120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621" y="862"/>
              <a:ext cx="3243" cy="2380"/>
            </a:xfrm>
            <a:custGeom>
              <a:avLst/>
              <a:gdLst>
                <a:gd name="T0" fmla="*/ 2183 w 2387"/>
                <a:gd name="T1" fmla="*/ 1749 h 1752"/>
                <a:gd name="T2" fmla="*/ 2115 w 2387"/>
                <a:gd name="T3" fmla="*/ 769 h 1752"/>
                <a:gd name="T4" fmla="*/ 1702 w 2387"/>
                <a:gd name="T5" fmla="*/ 357 h 1752"/>
                <a:gd name="T6" fmla="*/ 1158 w 2387"/>
                <a:gd name="T7" fmla="*/ 108 h 1752"/>
                <a:gd name="T8" fmla="*/ 6 w 2387"/>
                <a:gd name="T9" fmla="*/ 458 h 1752"/>
                <a:gd name="T10" fmla="*/ 0 w 2387"/>
                <a:gd name="T11" fmla="*/ 454 h 1752"/>
                <a:gd name="T12" fmla="*/ 1160 w 2387"/>
                <a:gd name="T13" fmla="*/ 101 h 1752"/>
                <a:gd name="T14" fmla="*/ 1707 w 2387"/>
                <a:gd name="T15" fmla="*/ 350 h 1752"/>
                <a:gd name="T16" fmla="*/ 2121 w 2387"/>
                <a:gd name="T17" fmla="*/ 765 h 1752"/>
                <a:gd name="T18" fmla="*/ 2190 w 2387"/>
                <a:gd name="T19" fmla="*/ 1752 h 1752"/>
                <a:gd name="T20" fmla="*/ 2183 w 2387"/>
                <a:gd name="T21" fmla="*/ 1749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7" h="1752">
                  <a:moveTo>
                    <a:pt x="2183" y="1749"/>
                  </a:moveTo>
                  <a:cubicBezTo>
                    <a:pt x="2378" y="1427"/>
                    <a:pt x="2317" y="1070"/>
                    <a:pt x="2115" y="769"/>
                  </a:cubicBezTo>
                  <a:cubicBezTo>
                    <a:pt x="2010" y="613"/>
                    <a:pt x="1867" y="471"/>
                    <a:pt x="1702" y="357"/>
                  </a:cubicBezTo>
                  <a:cubicBezTo>
                    <a:pt x="1538" y="242"/>
                    <a:pt x="1351" y="155"/>
                    <a:pt x="1158" y="108"/>
                  </a:cubicBezTo>
                  <a:cubicBezTo>
                    <a:pt x="751" y="8"/>
                    <a:pt x="316" y="85"/>
                    <a:pt x="6" y="458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312" y="78"/>
                    <a:pt x="750" y="0"/>
                    <a:pt x="1160" y="101"/>
                  </a:cubicBezTo>
                  <a:cubicBezTo>
                    <a:pt x="1354" y="148"/>
                    <a:pt x="1541" y="236"/>
                    <a:pt x="1707" y="350"/>
                  </a:cubicBezTo>
                  <a:cubicBezTo>
                    <a:pt x="1872" y="465"/>
                    <a:pt x="2016" y="607"/>
                    <a:pt x="2121" y="765"/>
                  </a:cubicBezTo>
                  <a:cubicBezTo>
                    <a:pt x="2325" y="1068"/>
                    <a:pt x="2387" y="1428"/>
                    <a:pt x="2190" y="1752"/>
                  </a:cubicBezTo>
                  <a:cubicBezTo>
                    <a:pt x="2183" y="1749"/>
                    <a:pt x="2183" y="1749"/>
                    <a:pt x="2183" y="1749"/>
                  </a:cubicBezTo>
                  <a:close/>
                </a:path>
              </a:pathLst>
            </a:custGeom>
            <a:grpFill/>
            <a:ln w="9525" cap="flat">
              <a:solidFill>
                <a:schemeClr val="bg1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 useBgFill="1">
        <p:nvSpPr>
          <p:cNvPr id="3" name="矩形 2"/>
          <p:cNvSpPr/>
          <p:nvPr/>
        </p:nvSpPr>
        <p:spPr>
          <a:xfrm>
            <a:off x="0" y="0"/>
            <a:ext cx="12192000" cy="181454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1" name="直接连接符 30"/>
          <p:cNvCxnSpPr/>
          <p:nvPr/>
        </p:nvCxnSpPr>
        <p:spPr>
          <a:xfrm flipV="1">
            <a:off x="0" y="180340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0" y="5441950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/>
          <p:cNvSpPr txBox="1">
            <a:spLocks noChangeArrowheads="1"/>
          </p:cNvSpPr>
          <p:nvPr/>
        </p:nvSpPr>
        <p:spPr bwMode="auto">
          <a:xfrm>
            <a:off x="6560808" y="2587625"/>
            <a:ext cx="40683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文章小结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49" name="矩形 48"/>
          <p:cNvSpPr/>
          <p:nvPr/>
        </p:nvSpPr>
        <p:spPr>
          <a:xfrm>
            <a:off x="0" y="5310919"/>
            <a:ext cx="12192000" cy="15744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" name="Group 4"/>
          <p:cNvGrpSpPr>
            <a:grpSpLocks noChangeAspect="1"/>
          </p:cNvGrpSpPr>
          <p:nvPr/>
        </p:nvGrpSpPr>
        <p:grpSpPr bwMode="auto">
          <a:xfrm>
            <a:off x="-57302" y="1737103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51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5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6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7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8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9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0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1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6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7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9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0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1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2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3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4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5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6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7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8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89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0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1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3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4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5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6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7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8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103" name="直接连接符 102"/>
          <p:cNvCxnSpPr/>
          <p:nvPr/>
        </p:nvCxnSpPr>
        <p:spPr>
          <a:xfrm flipV="1">
            <a:off x="0" y="5243385"/>
            <a:ext cx="12192000" cy="57150"/>
          </a:xfrm>
          <a:prstGeom prst="line">
            <a:avLst/>
          </a:prstGeom>
          <a:ln>
            <a:solidFill>
              <a:srgbClr val="72727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Group 4"/>
          <p:cNvGrpSpPr>
            <a:grpSpLocks noChangeAspect="1"/>
          </p:cNvGrpSpPr>
          <p:nvPr/>
        </p:nvGrpSpPr>
        <p:grpSpPr bwMode="auto">
          <a:xfrm>
            <a:off x="-57302" y="5177088"/>
            <a:ext cx="12359602" cy="189743"/>
            <a:chOff x="2667" y="3648"/>
            <a:chExt cx="959" cy="49"/>
          </a:xfrm>
          <a:solidFill>
            <a:schemeClr val="bg1"/>
          </a:solidFill>
        </p:grpSpPr>
        <p:sp>
          <p:nvSpPr>
            <p:cNvPr id="105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3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6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4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5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6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6581424" y="3138921"/>
            <a:ext cx="46511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</a:t>
            </a:r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9544266" y="4328010"/>
            <a:ext cx="19243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9" name="组合 218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20" name="文本框 219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21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23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22" name="矩形 221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746814" y="4589712"/>
            <a:ext cx="889884" cy="898847"/>
            <a:chOff x="1746814" y="4589712"/>
            <a:chExt cx="889884" cy="898847"/>
          </a:xfrm>
        </p:grpSpPr>
        <p:sp>
          <p:nvSpPr>
            <p:cNvPr id="55" name="椭圆 31"/>
            <p:cNvSpPr/>
            <p:nvPr/>
          </p:nvSpPr>
          <p:spPr>
            <a:xfrm rot="15654318">
              <a:off x="1742332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1962266" y="4747295"/>
              <a:ext cx="493308" cy="512373"/>
              <a:chOff x="2254250" y="2162175"/>
              <a:chExt cx="657225" cy="682625"/>
            </a:xfrm>
            <a:solidFill>
              <a:schemeClr val="bg1"/>
            </a:solidFill>
          </p:grpSpPr>
          <p:sp>
            <p:nvSpPr>
              <p:cNvPr id="60" name="Freeform 262"/>
              <p:cNvSpPr/>
              <p:nvPr/>
            </p:nvSpPr>
            <p:spPr bwMode="auto">
              <a:xfrm>
                <a:off x="2292350" y="2236788"/>
                <a:ext cx="38100" cy="179388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58" y="7"/>
                  </a:cxn>
                  <a:cxn ang="0">
                    <a:pos x="52" y="16"/>
                  </a:cxn>
                  <a:cxn ang="0">
                    <a:pos x="50" y="36"/>
                  </a:cxn>
                  <a:cxn ang="0">
                    <a:pos x="48" y="64"/>
                  </a:cxn>
                  <a:cxn ang="0">
                    <a:pos x="41" y="122"/>
                  </a:cxn>
                  <a:cxn ang="0">
                    <a:pos x="36" y="150"/>
                  </a:cxn>
                  <a:cxn ang="0">
                    <a:pos x="14" y="245"/>
                  </a:cxn>
                  <a:cxn ang="0">
                    <a:pos x="9" y="267"/>
                  </a:cxn>
                  <a:cxn ang="0">
                    <a:pos x="1" y="311"/>
                  </a:cxn>
                  <a:cxn ang="0">
                    <a:pos x="0" y="333"/>
                  </a:cxn>
                  <a:cxn ang="0">
                    <a:pos x="0" y="335"/>
                  </a:cxn>
                  <a:cxn ang="0">
                    <a:pos x="2" y="338"/>
                  </a:cxn>
                  <a:cxn ang="0">
                    <a:pos x="10" y="338"/>
                  </a:cxn>
                  <a:cxn ang="0">
                    <a:pos x="12" y="338"/>
                  </a:cxn>
                  <a:cxn ang="0">
                    <a:pos x="14" y="335"/>
                  </a:cxn>
                  <a:cxn ang="0">
                    <a:pos x="14" y="331"/>
                  </a:cxn>
                  <a:cxn ang="0">
                    <a:pos x="12" y="328"/>
                  </a:cxn>
                  <a:cxn ang="0">
                    <a:pos x="9" y="328"/>
                  </a:cxn>
                  <a:cxn ang="0">
                    <a:pos x="10" y="310"/>
                  </a:cxn>
                  <a:cxn ang="0">
                    <a:pos x="16" y="272"/>
                  </a:cxn>
                  <a:cxn ang="0">
                    <a:pos x="31" y="215"/>
                  </a:cxn>
                  <a:cxn ang="0">
                    <a:pos x="39" y="178"/>
                  </a:cxn>
                  <a:cxn ang="0">
                    <a:pos x="50" y="118"/>
                  </a:cxn>
                  <a:cxn ang="0">
                    <a:pos x="52" y="98"/>
                  </a:cxn>
                  <a:cxn ang="0">
                    <a:pos x="58" y="54"/>
                  </a:cxn>
                  <a:cxn ang="0">
                    <a:pos x="61" y="24"/>
                  </a:cxn>
                  <a:cxn ang="0">
                    <a:pos x="65" y="14"/>
                  </a:cxn>
                  <a:cxn ang="0">
                    <a:pos x="67" y="15"/>
                  </a:cxn>
                  <a:cxn ang="0">
                    <a:pos x="71" y="13"/>
                  </a:cxn>
                  <a:cxn ang="0">
                    <a:pos x="72" y="4"/>
                  </a:cxn>
                  <a:cxn ang="0">
                    <a:pos x="71" y="2"/>
                  </a:cxn>
                  <a:cxn ang="0">
                    <a:pos x="67" y="0"/>
                  </a:cxn>
                  <a:cxn ang="0">
                    <a:pos x="65" y="0"/>
                  </a:cxn>
                </a:cxnLst>
                <a:rect l="0" t="0" r="r" b="b"/>
                <a:pathLst>
                  <a:path w="72" h="338">
                    <a:moveTo>
                      <a:pt x="65" y="0"/>
                    </a:moveTo>
                    <a:lnTo>
                      <a:pt x="65" y="0"/>
                    </a:lnTo>
                    <a:lnTo>
                      <a:pt x="61" y="4"/>
                    </a:lnTo>
                    <a:lnTo>
                      <a:pt x="58" y="7"/>
                    </a:lnTo>
                    <a:lnTo>
                      <a:pt x="55" y="11"/>
                    </a:lnTo>
                    <a:lnTo>
                      <a:pt x="52" y="16"/>
                    </a:lnTo>
                    <a:lnTo>
                      <a:pt x="50" y="2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48" y="64"/>
                    </a:lnTo>
                    <a:lnTo>
                      <a:pt x="45" y="93"/>
                    </a:lnTo>
                    <a:lnTo>
                      <a:pt x="41" y="122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25" y="197"/>
                    </a:lnTo>
                    <a:lnTo>
                      <a:pt x="14" y="245"/>
                    </a:lnTo>
                    <a:lnTo>
                      <a:pt x="14" y="245"/>
                    </a:lnTo>
                    <a:lnTo>
                      <a:pt x="9" y="267"/>
                    </a:lnTo>
                    <a:lnTo>
                      <a:pt x="4" y="289"/>
                    </a:lnTo>
                    <a:lnTo>
                      <a:pt x="1" y="311"/>
                    </a:lnTo>
                    <a:lnTo>
                      <a:pt x="0" y="322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0" y="335"/>
                    </a:lnTo>
                    <a:lnTo>
                      <a:pt x="1" y="337"/>
                    </a:lnTo>
                    <a:lnTo>
                      <a:pt x="2" y="338"/>
                    </a:lnTo>
                    <a:lnTo>
                      <a:pt x="4" y="338"/>
                    </a:lnTo>
                    <a:lnTo>
                      <a:pt x="10" y="338"/>
                    </a:lnTo>
                    <a:lnTo>
                      <a:pt x="10" y="338"/>
                    </a:lnTo>
                    <a:lnTo>
                      <a:pt x="12" y="338"/>
                    </a:lnTo>
                    <a:lnTo>
                      <a:pt x="14" y="337"/>
                    </a:lnTo>
                    <a:lnTo>
                      <a:pt x="14" y="335"/>
                    </a:lnTo>
                    <a:lnTo>
                      <a:pt x="15" y="333"/>
                    </a:lnTo>
                    <a:lnTo>
                      <a:pt x="14" y="331"/>
                    </a:lnTo>
                    <a:lnTo>
                      <a:pt x="14" y="329"/>
                    </a:lnTo>
                    <a:lnTo>
                      <a:pt x="12" y="328"/>
                    </a:lnTo>
                    <a:lnTo>
                      <a:pt x="10" y="328"/>
                    </a:lnTo>
                    <a:lnTo>
                      <a:pt x="9" y="328"/>
                    </a:lnTo>
                    <a:lnTo>
                      <a:pt x="9" y="328"/>
                    </a:lnTo>
                    <a:lnTo>
                      <a:pt x="10" y="310"/>
                    </a:lnTo>
                    <a:lnTo>
                      <a:pt x="13" y="290"/>
                    </a:lnTo>
                    <a:lnTo>
                      <a:pt x="16" y="272"/>
                    </a:lnTo>
                    <a:lnTo>
                      <a:pt x="20" y="253"/>
                    </a:lnTo>
                    <a:lnTo>
                      <a:pt x="31" y="215"/>
                    </a:lnTo>
                    <a:lnTo>
                      <a:pt x="39" y="178"/>
                    </a:lnTo>
                    <a:lnTo>
                      <a:pt x="39" y="178"/>
                    </a:lnTo>
                    <a:lnTo>
                      <a:pt x="46" y="138"/>
                    </a:lnTo>
                    <a:lnTo>
                      <a:pt x="50" y="118"/>
                    </a:lnTo>
                    <a:lnTo>
                      <a:pt x="52" y="98"/>
                    </a:lnTo>
                    <a:lnTo>
                      <a:pt x="52" y="98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9" y="34"/>
                    </a:lnTo>
                    <a:lnTo>
                      <a:pt x="61" y="24"/>
                    </a:lnTo>
                    <a:lnTo>
                      <a:pt x="62" y="18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2" y="10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1" y="2"/>
                    </a:lnTo>
                    <a:lnTo>
                      <a:pt x="70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63"/>
              <p:cNvSpPr/>
              <p:nvPr/>
            </p:nvSpPr>
            <p:spPr bwMode="auto">
              <a:xfrm>
                <a:off x="2309813" y="2203450"/>
                <a:ext cx="53975" cy="276225"/>
              </a:xfrm>
              <a:custGeom>
                <a:avLst/>
                <a:gdLst/>
                <a:ahLst/>
                <a:cxnLst>
                  <a:cxn ang="0">
                    <a:pos x="104" y="4"/>
                  </a:cxn>
                  <a:cxn ang="0">
                    <a:pos x="103" y="1"/>
                  </a:cxn>
                  <a:cxn ang="0">
                    <a:pos x="100" y="0"/>
                  </a:cxn>
                  <a:cxn ang="0">
                    <a:pos x="97" y="1"/>
                  </a:cxn>
                  <a:cxn ang="0">
                    <a:pos x="95" y="4"/>
                  </a:cxn>
                  <a:cxn ang="0">
                    <a:pos x="94" y="16"/>
                  </a:cxn>
                  <a:cxn ang="0">
                    <a:pos x="90" y="42"/>
                  </a:cxn>
                  <a:cxn ang="0">
                    <a:pos x="89" y="55"/>
                  </a:cxn>
                  <a:cxn ang="0">
                    <a:pos x="89" y="103"/>
                  </a:cxn>
                  <a:cxn ang="0">
                    <a:pos x="87" y="120"/>
                  </a:cxn>
                  <a:cxn ang="0">
                    <a:pos x="62" y="234"/>
                  </a:cxn>
                  <a:cxn ang="0">
                    <a:pos x="52" y="273"/>
                  </a:cxn>
                  <a:cxn ang="0">
                    <a:pos x="32" y="341"/>
                  </a:cxn>
                  <a:cxn ang="0">
                    <a:pos x="17" y="391"/>
                  </a:cxn>
                  <a:cxn ang="0">
                    <a:pos x="14" y="409"/>
                  </a:cxn>
                  <a:cxn ang="0">
                    <a:pos x="12" y="437"/>
                  </a:cxn>
                  <a:cxn ang="0">
                    <a:pos x="10" y="465"/>
                  </a:cxn>
                  <a:cxn ang="0">
                    <a:pos x="9" y="478"/>
                  </a:cxn>
                  <a:cxn ang="0">
                    <a:pos x="9" y="497"/>
                  </a:cxn>
                  <a:cxn ang="0">
                    <a:pos x="5" y="508"/>
                  </a:cxn>
                  <a:cxn ang="0">
                    <a:pos x="1" y="513"/>
                  </a:cxn>
                  <a:cxn ang="0">
                    <a:pos x="0" y="516"/>
                  </a:cxn>
                  <a:cxn ang="0">
                    <a:pos x="2" y="519"/>
                  </a:cxn>
                  <a:cxn ang="0">
                    <a:pos x="5" y="520"/>
                  </a:cxn>
                  <a:cxn ang="0">
                    <a:pos x="8" y="519"/>
                  </a:cxn>
                  <a:cxn ang="0">
                    <a:pos x="13" y="513"/>
                  </a:cxn>
                  <a:cxn ang="0">
                    <a:pos x="18" y="502"/>
                  </a:cxn>
                  <a:cxn ang="0">
                    <a:pos x="18" y="494"/>
                  </a:cxn>
                  <a:cxn ang="0">
                    <a:pos x="22" y="433"/>
                  </a:cxn>
                  <a:cxn ang="0">
                    <a:pos x="24" y="413"/>
                  </a:cxn>
                  <a:cxn ang="0">
                    <a:pos x="31" y="376"/>
                  </a:cxn>
                  <a:cxn ang="0">
                    <a:pos x="47" y="321"/>
                  </a:cxn>
                  <a:cxn ang="0">
                    <a:pos x="59" y="285"/>
                  </a:cxn>
                  <a:cxn ang="0">
                    <a:pos x="79" y="203"/>
                  </a:cxn>
                  <a:cxn ang="0">
                    <a:pos x="96" y="122"/>
                  </a:cxn>
                  <a:cxn ang="0">
                    <a:pos x="98" y="92"/>
                  </a:cxn>
                  <a:cxn ang="0">
                    <a:pos x="98" y="62"/>
                  </a:cxn>
                  <a:cxn ang="0">
                    <a:pos x="101" y="33"/>
                  </a:cxn>
                  <a:cxn ang="0">
                    <a:pos x="104" y="4"/>
                  </a:cxn>
                </a:cxnLst>
                <a:rect l="0" t="0" r="r" b="b"/>
                <a:pathLst>
                  <a:path w="104" h="520">
                    <a:moveTo>
                      <a:pt x="104" y="4"/>
                    </a:moveTo>
                    <a:lnTo>
                      <a:pt x="104" y="4"/>
                    </a:lnTo>
                    <a:lnTo>
                      <a:pt x="104" y="2"/>
                    </a:lnTo>
                    <a:lnTo>
                      <a:pt x="103" y="1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7" y="1"/>
                    </a:lnTo>
                    <a:lnTo>
                      <a:pt x="95" y="2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16"/>
                    </a:lnTo>
                    <a:lnTo>
                      <a:pt x="92" y="30"/>
                    </a:lnTo>
                    <a:lnTo>
                      <a:pt x="90" y="42"/>
                    </a:lnTo>
                    <a:lnTo>
                      <a:pt x="89" y="55"/>
                    </a:lnTo>
                    <a:lnTo>
                      <a:pt x="89" y="55"/>
                    </a:lnTo>
                    <a:lnTo>
                      <a:pt x="90" y="88"/>
                    </a:lnTo>
                    <a:lnTo>
                      <a:pt x="89" y="103"/>
                    </a:lnTo>
                    <a:lnTo>
                      <a:pt x="87" y="120"/>
                    </a:lnTo>
                    <a:lnTo>
                      <a:pt x="87" y="120"/>
                    </a:lnTo>
                    <a:lnTo>
                      <a:pt x="71" y="196"/>
                    </a:lnTo>
                    <a:lnTo>
                      <a:pt x="62" y="234"/>
                    </a:lnTo>
                    <a:lnTo>
                      <a:pt x="52" y="273"/>
                    </a:lnTo>
                    <a:lnTo>
                      <a:pt x="52" y="273"/>
                    </a:lnTo>
                    <a:lnTo>
                      <a:pt x="42" y="307"/>
                    </a:lnTo>
                    <a:lnTo>
                      <a:pt x="32" y="341"/>
                    </a:lnTo>
                    <a:lnTo>
                      <a:pt x="21" y="375"/>
                    </a:lnTo>
                    <a:lnTo>
                      <a:pt x="17" y="391"/>
                    </a:lnTo>
                    <a:lnTo>
                      <a:pt x="14" y="409"/>
                    </a:lnTo>
                    <a:lnTo>
                      <a:pt x="14" y="409"/>
                    </a:lnTo>
                    <a:lnTo>
                      <a:pt x="13" y="423"/>
                    </a:lnTo>
                    <a:lnTo>
                      <a:pt x="12" y="437"/>
                    </a:lnTo>
                    <a:lnTo>
                      <a:pt x="11" y="451"/>
                    </a:lnTo>
                    <a:lnTo>
                      <a:pt x="10" y="465"/>
                    </a:lnTo>
                    <a:lnTo>
                      <a:pt x="10" y="465"/>
                    </a:lnTo>
                    <a:lnTo>
                      <a:pt x="9" y="478"/>
                    </a:lnTo>
                    <a:lnTo>
                      <a:pt x="10" y="490"/>
                    </a:lnTo>
                    <a:lnTo>
                      <a:pt x="9" y="497"/>
                    </a:lnTo>
                    <a:lnTo>
                      <a:pt x="8" y="502"/>
                    </a:lnTo>
                    <a:lnTo>
                      <a:pt x="5" y="508"/>
                    </a:lnTo>
                    <a:lnTo>
                      <a:pt x="1" y="513"/>
                    </a:lnTo>
                    <a:lnTo>
                      <a:pt x="1" y="513"/>
                    </a:lnTo>
                    <a:lnTo>
                      <a:pt x="0" y="514"/>
                    </a:lnTo>
                    <a:lnTo>
                      <a:pt x="0" y="516"/>
                    </a:lnTo>
                    <a:lnTo>
                      <a:pt x="1" y="518"/>
                    </a:lnTo>
                    <a:lnTo>
                      <a:pt x="2" y="519"/>
                    </a:lnTo>
                    <a:lnTo>
                      <a:pt x="3" y="520"/>
                    </a:lnTo>
                    <a:lnTo>
                      <a:pt x="5" y="520"/>
                    </a:lnTo>
                    <a:lnTo>
                      <a:pt x="6" y="520"/>
                    </a:lnTo>
                    <a:lnTo>
                      <a:pt x="8" y="519"/>
                    </a:lnTo>
                    <a:lnTo>
                      <a:pt x="8" y="519"/>
                    </a:lnTo>
                    <a:lnTo>
                      <a:pt x="13" y="513"/>
                    </a:lnTo>
                    <a:lnTo>
                      <a:pt x="16" y="508"/>
                    </a:lnTo>
                    <a:lnTo>
                      <a:pt x="18" y="502"/>
                    </a:lnTo>
                    <a:lnTo>
                      <a:pt x="18" y="494"/>
                    </a:lnTo>
                    <a:lnTo>
                      <a:pt x="18" y="494"/>
                    </a:lnTo>
                    <a:lnTo>
                      <a:pt x="20" y="463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24" y="413"/>
                    </a:lnTo>
                    <a:lnTo>
                      <a:pt x="27" y="394"/>
                    </a:lnTo>
                    <a:lnTo>
                      <a:pt x="31" y="376"/>
                    </a:lnTo>
                    <a:lnTo>
                      <a:pt x="36" y="357"/>
                    </a:lnTo>
                    <a:lnTo>
                      <a:pt x="47" y="321"/>
                    </a:lnTo>
                    <a:lnTo>
                      <a:pt x="59" y="285"/>
                    </a:lnTo>
                    <a:lnTo>
                      <a:pt x="59" y="285"/>
                    </a:lnTo>
                    <a:lnTo>
                      <a:pt x="69" y="245"/>
                    </a:lnTo>
                    <a:lnTo>
                      <a:pt x="79" y="203"/>
                    </a:lnTo>
                    <a:lnTo>
                      <a:pt x="96" y="122"/>
                    </a:lnTo>
                    <a:lnTo>
                      <a:pt x="96" y="122"/>
                    </a:lnTo>
                    <a:lnTo>
                      <a:pt x="98" y="107"/>
                    </a:lnTo>
                    <a:lnTo>
                      <a:pt x="98" y="92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9" y="47"/>
                    </a:lnTo>
                    <a:lnTo>
                      <a:pt x="101" y="33"/>
                    </a:lnTo>
                    <a:lnTo>
                      <a:pt x="103" y="18"/>
                    </a:lnTo>
                    <a:lnTo>
                      <a:pt x="104" y="4"/>
                    </a:lnTo>
                    <a:lnTo>
                      <a:pt x="10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64"/>
              <p:cNvSpPr/>
              <p:nvPr/>
            </p:nvSpPr>
            <p:spPr bwMode="auto">
              <a:xfrm>
                <a:off x="2349500" y="2176463"/>
                <a:ext cx="61913" cy="34925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0" y="16"/>
                  </a:cxn>
                  <a:cxn ang="0">
                    <a:pos x="96" y="30"/>
                  </a:cxn>
                  <a:cxn ang="0">
                    <a:pos x="93" y="61"/>
                  </a:cxn>
                  <a:cxn ang="0">
                    <a:pos x="90" y="83"/>
                  </a:cxn>
                  <a:cxn ang="0">
                    <a:pos x="78" y="150"/>
                  </a:cxn>
                  <a:cxn ang="0">
                    <a:pos x="69" y="192"/>
                  </a:cxn>
                  <a:cxn ang="0">
                    <a:pos x="39" y="318"/>
                  </a:cxn>
                  <a:cxn ang="0">
                    <a:pos x="30" y="360"/>
                  </a:cxn>
                  <a:cxn ang="0">
                    <a:pos x="18" y="444"/>
                  </a:cxn>
                  <a:cxn ang="0">
                    <a:pos x="14" y="487"/>
                  </a:cxn>
                  <a:cxn ang="0">
                    <a:pos x="7" y="577"/>
                  </a:cxn>
                  <a:cxn ang="0">
                    <a:pos x="2" y="616"/>
                  </a:cxn>
                  <a:cxn ang="0">
                    <a:pos x="0" y="656"/>
                  </a:cxn>
                  <a:cxn ang="0">
                    <a:pos x="0" y="657"/>
                  </a:cxn>
                  <a:cxn ang="0">
                    <a:pos x="2" y="660"/>
                  </a:cxn>
                  <a:cxn ang="0">
                    <a:pos x="6" y="660"/>
                  </a:cxn>
                  <a:cxn ang="0">
                    <a:pos x="8" y="657"/>
                  </a:cxn>
                  <a:cxn ang="0">
                    <a:pos x="9" y="656"/>
                  </a:cxn>
                  <a:cxn ang="0">
                    <a:pos x="15" y="576"/>
                  </a:cxn>
                  <a:cxn ang="0">
                    <a:pos x="22" y="496"/>
                  </a:cxn>
                  <a:cxn ang="0">
                    <a:pos x="26" y="452"/>
                  </a:cxn>
                  <a:cxn ang="0">
                    <a:pos x="39" y="364"/>
                  </a:cxn>
                  <a:cxn ang="0">
                    <a:pos x="49" y="320"/>
                  </a:cxn>
                  <a:cxn ang="0">
                    <a:pos x="85" y="161"/>
                  </a:cxn>
                  <a:cxn ang="0">
                    <a:pos x="92" y="123"/>
                  </a:cxn>
                  <a:cxn ang="0">
                    <a:pos x="99" y="86"/>
                  </a:cxn>
                  <a:cxn ang="0">
                    <a:pos x="103" y="45"/>
                  </a:cxn>
                  <a:cxn ang="0">
                    <a:pos x="108" y="25"/>
                  </a:cxn>
                  <a:cxn ang="0">
                    <a:pos x="116" y="6"/>
                  </a:cxn>
                  <a:cxn ang="0">
                    <a:pos x="117" y="5"/>
                  </a:cxn>
                  <a:cxn ang="0">
                    <a:pos x="116" y="2"/>
                  </a:cxn>
                  <a:cxn ang="0">
                    <a:pos x="111" y="0"/>
                  </a:cxn>
                  <a:cxn ang="0">
                    <a:pos x="108" y="2"/>
                  </a:cxn>
                </a:cxnLst>
                <a:rect l="0" t="0" r="r" b="b"/>
                <a:pathLst>
                  <a:path w="117" h="660">
                    <a:moveTo>
                      <a:pt x="108" y="2"/>
                    </a:moveTo>
                    <a:lnTo>
                      <a:pt x="108" y="2"/>
                    </a:lnTo>
                    <a:lnTo>
                      <a:pt x="103" y="8"/>
                    </a:lnTo>
                    <a:lnTo>
                      <a:pt x="100" y="16"/>
                    </a:lnTo>
                    <a:lnTo>
                      <a:pt x="98" y="23"/>
                    </a:lnTo>
                    <a:lnTo>
                      <a:pt x="96" y="30"/>
                    </a:lnTo>
                    <a:lnTo>
                      <a:pt x="94" y="46"/>
                    </a:lnTo>
                    <a:lnTo>
                      <a:pt x="93" y="61"/>
                    </a:lnTo>
                    <a:lnTo>
                      <a:pt x="93" y="61"/>
                    </a:lnTo>
                    <a:lnTo>
                      <a:pt x="90" y="83"/>
                    </a:lnTo>
                    <a:lnTo>
                      <a:pt x="87" y="106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69" y="192"/>
                    </a:lnTo>
                    <a:lnTo>
                      <a:pt x="60" y="235"/>
                    </a:lnTo>
                    <a:lnTo>
                      <a:pt x="39" y="318"/>
                    </a:lnTo>
                    <a:lnTo>
                      <a:pt x="39" y="318"/>
                    </a:lnTo>
                    <a:lnTo>
                      <a:pt x="30" y="360"/>
                    </a:lnTo>
                    <a:lnTo>
                      <a:pt x="23" y="402"/>
                    </a:lnTo>
                    <a:lnTo>
                      <a:pt x="18" y="444"/>
                    </a:lnTo>
                    <a:lnTo>
                      <a:pt x="14" y="487"/>
                    </a:lnTo>
                    <a:lnTo>
                      <a:pt x="14" y="487"/>
                    </a:lnTo>
                    <a:lnTo>
                      <a:pt x="11" y="532"/>
                    </a:lnTo>
                    <a:lnTo>
                      <a:pt x="7" y="577"/>
                    </a:lnTo>
                    <a:lnTo>
                      <a:pt x="7" y="577"/>
                    </a:lnTo>
                    <a:lnTo>
                      <a:pt x="2" y="616"/>
                    </a:lnTo>
                    <a:lnTo>
                      <a:pt x="1" y="637"/>
                    </a:lnTo>
                    <a:lnTo>
                      <a:pt x="0" y="656"/>
                    </a:lnTo>
                    <a:lnTo>
                      <a:pt x="0" y="656"/>
                    </a:lnTo>
                    <a:lnTo>
                      <a:pt x="0" y="657"/>
                    </a:lnTo>
                    <a:lnTo>
                      <a:pt x="1" y="659"/>
                    </a:lnTo>
                    <a:lnTo>
                      <a:pt x="2" y="660"/>
                    </a:lnTo>
                    <a:lnTo>
                      <a:pt x="4" y="660"/>
                    </a:lnTo>
                    <a:lnTo>
                      <a:pt x="6" y="660"/>
                    </a:lnTo>
                    <a:lnTo>
                      <a:pt x="7" y="659"/>
                    </a:lnTo>
                    <a:lnTo>
                      <a:pt x="8" y="657"/>
                    </a:lnTo>
                    <a:lnTo>
                      <a:pt x="9" y="656"/>
                    </a:lnTo>
                    <a:lnTo>
                      <a:pt x="9" y="656"/>
                    </a:lnTo>
                    <a:lnTo>
                      <a:pt x="12" y="616"/>
                    </a:lnTo>
                    <a:lnTo>
                      <a:pt x="15" y="576"/>
                    </a:lnTo>
                    <a:lnTo>
                      <a:pt x="19" y="535"/>
                    </a:lnTo>
                    <a:lnTo>
                      <a:pt x="22" y="496"/>
                    </a:lnTo>
                    <a:lnTo>
                      <a:pt x="22" y="496"/>
                    </a:lnTo>
                    <a:lnTo>
                      <a:pt x="26" y="452"/>
                    </a:lnTo>
                    <a:lnTo>
                      <a:pt x="32" y="408"/>
                    </a:lnTo>
                    <a:lnTo>
                      <a:pt x="39" y="36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67" y="241"/>
                    </a:lnTo>
                    <a:lnTo>
                      <a:pt x="85" y="161"/>
                    </a:lnTo>
                    <a:lnTo>
                      <a:pt x="85" y="161"/>
                    </a:lnTo>
                    <a:lnTo>
                      <a:pt x="92" y="123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101" y="65"/>
                    </a:lnTo>
                    <a:lnTo>
                      <a:pt x="103" y="45"/>
                    </a:lnTo>
                    <a:lnTo>
                      <a:pt x="106" y="34"/>
                    </a:lnTo>
                    <a:lnTo>
                      <a:pt x="108" y="25"/>
                    </a:lnTo>
                    <a:lnTo>
                      <a:pt x="111" y="16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7" y="5"/>
                    </a:lnTo>
                    <a:lnTo>
                      <a:pt x="117" y="3"/>
                    </a:lnTo>
                    <a:lnTo>
                      <a:pt x="116" y="2"/>
                    </a:lnTo>
                    <a:lnTo>
                      <a:pt x="115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65"/>
              <p:cNvSpPr/>
              <p:nvPr/>
            </p:nvSpPr>
            <p:spPr bwMode="auto">
              <a:xfrm>
                <a:off x="2386013" y="2193925"/>
                <a:ext cx="58738" cy="395288"/>
              </a:xfrm>
              <a:custGeom>
                <a:avLst/>
                <a:gdLst/>
                <a:ahLst/>
                <a:cxnLst>
                  <a:cxn ang="0">
                    <a:pos x="102" y="5"/>
                  </a:cxn>
                  <a:cxn ang="0">
                    <a:pos x="94" y="49"/>
                  </a:cxn>
                  <a:cxn ang="0">
                    <a:pos x="89" y="93"/>
                  </a:cxn>
                  <a:cxn ang="0">
                    <a:pos x="88" y="142"/>
                  </a:cxn>
                  <a:cxn ang="0">
                    <a:pos x="85" y="190"/>
                  </a:cxn>
                  <a:cxn ang="0">
                    <a:pos x="81" y="216"/>
                  </a:cxn>
                  <a:cxn ang="0">
                    <a:pos x="73" y="268"/>
                  </a:cxn>
                  <a:cxn ang="0">
                    <a:pos x="54" y="343"/>
                  </a:cxn>
                  <a:cxn ang="0">
                    <a:pos x="41" y="394"/>
                  </a:cxn>
                  <a:cxn ang="0">
                    <a:pos x="30" y="438"/>
                  </a:cxn>
                  <a:cxn ang="0">
                    <a:pos x="24" y="484"/>
                  </a:cxn>
                  <a:cxn ang="0">
                    <a:pos x="16" y="576"/>
                  </a:cxn>
                  <a:cxn ang="0">
                    <a:pos x="13" y="618"/>
                  </a:cxn>
                  <a:cxn ang="0">
                    <a:pos x="12" y="628"/>
                  </a:cxn>
                  <a:cxn ang="0">
                    <a:pos x="8" y="648"/>
                  </a:cxn>
                  <a:cxn ang="0">
                    <a:pos x="7" y="657"/>
                  </a:cxn>
                  <a:cxn ang="0">
                    <a:pos x="7" y="705"/>
                  </a:cxn>
                  <a:cxn ang="0">
                    <a:pos x="6" y="715"/>
                  </a:cxn>
                  <a:cxn ang="0">
                    <a:pos x="1" y="735"/>
                  </a:cxn>
                  <a:cxn ang="0">
                    <a:pos x="0" y="745"/>
                  </a:cxn>
                  <a:cxn ang="0">
                    <a:pos x="1" y="748"/>
                  </a:cxn>
                  <a:cxn ang="0">
                    <a:pos x="5" y="749"/>
                  </a:cxn>
                  <a:cxn ang="0">
                    <a:pos x="10" y="747"/>
                  </a:cxn>
                  <a:cxn ang="0">
                    <a:pos x="10" y="745"/>
                  </a:cxn>
                  <a:cxn ang="0">
                    <a:pos x="13" y="729"/>
                  </a:cxn>
                  <a:cxn ang="0">
                    <a:pos x="16" y="713"/>
                  </a:cxn>
                  <a:cxn ang="0">
                    <a:pos x="17" y="701"/>
                  </a:cxn>
                  <a:cxn ang="0">
                    <a:pos x="16" y="662"/>
                  </a:cxn>
                  <a:cxn ang="0">
                    <a:pos x="17" y="655"/>
                  </a:cxn>
                  <a:cxn ang="0">
                    <a:pos x="21" y="633"/>
                  </a:cxn>
                  <a:cxn ang="0">
                    <a:pos x="23" y="609"/>
                  </a:cxn>
                  <a:cxn ang="0">
                    <a:pos x="25" y="585"/>
                  </a:cxn>
                  <a:cxn ang="0">
                    <a:pos x="34" y="481"/>
                  </a:cxn>
                  <a:cxn ang="0">
                    <a:pos x="43" y="430"/>
                  </a:cxn>
                  <a:cxn ang="0">
                    <a:pos x="54" y="379"/>
                  </a:cxn>
                  <a:cxn ang="0">
                    <a:pos x="66" y="335"/>
                  </a:cxn>
                  <a:cxn ang="0">
                    <a:pos x="86" y="245"/>
                  </a:cxn>
                  <a:cxn ang="0">
                    <a:pos x="93" y="200"/>
                  </a:cxn>
                  <a:cxn ang="0">
                    <a:pos x="97" y="151"/>
                  </a:cxn>
                  <a:cxn ang="0">
                    <a:pos x="99" y="102"/>
                  </a:cxn>
                  <a:cxn ang="0">
                    <a:pos x="100" y="78"/>
                  </a:cxn>
                  <a:cxn ang="0">
                    <a:pos x="108" y="29"/>
                  </a:cxn>
                  <a:cxn ang="0">
                    <a:pos x="111" y="5"/>
                  </a:cxn>
                  <a:cxn ang="0">
                    <a:pos x="110" y="1"/>
                  </a:cxn>
                  <a:cxn ang="0">
                    <a:pos x="107" y="0"/>
                  </a:cxn>
                  <a:cxn ang="0">
                    <a:pos x="102" y="3"/>
                  </a:cxn>
                  <a:cxn ang="0">
                    <a:pos x="102" y="5"/>
                  </a:cxn>
                </a:cxnLst>
                <a:rect l="0" t="0" r="r" b="b"/>
                <a:pathLst>
                  <a:path w="111" h="749">
                    <a:moveTo>
                      <a:pt x="102" y="5"/>
                    </a:moveTo>
                    <a:lnTo>
                      <a:pt x="102" y="5"/>
                    </a:lnTo>
                    <a:lnTo>
                      <a:pt x="99" y="27"/>
                    </a:lnTo>
                    <a:lnTo>
                      <a:pt x="94" y="49"/>
                    </a:lnTo>
                    <a:lnTo>
                      <a:pt x="91" y="71"/>
                    </a:lnTo>
                    <a:lnTo>
                      <a:pt x="89" y="93"/>
                    </a:lnTo>
                    <a:lnTo>
                      <a:pt x="89" y="93"/>
                    </a:lnTo>
                    <a:lnTo>
                      <a:pt x="88" y="142"/>
                    </a:lnTo>
                    <a:lnTo>
                      <a:pt x="87" y="167"/>
                    </a:lnTo>
                    <a:lnTo>
                      <a:pt x="85" y="190"/>
                    </a:lnTo>
                    <a:lnTo>
                      <a:pt x="85" y="190"/>
                    </a:lnTo>
                    <a:lnTo>
                      <a:pt x="81" y="216"/>
                    </a:lnTo>
                    <a:lnTo>
                      <a:pt x="77" y="242"/>
                    </a:lnTo>
                    <a:lnTo>
                      <a:pt x="73" y="268"/>
                    </a:lnTo>
                    <a:lnTo>
                      <a:pt x="66" y="293"/>
                    </a:lnTo>
                    <a:lnTo>
                      <a:pt x="54" y="343"/>
                    </a:lnTo>
                    <a:lnTo>
                      <a:pt x="41" y="394"/>
                    </a:lnTo>
                    <a:lnTo>
                      <a:pt x="41" y="394"/>
                    </a:lnTo>
                    <a:lnTo>
                      <a:pt x="36" y="416"/>
                    </a:lnTo>
                    <a:lnTo>
                      <a:pt x="30" y="438"/>
                    </a:lnTo>
                    <a:lnTo>
                      <a:pt x="27" y="461"/>
                    </a:lnTo>
                    <a:lnTo>
                      <a:pt x="24" y="484"/>
                    </a:lnTo>
                    <a:lnTo>
                      <a:pt x="19" y="530"/>
                    </a:lnTo>
                    <a:lnTo>
                      <a:pt x="16" y="576"/>
                    </a:lnTo>
                    <a:lnTo>
                      <a:pt x="16" y="576"/>
                    </a:lnTo>
                    <a:lnTo>
                      <a:pt x="13" y="618"/>
                    </a:lnTo>
                    <a:lnTo>
                      <a:pt x="13" y="618"/>
                    </a:lnTo>
                    <a:lnTo>
                      <a:pt x="12" y="628"/>
                    </a:lnTo>
                    <a:lnTo>
                      <a:pt x="10" y="638"/>
                    </a:lnTo>
                    <a:lnTo>
                      <a:pt x="8" y="648"/>
                    </a:lnTo>
                    <a:lnTo>
                      <a:pt x="7" y="657"/>
                    </a:lnTo>
                    <a:lnTo>
                      <a:pt x="7" y="657"/>
                    </a:lnTo>
                    <a:lnTo>
                      <a:pt x="7" y="681"/>
                    </a:lnTo>
                    <a:lnTo>
                      <a:pt x="7" y="705"/>
                    </a:lnTo>
                    <a:lnTo>
                      <a:pt x="7" y="705"/>
                    </a:lnTo>
                    <a:lnTo>
                      <a:pt x="6" y="715"/>
                    </a:lnTo>
                    <a:lnTo>
                      <a:pt x="3" y="724"/>
                    </a:lnTo>
                    <a:lnTo>
                      <a:pt x="1" y="735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0" y="747"/>
                    </a:lnTo>
                    <a:lnTo>
                      <a:pt x="1" y="748"/>
                    </a:lnTo>
                    <a:lnTo>
                      <a:pt x="2" y="749"/>
                    </a:lnTo>
                    <a:lnTo>
                      <a:pt x="5" y="749"/>
                    </a:lnTo>
                    <a:lnTo>
                      <a:pt x="8" y="748"/>
                    </a:lnTo>
                    <a:lnTo>
                      <a:pt x="10" y="747"/>
                    </a:lnTo>
                    <a:lnTo>
                      <a:pt x="10" y="745"/>
                    </a:lnTo>
                    <a:lnTo>
                      <a:pt x="10" y="745"/>
                    </a:lnTo>
                    <a:lnTo>
                      <a:pt x="11" y="737"/>
                    </a:lnTo>
                    <a:lnTo>
                      <a:pt x="13" y="729"/>
                    </a:lnTo>
                    <a:lnTo>
                      <a:pt x="15" y="721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7" y="701"/>
                    </a:lnTo>
                    <a:lnTo>
                      <a:pt x="17" y="688"/>
                    </a:lnTo>
                    <a:lnTo>
                      <a:pt x="16" y="662"/>
                    </a:lnTo>
                    <a:lnTo>
                      <a:pt x="16" y="662"/>
                    </a:lnTo>
                    <a:lnTo>
                      <a:pt x="17" y="655"/>
                    </a:lnTo>
                    <a:lnTo>
                      <a:pt x="18" y="648"/>
                    </a:lnTo>
                    <a:lnTo>
                      <a:pt x="21" y="633"/>
                    </a:lnTo>
                    <a:lnTo>
                      <a:pt x="21" y="633"/>
                    </a:lnTo>
                    <a:lnTo>
                      <a:pt x="23" y="609"/>
                    </a:lnTo>
                    <a:lnTo>
                      <a:pt x="25" y="585"/>
                    </a:lnTo>
                    <a:lnTo>
                      <a:pt x="25" y="585"/>
                    </a:lnTo>
                    <a:lnTo>
                      <a:pt x="29" y="532"/>
                    </a:lnTo>
                    <a:lnTo>
                      <a:pt x="34" y="481"/>
                    </a:lnTo>
                    <a:lnTo>
                      <a:pt x="39" y="456"/>
                    </a:lnTo>
                    <a:lnTo>
                      <a:pt x="43" y="430"/>
                    </a:lnTo>
                    <a:lnTo>
                      <a:pt x="48" y="404"/>
                    </a:lnTo>
                    <a:lnTo>
                      <a:pt x="54" y="379"/>
                    </a:lnTo>
                    <a:lnTo>
                      <a:pt x="54" y="379"/>
                    </a:lnTo>
                    <a:lnTo>
                      <a:pt x="66" y="335"/>
                    </a:lnTo>
                    <a:lnTo>
                      <a:pt x="77" y="289"/>
                    </a:lnTo>
                    <a:lnTo>
                      <a:pt x="86" y="245"/>
                    </a:lnTo>
                    <a:lnTo>
                      <a:pt x="93" y="200"/>
                    </a:lnTo>
                    <a:lnTo>
                      <a:pt x="93" y="200"/>
                    </a:lnTo>
                    <a:lnTo>
                      <a:pt x="95" y="175"/>
                    </a:lnTo>
                    <a:lnTo>
                      <a:pt x="97" y="151"/>
                    </a:lnTo>
                    <a:lnTo>
                      <a:pt x="99" y="102"/>
                    </a:lnTo>
                    <a:lnTo>
                      <a:pt x="99" y="102"/>
                    </a:lnTo>
                    <a:lnTo>
                      <a:pt x="99" y="90"/>
                    </a:lnTo>
                    <a:lnTo>
                      <a:pt x="100" y="78"/>
                    </a:lnTo>
                    <a:lnTo>
                      <a:pt x="104" y="54"/>
                    </a:lnTo>
                    <a:lnTo>
                      <a:pt x="108" y="29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0" y="1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4" y="1"/>
                    </a:lnTo>
                    <a:lnTo>
                      <a:pt x="102" y="3"/>
                    </a:lnTo>
                    <a:lnTo>
                      <a:pt x="102" y="5"/>
                    </a:lnTo>
                    <a:lnTo>
                      <a:pt x="10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66"/>
              <p:cNvSpPr/>
              <p:nvPr/>
            </p:nvSpPr>
            <p:spPr bwMode="auto">
              <a:xfrm>
                <a:off x="2413000" y="2193925"/>
                <a:ext cx="79375" cy="442913"/>
              </a:xfrm>
              <a:custGeom>
                <a:avLst/>
                <a:gdLst/>
                <a:ahLst/>
                <a:cxnLst>
                  <a:cxn ang="0">
                    <a:pos x="139" y="5"/>
                  </a:cxn>
                  <a:cxn ang="0">
                    <a:pos x="135" y="30"/>
                  </a:cxn>
                  <a:cxn ang="0">
                    <a:pos x="128" y="56"/>
                  </a:cxn>
                  <a:cxn ang="0">
                    <a:pos x="116" y="93"/>
                  </a:cxn>
                  <a:cxn ang="0">
                    <a:pos x="113" y="106"/>
                  </a:cxn>
                  <a:cxn ang="0">
                    <a:pos x="106" y="155"/>
                  </a:cxn>
                  <a:cxn ang="0">
                    <a:pos x="102" y="206"/>
                  </a:cxn>
                  <a:cxn ang="0">
                    <a:pos x="95" y="257"/>
                  </a:cxn>
                  <a:cxn ang="0">
                    <a:pos x="85" y="309"/>
                  </a:cxn>
                  <a:cxn ang="0">
                    <a:pos x="77" y="337"/>
                  </a:cxn>
                  <a:cxn ang="0">
                    <a:pos x="62" y="392"/>
                  </a:cxn>
                  <a:cxn ang="0">
                    <a:pos x="56" y="420"/>
                  </a:cxn>
                  <a:cxn ang="0">
                    <a:pos x="36" y="532"/>
                  </a:cxn>
                  <a:cxn ang="0">
                    <a:pos x="19" y="646"/>
                  </a:cxn>
                  <a:cxn ang="0">
                    <a:pos x="7" y="719"/>
                  </a:cxn>
                  <a:cxn ang="0">
                    <a:pos x="6" y="744"/>
                  </a:cxn>
                  <a:cxn ang="0">
                    <a:pos x="3" y="788"/>
                  </a:cxn>
                  <a:cxn ang="0">
                    <a:pos x="0" y="834"/>
                  </a:cxn>
                  <a:cxn ang="0">
                    <a:pos x="0" y="835"/>
                  </a:cxn>
                  <a:cxn ang="0">
                    <a:pos x="3" y="838"/>
                  </a:cxn>
                  <a:cxn ang="0">
                    <a:pos x="6" y="838"/>
                  </a:cxn>
                  <a:cxn ang="0">
                    <a:pos x="9" y="835"/>
                  </a:cxn>
                  <a:cxn ang="0">
                    <a:pos x="9" y="834"/>
                  </a:cxn>
                  <a:cxn ang="0">
                    <a:pos x="12" y="792"/>
                  </a:cxn>
                  <a:cxn ang="0">
                    <a:pos x="15" y="752"/>
                  </a:cxn>
                  <a:cxn ang="0">
                    <a:pos x="18" y="721"/>
                  </a:cxn>
                  <a:cxn ang="0">
                    <a:pos x="26" y="660"/>
                  </a:cxn>
                  <a:cxn ang="0">
                    <a:pos x="31" y="629"/>
                  </a:cxn>
                  <a:cxn ang="0">
                    <a:pos x="58" y="461"/>
                  </a:cxn>
                  <a:cxn ang="0">
                    <a:pos x="68" y="405"/>
                  </a:cxn>
                  <a:cxn ang="0">
                    <a:pos x="82" y="353"/>
                  </a:cxn>
                  <a:cxn ang="0">
                    <a:pos x="96" y="304"/>
                  </a:cxn>
                  <a:cxn ang="0">
                    <a:pos x="101" y="279"/>
                  </a:cxn>
                  <a:cxn ang="0">
                    <a:pos x="112" y="206"/>
                  </a:cxn>
                  <a:cxn ang="0">
                    <a:pos x="115" y="179"/>
                  </a:cxn>
                  <a:cxn ang="0">
                    <a:pos x="120" y="126"/>
                  </a:cxn>
                  <a:cxn ang="0">
                    <a:pos x="124" y="100"/>
                  </a:cxn>
                  <a:cxn ang="0">
                    <a:pos x="130" y="76"/>
                  </a:cxn>
                  <a:cxn ang="0">
                    <a:pos x="142" y="42"/>
                  </a:cxn>
                  <a:cxn ang="0">
                    <a:pos x="147" y="18"/>
                  </a:cxn>
                  <a:cxn ang="0">
                    <a:pos x="149" y="5"/>
                  </a:cxn>
                  <a:cxn ang="0">
                    <a:pos x="147" y="1"/>
                  </a:cxn>
                  <a:cxn ang="0">
                    <a:pos x="144" y="0"/>
                  </a:cxn>
                  <a:cxn ang="0">
                    <a:pos x="140" y="1"/>
                  </a:cxn>
                  <a:cxn ang="0">
                    <a:pos x="139" y="5"/>
                  </a:cxn>
                </a:cxnLst>
                <a:rect l="0" t="0" r="r" b="b"/>
                <a:pathLst>
                  <a:path w="149" h="838">
                    <a:moveTo>
                      <a:pt x="139" y="5"/>
                    </a:moveTo>
                    <a:lnTo>
                      <a:pt x="139" y="5"/>
                    </a:lnTo>
                    <a:lnTo>
                      <a:pt x="137" y="18"/>
                    </a:lnTo>
                    <a:lnTo>
                      <a:pt x="135" y="30"/>
                    </a:lnTo>
                    <a:lnTo>
                      <a:pt x="131" y="44"/>
                    </a:lnTo>
                    <a:lnTo>
                      <a:pt x="128" y="56"/>
                    </a:lnTo>
                    <a:lnTo>
                      <a:pt x="120" y="81"/>
                    </a:lnTo>
                    <a:lnTo>
                      <a:pt x="116" y="93"/>
                    </a:lnTo>
                    <a:lnTo>
                      <a:pt x="113" y="106"/>
                    </a:lnTo>
                    <a:lnTo>
                      <a:pt x="113" y="106"/>
                    </a:lnTo>
                    <a:lnTo>
                      <a:pt x="109" y="130"/>
                    </a:lnTo>
                    <a:lnTo>
                      <a:pt x="106" y="155"/>
                    </a:lnTo>
                    <a:lnTo>
                      <a:pt x="102" y="206"/>
                    </a:lnTo>
                    <a:lnTo>
                      <a:pt x="102" y="206"/>
                    </a:lnTo>
                    <a:lnTo>
                      <a:pt x="99" y="232"/>
                    </a:lnTo>
                    <a:lnTo>
                      <a:pt x="95" y="257"/>
                    </a:lnTo>
                    <a:lnTo>
                      <a:pt x="90" y="283"/>
                    </a:lnTo>
                    <a:lnTo>
                      <a:pt x="85" y="309"/>
                    </a:lnTo>
                    <a:lnTo>
                      <a:pt x="85" y="309"/>
                    </a:lnTo>
                    <a:lnTo>
                      <a:pt x="77" y="337"/>
                    </a:lnTo>
                    <a:lnTo>
                      <a:pt x="69" y="364"/>
                    </a:lnTo>
                    <a:lnTo>
                      <a:pt x="62" y="392"/>
                    </a:lnTo>
                    <a:lnTo>
                      <a:pt x="56" y="420"/>
                    </a:lnTo>
                    <a:lnTo>
                      <a:pt x="56" y="420"/>
                    </a:lnTo>
                    <a:lnTo>
                      <a:pt x="45" y="476"/>
                    </a:lnTo>
                    <a:lnTo>
                      <a:pt x="36" y="532"/>
                    </a:lnTo>
                    <a:lnTo>
                      <a:pt x="19" y="646"/>
                    </a:lnTo>
                    <a:lnTo>
                      <a:pt x="19" y="646"/>
                    </a:lnTo>
                    <a:lnTo>
                      <a:pt x="10" y="694"/>
                    </a:lnTo>
                    <a:lnTo>
                      <a:pt x="7" y="719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5" y="767"/>
                    </a:lnTo>
                    <a:lnTo>
                      <a:pt x="3" y="788"/>
                    </a:lnTo>
                    <a:lnTo>
                      <a:pt x="1" y="811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5"/>
                    </a:lnTo>
                    <a:lnTo>
                      <a:pt x="1" y="837"/>
                    </a:lnTo>
                    <a:lnTo>
                      <a:pt x="3" y="838"/>
                    </a:lnTo>
                    <a:lnTo>
                      <a:pt x="4" y="838"/>
                    </a:lnTo>
                    <a:lnTo>
                      <a:pt x="6" y="838"/>
                    </a:lnTo>
                    <a:lnTo>
                      <a:pt x="8" y="837"/>
                    </a:lnTo>
                    <a:lnTo>
                      <a:pt x="9" y="835"/>
                    </a:lnTo>
                    <a:lnTo>
                      <a:pt x="9" y="834"/>
                    </a:lnTo>
                    <a:lnTo>
                      <a:pt x="9" y="834"/>
                    </a:lnTo>
                    <a:lnTo>
                      <a:pt x="10" y="813"/>
                    </a:lnTo>
                    <a:lnTo>
                      <a:pt x="12" y="792"/>
                    </a:lnTo>
                    <a:lnTo>
                      <a:pt x="14" y="773"/>
                    </a:lnTo>
                    <a:lnTo>
                      <a:pt x="15" y="752"/>
                    </a:lnTo>
                    <a:lnTo>
                      <a:pt x="15" y="752"/>
                    </a:lnTo>
                    <a:lnTo>
                      <a:pt x="18" y="721"/>
                    </a:lnTo>
                    <a:lnTo>
                      <a:pt x="21" y="690"/>
                    </a:lnTo>
                    <a:lnTo>
                      <a:pt x="26" y="660"/>
                    </a:lnTo>
                    <a:lnTo>
                      <a:pt x="31" y="629"/>
                    </a:lnTo>
                    <a:lnTo>
                      <a:pt x="31" y="629"/>
                    </a:lnTo>
                    <a:lnTo>
                      <a:pt x="49" y="517"/>
                    </a:lnTo>
                    <a:lnTo>
                      <a:pt x="58" y="461"/>
                    </a:lnTo>
                    <a:lnTo>
                      <a:pt x="68" y="405"/>
                    </a:lnTo>
                    <a:lnTo>
                      <a:pt x="68" y="405"/>
                    </a:lnTo>
                    <a:lnTo>
                      <a:pt x="74" y="379"/>
                    </a:lnTo>
                    <a:lnTo>
                      <a:pt x="82" y="353"/>
                    </a:lnTo>
                    <a:lnTo>
                      <a:pt x="89" y="329"/>
                    </a:lnTo>
                    <a:lnTo>
                      <a:pt x="96" y="304"/>
                    </a:lnTo>
                    <a:lnTo>
                      <a:pt x="96" y="304"/>
                    </a:lnTo>
                    <a:lnTo>
                      <a:pt x="101" y="279"/>
                    </a:lnTo>
                    <a:lnTo>
                      <a:pt x="105" y="255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5" y="179"/>
                    </a:lnTo>
                    <a:lnTo>
                      <a:pt x="117" y="153"/>
                    </a:lnTo>
                    <a:lnTo>
                      <a:pt x="120" y="126"/>
                    </a:lnTo>
                    <a:lnTo>
                      <a:pt x="124" y="100"/>
                    </a:lnTo>
                    <a:lnTo>
                      <a:pt x="124" y="100"/>
                    </a:lnTo>
                    <a:lnTo>
                      <a:pt x="126" y="88"/>
                    </a:lnTo>
                    <a:lnTo>
                      <a:pt x="130" y="76"/>
                    </a:lnTo>
                    <a:lnTo>
                      <a:pt x="137" y="53"/>
                    </a:lnTo>
                    <a:lnTo>
                      <a:pt x="142" y="42"/>
                    </a:lnTo>
                    <a:lnTo>
                      <a:pt x="145" y="29"/>
                    </a:lnTo>
                    <a:lnTo>
                      <a:pt x="147" y="18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8" y="3"/>
                    </a:lnTo>
                    <a:lnTo>
                      <a:pt x="147" y="1"/>
                    </a:lnTo>
                    <a:lnTo>
                      <a:pt x="146" y="1"/>
                    </a:lnTo>
                    <a:lnTo>
                      <a:pt x="144" y="0"/>
                    </a:lnTo>
                    <a:lnTo>
                      <a:pt x="143" y="1"/>
                    </a:lnTo>
                    <a:lnTo>
                      <a:pt x="140" y="1"/>
                    </a:lnTo>
                    <a:lnTo>
                      <a:pt x="139" y="3"/>
                    </a:lnTo>
                    <a:lnTo>
                      <a:pt x="139" y="5"/>
                    </a:lnTo>
                    <a:lnTo>
                      <a:pt x="13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67"/>
              <p:cNvSpPr/>
              <p:nvPr/>
            </p:nvSpPr>
            <p:spPr bwMode="auto">
              <a:xfrm>
                <a:off x="2476500" y="2239963"/>
                <a:ext cx="38100" cy="149225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65" y="1"/>
                  </a:cxn>
                  <a:cxn ang="0">
                    <a:pos x="56" y="13"/>
                  </a:cxn>
                  <a:cxn ang="0">
                    <a:pos x="48" y="26"/>
                  </a:cxn>
                  <a:cxn ang="0">
                    <a:pos x="42" y="39"/>
                  </a:cxn>
                  <a:cxn ang="0">
                    <a:pos x="38" y="53"/>
                  </a:cxn>
                  <a:cxn ang="0">
                    <a:pos x="35" y="67"/>
                  </a:cxn>
                  <a:cxn ang="0">
                    <a:pos x="32" y="82"/>
                  </a:cxn>
                  <a:cxn ang="0">
                    <a:pos x="29" y="111"/>
                  </a:cxn>
                  <a:cxn ang="0">
                    <a:pos x="29" y="111"/>
                  </a:cxn>
                  <a:cxn ang="0">
                    <a:pos x="26" y="132"/>
                  </a:cxn>
                  <a:cxn ang="0">
                    <a:pos x="22" y="153"/>
                  </a:cxn>
                  <a:cxn ang="0">
                    <a:pos x="12" y="193"/>
                  </a:cxn>
                  <a:cxn ang="0">
                    <a:pos x="8" y="214"/>
                  </a:cxn>
                  <a:cxn ang="0">
                    <a:pos x="4" y="235"/>
                  </a:cxn>
                  <a:cxn ang="0">
                    <a:pos x="1" y="255"/>
                  </a:cxn>
                  <a:cxn ang="0">
                    <a:pos x="0" y="277"/>
                  </a:cxn>
                  <a:cxn ang="0">
                    <a:pos x="0" y="277"/>
                  </a:cxn>
                  <a:cxn ang="0">
                    <a:pos x="1" y="279"/>
                  </a:cxn>
                  <a:cxn ang="0">
                    <a:pos x="2" y="280"/>
                  </a:cxn>
                  <a:cxn ang="0">
                    <a:pos x="3" y="281"/>
                  </a:cxn>
                  <a:cxn ang="0">
                    <a:pos x="5" y="281"/>
                  </a:cxn>
                  <a:cxn ang="0">
                    <a:pos x="6" y="281"/>
                  </a:cxn>
                  <a:cxn ang="0">
                    <a:pos x="8" y="280"/>
                  </a:cxn>
                  <a:cxn ang="0">
                    <a:pos x="9" y="279"/>
                  </a:cxn>
                  <a:cxn ang="0">
                    <a:pos x="9" y="277"/>
                  </a:cxn>
                  <a:cxn ang="0">
                    <a:pos x="9" y="277"/>
                  </a:cxn>
                  <a:cxn ang="0">
                    <a:pos x="10" y="258"/>
                  </a:cxn>
                  <a:cxn ang="0">
                    <a:pos x="12" y="240"/>
                  </a:cxn>
                  <a:cxn ang="0">
                    <a:pos x="14" y="222"/>
                  </a:cxn>
                  <a:cxn ang="0">
                    <a:pos x="18" y="204"/>
                  </a:cxn>
                  <a:cxn ang="0">
                    <a:pos x="18" y="204"/>
                  </a:cxn>
                  <a:cxn ang="0">
                    <a:pos x="23" y="186"/>
                  </a:cxn>
                  <a:cxn ang="0">
                    <a:pos x="28" y="168"/>
                  </a:cxn>
                  <a:cxn ang="0">
                    <a:pos x="32" y="150"/>
                  </a:cxn>
                  <a:cxn ang="0">
                    <a:pos x="35" y="132"/>
                  </a:cxn>
                  <a:cxn ang="0">
                    <a:pos x="35" y="132"/>
                  </a:cxn>
                  <a:cxn ang="0">
                    <a:pos x="39" y="99"/>
                  </a:cxn>
                  <a:cxn ang="0">
                    <a:pos x="41" y="83"/>
                  </a:cxn>
                  <a:cxn ang="0">
                    <a:pos x="44" y="67"/>
                  </a:cxn>
                  <a:cxn ang="0">
                    <a:pos x="48" y="51"/>
                  </a:cxn>
                  <a:cxn ang="0">
                    <a:pos x="54" y="35"/>
                  </a:cxn>
                  <a:cxn ang="0">
                    <a:pos x="57" y="28"/>
                  </a:cxn>
                  <a:cxn ang="0">
                    <a:pos x="61" y="21"/>
                  </a:cxn>
                  <a:cxn ang="0">
                    <a:pos x="66" y="14"/>
                  </a:cxn>
                  <a:cxn ang="0">
                    <a:pos x="71" y="8"/>
                  </a:cxn>
                  <a:cxn ang="0">
                    <a:pos x="71" y="8"/>
                  </a:cxn>
                  <a:cxn ang="0">
                    <a:pos x="72" y="6"/>
                  </a:cxn>
                  <a:cxn ang="0">
                    <a:pos x="72" y="4"/>
                  </a:cxn>
                  <a:cxn ang="0">
                    <a:pos x="72" y="3"/>
                  </a:cxn>
                  <a:cxn ang="0">
                    <a:pos x="71" y="1"/>
                  </a:cxn>
                  <a:cxn ang="0">
                    <a:pos x="70" y="0"/>
                  </a:cxn>
                  <a:cxn ang="0">
                    <a:pos x="68" y="0"/>
                  </a:cxn>
                  <a:cxn ang="0">
                    <a:pos x="66" y="0"/>
                  </a:cxn>
                  <a:cxn ang="0">
                    <a:pos x="65" y="1"/>
                  </a:cxn>
                  <a:cxn ang="0">
                    <a:pos x="65" y="1"/>
                  </a:cxn>
                </a:cxnLst>
                <a:rect l="0" t="0" r="r" b="b"/>
                <a:pathLst>
                  <a:path w="72" h="281">
                    <a:moveTo>
                      <a:pt x="65" y="1"/>
                    </a:moveTo>
                    <a:lnTo>
                      <a:pt x="65" y="1"/>
                    </a:lnTo>
                    <a:lnTo>
                      <a:pt x="56" y="13"/>
                    </a:lnTo>
                    <a:lnTo>
                      <a:pt x="48" y="26"/>
                    </a:lnTo>
                    <a:lnTo>
                      <a:pt x="42" y="39"/>
                    </a:lnTo>
                    <a:lnTo>
                      <a:pt x="38" y="53"/>
                    </a:lnTo>
                    <a:lnTo>
                      <a:pt x="35" y="67"/>
                    </a:lnTo>
                    <a:lnTo>
                      <a:pt x="32" y="82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26" y="132"/>
                    </a:lnTo>
                    <a:lnTo>
                      <a:pt x="22" y="153"/>
                    </a:lnTo>
                    <a:lnTo>
                      <a:pt x="12" y="193"/>
                    </a:lnTo>
                    <a:lnTo>
                      <a:pt x="8" y="214"/>
                    </a:lnTo>
                    <a:lnTo>
                      <a:pt x="4" y="235"/>
                    </a:lnTo>
                    <a:lnTo>
                      <a:pt x="1" y="255"/>
                    </a:lnTo>
                    <a:lnTo>
                      <a:pt x="0" y="277"/>
                    </a:lnTo>
                    <a:lnTo>
                      <a:pt x="0" y="277"/>
                    </a:lnTo>
                    <a:lnTo>
                      <a:pt x="1" y="279"/>
                    </a:lnTo>
                    <a:lnTo>
                      <a:pt x="2" y="280"/>
                    </a:lnTo>
                    <a:lnTo>
                      <a:pt x="3" y="281"/>
                    </a:lnTo>
                    <a:lnTo>
                      <a:pt x="5" y="281"/>
                    </a:lnTo>
                    <a:lnTo>
                      <a:pt x="6" y="281"/>
                    </a:lnTo>
                    <a:lnTo>
                      <a:pt x="8" y="280"/>
                    </a:lnTo>
                    <a:lnTo>
                      <a:pt x="9" y="279"/>
                    </a:lnTo>
                    <a:lnTo>
                      <a:pt x="9" y="277"/>
                    </a:lnTo>
                    <a:lnTo>
                      <a:pt x="9" y="277"/>
                    </a:lnTo>
                    <a:lnTo>
                      <a:pt x="10" y="258"/>
                    </a:lnTo>
                    <a:lnTo>
                      <a:pt x="12" y="240"/>
                    </a:lnTo>
                    <a:lnTo>
                      <a:pt x="14" y="222"/>
                    </a:lnTo>
                    <a:lnTo>
                      <a:pt x="18" y="204"/>
                    </a:lnTo>
                    <a:lnTo>
                      <a:pt x="18" y="204"/>
                    </a:lnTo>
                    <a:lnTo>
                      <a:pt x="23" y="186"/>
                    </a:lnTo>
                    <a:lnTo>
                      <a:pt x="28" y="168"/>
                    </a:lnTo>
                    <a:lnTo>
                      <a:pt x="32" y="150"/>
                    </a:lnTo>
                    <a:lnTo>
                      <a:pt x="35" y="132"/>
                    </a:lnTo>
                    <a:lnTo>
                      <a:pt x="35" y="132"/>
                    </a:lnTo>
                    <a:lnTo>
                      <a:pt x="39" y="99"/>
                    </a:lnTo>
                    <a:lnTo>
                      <a:pt x="41" y="83"/>
                    </a:lnTo>
                    <a:lnTo>
                      <a:pt x="44" y="67"/>
                    </a:lnTo>
                    <a:lnTo>
                      <a:pt x="48" y="51"/>
                    </a:lnTo>
                    <a:lnTo>
                      <a:pt x="54" y="35"/>
                    </a:lnTo>
                    <a:lnTo>
                      <a:pt x="57" y="28"/>
                    </a:lnTo>
                    <a:lnTo>
                      <a:pt x="61" y="21"/>
                    </a:lnTo>
                    <a:lnTo>
                      <a:pt x="66" y="14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3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68"/>
              <p:cNvSpPr/>
              <p:nvPr/>
            </p:nvSpPr>
            <p:spPr bwMode="auto">
              <a:xfrm>
                <a:off x="2516188" y="2290763"/>
                <a:ext cx="19050" cy="74613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1"/>
                  </a:cxn>
                  <a:cxn ang="0">
                    <a:pos x="23" y="19"/>
                  </a:cxn>
                  <a:cxn ang="0">
                    <a:pos x="19" y="32"/>
                  </a:cxn>
                  <a:cxn ang="0">
                    <a:pos x="14" y="46"/>
                  </a:cxn>
                  <a:cxn ang="0">
                    <a:pos x="13" y="53"/>
                  </a:cxn>
                  <a:cxn ang="0">
                    <a:pos x="12" y="60"/>
                  </a:cxn>
                  <a:cxn ang="0">
                    <a:pos x="12" y="60"/>
                  </a:cxn>
                  <a:cxn ang="0">
                    <a:pos x="10" y="79"/>
                  </a:cxn>
                  <a:cxn ang="0">
                    <a:pos x="8" y="98"/>
                  </a:cxn>
                  <a:cxn ang="0">
                    <a:pos x="5" y="117"/>
                  </a:cxn>
                  <a:cxn ang="0">
                    <a:pos x="4" y="126"/>
                  </a:cxn>
                  <a:cxn ang="0">
                    <a:pos x="1" y="136"/>
                  </a:cxn>
                  <a:cxn ang="0">
                    <a:pos x="1" y="136"/>
                  </a:cxn>
                  <a:cxn ang="0">
                    <a:pos x="0" y="138"/>
                  </a:cxn>
                  <a:cxn ang="0">
                    <a:pos x="1" y="140"/>
                  </a:cxn>
                  <a:cxn ang="0">
                    <a:pos x="2" y="141"/>
                  </a:cxn>
                  <a:cxn ang="0">
                    <a:pos x="4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10" y="141"/>
                  </a:cxn>
                  <a:cxn ang="0">
                    <a:pos x="11" y="138"/>
                  </a:cxn>
                  <a:cxn ang="0">
                    <a:pos x="11" y="138"/>
                  </a:cxn>
                  <a:cxn ang="0">
                    <a:pos x="15" y="123"/>
                  </a:cxn>
                  <a:cxn ang="0">
                    <a:pos x="17" y="109"/>
                  </a:cxn>
                  <a:cxn ang="0">
                    <a:pos x="19" y="93"/>
                  </a:cxn>
                  <a:cxn ang="0">
                    <a:pos x="20" y="77"/>
                  </a:cxn>
                  <a:cxn ang="0">
                    <a:pos x="20" y="77"/>
                  </a:cxn>
                  <a:cxn ang="0">
                    <a:pos x="21" y="67"/>
                  </a:cxn>
                  <a:cxn ang="0">
                    <a:pos x="22" y="58"/>
                  </a:cxn>
                  <a:cxn ang="0">
                    <a:pos x="27" y="40"/>
                  </a:cxn>
                  <a:cxn ang="0">
                    <a:pos x="32" y="23"/>
                  </a:cxn>
                  <a:cxn ang="0">
                    <a:pos x="34" y="13"/>
                  </a:cxn>
                  <a:cxn ang="0">
                    <a:pos x="35" y="4"/>
                  </a:cxn>
                  <a:cxn ang="0">
                    <a:pos x="35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2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5" h="142">
                    <a:moveTo>
                      <a:pt x="26" y="4"/>
                    </a:moveTo>
                    <a:lnTo>
                      <a:pt x="26" y="4"/>
                    </a:lnTo>
                    <a:lnTo>
                      <a:pt x="25" y="11"/>
                    </a:lnTo>
                    <a:lnTo>
                      <a:pt x="23" y="19"/>
                    </a:lnTo>
                    <a:lnTo>
                      <a:pt x="19" y="32"/>
                    </a:lnTo>
                    <a:lnTo>
                      <a:pt x="14" y="46"/>
                    </a:lnTo>
                    <a:lnTo>
                      <a:pt x="13" y="53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0" y="79"/>
                    </a:lnTo>
                    <a:lnTo>
                      <a:pt x="8" y="98"/>
                    </a:lnTo>
                    <a:lnTo>
                      <a:pt x="5" y="117"/>
                    </a:lnTo>
                    <a:lnTo>
                      <a:pt x="4" y="126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38"/>
                    </a:lnTo>
                    <a:lnTo>
                      <a:pt x="1" y="140"/>
                    </a:lnTo>
                    <a:lnTo>
                      <a:pt x="2" y="141"/>
                    </a:lnTo>
                    <a:lnTo>
                      <a:pt x="4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10" y="141"/>
                    </a:lnTo>
                    <a:lnTo>
                      <a:pt x="11" y="138"/>
                    </a:lnTo>
                    <a:lnTo>
                      <a:pt x="11" y="138"/>
                    </a:lnTo>
                    <a:lnTo>
                      <a:pt x="15" y="123"/>
                    </a:lnTo>
                    <a:lnTo>
                      <a:pt x="17" y="109"/>
                    </a:lnTo>
                    <a:lnTo>
                      <a:pt x="19" y="93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21" y="67"/>
                    </a:lnTo>
                    <a:lnTo>
                      <a:pt x="22" y="58"/>
                    </a:lnTo>
                    <a:lnTo>
                      <a:pt x="27" y="40"/>
                    </a:lnTo>
                    <a:lnTo>
                      <a:pt x="32" y="23"/>
                    </a:lnTo>
                    <a:lnTo>
                      <a:pt x="34" y="1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69"/>
              <p:cNvSpPr/>
              <p:nvPr/>
            </p:nvSpPr>
            <p:spPr bwMode="auto">
              <a:xfrm>
                <a:off x="2443163" y="2420938"/>
                <a:ext cx="38100" cy="215900"/>
              </a:xfrm>
              <a:custGeom>
                <a:avLst/>
                <a:gdLst/>
                <a:ahLst/>
                <a:cxnLst>
                  <a:cxn ang="0">
                    <a:pos x="65" y="2"/>
                  </a:cxn>
                  <a:cxn ang="0">
                    <a:pos x="53" y="21"/>
                  </a:cxn>
                  <a:cxn ang="0">
                    <a:pos x="48" y="39"/>
                  </a:cxn>
                  <a:cxn ang="0">
                    <a:pos x="44" y="82"/>
                  </a:cxn>
                  <a:cxn ang="0">
                    <a:pos x="35" y="143"/>
                  </a:cxn>
                  <a:cxn ang="0">
                    <a:pos x="23" y="204"/>
                  </a:cxn>
                  <a:cxn ang="0">
                    <a:pos x="19" y="217"/>
                  </a:cxn>
                  <a:cxn ang="0">
                    <a:pos x="16" y="241"/>
                  </a:cxn>
                  <a:cxn ang="0">
                    <a:pos x="13" y="252"/>
                  </a:cxn>
                  <a:cxn ang="0">
                    <a:pos x="5" y="289"/>
                  </a:cxn>
                  <a:cxn ang="0">
                    <a:pos x="3" y="303"/>
                  </a:cxn>
                  <a:cxn ang="0">
                    <a:pos x="0" y="352"/>
                  </a:cxn>
                  <a:cxn ang="0">
                    <a:pos x="1" y="404"/>
                  </a:cxn>
                  <a:cxn ang="0">
                    <a:pos x="2" y="407"/>
                  </a:cxn>
                  <a:cxn ang="0">
                    <a:pos x="6" y="408"/>
                  </a:cxn>
                  <a:cxn ang="0">
                    <a:pos x="9" y="407"/>
                  </a:cxn>
                  <a:cxn ang="0">
                    <a:pos x="10" y="404"/>
                  </a:cxn>
                  <a:cxn ang="0">
                    <a:pos x="10" y="361"/>
                  </a:cxn>
                  <a:cxn ang="0">
                    <a:pos x="11" y="319"/>
                  </a:cxn>
                  <a:cxn ang="0">
                    <a:pos x="13" y="294"/>
                  </a:cxn>
                  <a:cxn ang="0">
                    <a:pos x="25" y="245"/>
                  </a:cxn>
                  <a:cxn ang="0">
                    <a:pos x="29" y="220"/>
                  </a:cxn>
                  <a:cxn ang="0">
                    <a:pos x="31" y="206"/>
                  </a:cxn>
                  <a:cxn ang="0">
                    <a:pos x="39" y="164"/>
                  </a:cxn>
                  <a:cxn ang="0">
                    <a:pos x="49" y="108"/>
                  </a:cxn>
                  <a:cxn ang="0">
                    <a:pos x="51" y="95"/>
                  </a:cxn>
                  <a:cxn ang="0">
                    <a:pos x="55" y="56"/>
                  </a:cxn>
                  <a:cxn ang="0">
                    <a:pos x="60" y="30"/>
                  </a:cxn>
                  <a:cxn ang="0">
                    <a:pos x="68" y="13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5" y="2"/>
                  </a:cxn>
                </a:cxnLst>
                <a:rect l="0" t="0" r="r" b="b"/>
                <a:pathLst>
                  <a:path w="73" h="408">
                    <a:moveTo>
                      <a:pt x="65" y="2"/>
                    </a:moveTo>
                    <a:lnTo>
                      <a:pt x="65" y="2"/>
                    </a:lnTo>
                    <a:lnTo>
                      <a:pt x="59" y="11"/>
                    </a:lnTo>
                    <a:lnTo>
                      <a:pt x="53" y="21"/>
                    </a:lnTo>
                    <a:lnTo>
                      <a:pt x="50" y="30"/>
                    </a:lnTo>
                    <a:lnTo>
                      <a:pt x="48" y="39"/>
                    </a:lnTo>
                    <a:lnTo>
                      <a:pt x="46" y="60"/>
                    </a:lnTo>
                    <a:lnTo>
                      <a:pt x="44" y="82"/>
                    </a:lnTo>
                    <a:lnTo>
                      <a:pt x="44" y="82"/>
                    </a:lnTo>
                    <a:lnTo>
                      <a:pt x="35" y="143"/>
                    </a:lnTo>
                    <a:lnTo>
                      <a:pt x="29" y="173"/>
                    </a:lnTo>
                    <a:lnTo>
                      <a:pt x="23" y="204"/>
                    </a:lnTo>
                    <a:lnTo>
                      <a:pt x="23" y="204"/>
                    </a:lnTo>
                    <a:lnTo>
                      <a:pt x="19" y="217"/>
                    </a:lnTo>
                    <a:lnTo>
                      <a:pt x="17" y="228"/>
                    </a:lnTo>
                    <a:lnTo>
                      <a:pt x="16" y="241"/>
                    </a:lnTo>
                    <a:lnTo>
                      <a:pt x="13" y="252"/>
                    </a:lnTo>
                    <a:lnTo>
                      <a:pt x="13" y="252"/>
                    </a:lnTo>
                    <a:lnTo>
                      <a:pt x="7" y="277"/>
                    </a:lnTo>
                    <a:lnTo>
                      <a:pt x="5" y="289"/>
                    </a:lnTo>
                    <a:lnTo>
                      <a:pt x="3" y="303"/>
                    </a:lnTo>
                    <a:lnTo>
                      <a:pt x="3" y="303"/>
                    </a:lnTo>
                    <a:lnTo>
                      <a:pt x="1" y="327"/>
                    </a:lnTo>
                    <a:lnTo>
                      <a:pt x="0" y="352"/>
                    </a:lnTo>
                    <a:lnTo>
                      <a:pt x="1" y="404"/>
                    </a:lnTo>
                    <a:lnTo>
                      <a:pt x="1" y="404"/>
                    </a:lnTo>
                    <a:lnTo>
                      <a:pt x="1" y="405"/>
                    </a:lnTo>
                    <a:lnTo>
                      <a:pt x="2" y="407"/>
                    </a:lnTo>
                    <a:lnTo>
                      <a:pt x="4" y="408"/>
                    </a:lnTo>
                    <a:lnTo>
                      <a:pt x="6" y="408"/>
                    </a:lnTo>
                    <a:lnTo>
                      <a:pt x="7" y="408"/>
                    </a:lnTo>
                    <a:lnTo>
                      <a:pt x="9" y="407"/>
                    </a:lnTo>
                    <a:lnTo>
                      <a:pt x="10" y="405"/>
                    </a:lnTo>
                    <a:lnTo>
                      <a:pt x="10" y="404"/>
                    </a:lnTo>
                    <a:lnTo>
                      <a:pt x="10" y="404"/>
                    </a:lnTo>
                    <a:lnTo>
                      <a:pt x="10" y="361"/>
                    </a:lnTo>
                    <a:lnTo>
                      <a:pt x="11" y="319"/>
                    </a:lnTo>
                    <a:lnTo>
                      <a:pt x="11" y="319"/>
                    </a:lnTo>
                    <a:lnTo>
                      <a:pt x="12" y="307"/>
                    </a:lnTo>
                    <a:lnTo>
                      <a:pt x="13" y="294"/>
                    </a:lnTo>
                    <a:lnTo>
                      <a:pt x="19" y="270"/>
                    </a:lnTo>
                    <a:lnTo>
                      <a:pt x="25" y="245"/>
                    </a:lnTo>
                    <a:lnTo>
                      <a:pt x="28" y="232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31" y="206"/>
                    </a:lnTo>
                    <a:lnTo>
                      <a:pt x="33" y="192"/>
                    </a:lnTo>
                    <a:lnTo>
                      <a:pt x="39" y="164"/>
                    </a:lnTo>
                    <a:lnTo>
                      <a:pt x="45" y="136"/>
                    </a:lnTo>
                    <a:lnTo>
                      <a:pt x="49" y="108"/>
                    </a:lnTo>
                    <a:lnTo>
                      <a:pt x="49" y="108"/>
                    </a:lnTo>
                    <a:lnTo>
                      <a:pt x="51" y="95"/>
                    </a:lnTo>
                    <a:lnTo>
                      <a:pt x="52" y="83"/>
                    </a:lnTo>
                    <a:lnTo>
                      <a:pt x="55" y="56"/>
                    </a:lnTo>
                    <a:lnTo>
                      <a:pt x="57" y="42"/>
                    </a:lnTo>
                    <a:lnTo>
                      <a:pt x="60" y="30"/>
                    </a:lnTo>
                    <a:lnTo>
                      <a:pt x="65" y="19"/>
                    </a:lnTo>
                    <a:lnTo>
                      <a:pt x="68" y="13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1"/>
                    </a:lnTo>
                    <a:lnTo>
                      <a:pt x="65" y="2"/>
                    </a:lnTo>
                    <a:lnTo>
                      <a:pt x="6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70"/>
              <p:cNvSpPr/>
              <p:nvPr/>
            </p:nvSpPr>
            <p:spPr bwMode="auto">
              <a:xfrm>
                <a:off x="2463800" y="2487613"/>
                <a:ext cx="34925" cy="16986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5" y="22"/>
                  </a:cxn>
                  <a:cxn ang="0">
                    <a:pos x="51" y="40"/>
                  </a:cxn>
                  <a:cxn ang="0">
                    <a:pos x="42" y="75"/>
                  </a:cxn>
                  <a:cxn ang="0">
                    <a:pos x="42" y="75"/>
                  </a:cxn>
                  <a:cxn ang="0">
                    <a:pos x="25" y="161"/>
                  </a:cxn>
                  <a:cxn ang="0">
                    <a:pos x="25" y="161"/>
                  </a:cxn>
                  <a:cxn ang="0">
                    <a:pos x="17" y="199"/>
                  </a:cxn>
                  <a:cxn ang="0">
                    <a:pos x="9" y="238"/>
                  </a:cxn>
                  <a:cxn ang="0">
                    <a:pos x="5" y="256"/>
                  </a:cxn>
                  <a:cxn ang="0">
                    <a:pos x="3" y="276"/>
                  </a:cxn>
                  <a:cxn ang="0">
                    <a:pos x="1" y="295"/>
                  </a:cxn>
                  <a:cxn ang="0">
                    <a:pos x="0" y="314"/>
                  </a:cxn>
                  <a:cxn ang="0">
                    <a:pos x="0" y="314"/>
                  </a:cxn>
                  <a:cxn ang="0">
                    <a:pos x="0" y="316"/>
                  </a:cxn>
                  <a:cxn ang="0">
                    <a:pos x="1" y="318"/>
                  </a:cxn>
                  <a:cxn ang="0">
                    <a:pos x="3" y="318"/>
                  </a:cxn>
                  <a:cxn ang="0">
                    <a:pos x="4" y="319"/>
                  </a:cxn>
                  <a:cxn ang="0">
                    <a:pos x="6" y="318"/>
                  </a:cxn>
                  <a:cxn ang="0">
                    <a:pos x="7" y="318"/>
                  </a:cxn>
                  <a:cxn ang="0">
                    <a:pos x="8" y="316"/>
                  </a:cxn>
                  <a:cxn ang="0">
                    <a:pos x="9" y="314"/>
                  </a:cxn>
                  <a:cxn ang="0">
                    <a:pos x="9" y="314"/>
                  </a:cxn>
                  <a:cxn ang="0">
                    <a:pos x="10" y="294"/>
                  </a:cxn>
                  <a:cxn ang="0">
                    <a:pos x="12" y="274"/>
                  </a:cxn>
                  <a:cxn ang="0">
                    <a:pos x="16" y="254"/>
                  </a:cxn>
                  <a:cxn ang="0">
                    <a:pos x="19" y="234"/>
                  </a:cxn>
                  <a:cxn ang="0">
                    <a:pos x="36" y="155"/>
                  </a:cxn>
                  <a:cxn ang="0">
                    <a:pos x="36" y="155"/>
                  </a:cxn>
                  <a:cxn ang="0">
                    <a:pos x="54" y="69"/>
                  </a:cxn>
                  <a:cxn ang="0">
                    <a:pos x="54" y="69"/>
                  </a:cxn>
                  <a:cxn ang="0">
                    <a:pos x="61" y="37"/>
                  </a:cxn>
                  <a:cxn ang="0">
                    <a:pos x="64" y="2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19">
                    <a:moveTo>
                      <a:pt x="57" y="4"/>
                    </a:moveTo>
                    <a:lnTo>
                      <a:pt x="57" y="4"/>
                    </a:lnTo>
                    <a:lnTo>
                      <a:pt x="55" y="22"/>
                    </a:lnTo>
                    <a:lnTo>
                      <a:pt x="51" y="40"/>
                    </a:lnTo>
                    <a:lnTo>
                      <a:pt x="42" y="75"/>
                    </a:lnTo>
                    <a:lnTo>
                      <a:pt x="42" y="75"/>
                    </a:lnTo>
                    <a:lnTo>
                      <a:pt x="25" y="161"/>
                    </a:lnTo>
                    <a:lnTo>
                      <a:pt x="25" y="161"/>
                    </a:lnTo>
                    <a:lnTo>
                      <a:pt x="17" y="199"/>
                    </a:lnTo>
                    <a:lnTo>
                      <a:pt x="9" y="238"/>
                    </a:lnTo>
                    <a:lnTo>
                      <a:pt x="5" y="256"/>
                    </a:lnTo>
                    <a:lnTo>
                      <a:pt x="3" y="276"/>
                    </a:lnTo>
                    <a:lnTo>
                      <a:pt x="1" y="295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0" y="316"/>
                    </a:lnTo>
                    <a:lnTo>
                      <a:pt x="1" y="318"/>
                    </a:lnTo>
                    <a:lnTo>
                      <a:pt x="3" y="318"/>
                    </a:lnTo>
                    <a:lnTo>
                      <a:pt x="4" y="319"/>
                    </a:lnTo>
                    <a:lnTo>
                      <a:pt x="6" y="318"/>
                    </a:lnTo>
                    <a:lnTo>
                      <a:pt x="7" y="318"/>
                    </a:lnTo>
                    <a:lnTo>
                      <a:pt x="8" y="316"/>
                    </a:lnTo>
                    <a:lnTo>
                      <a:pt x="9" y="314"/>
                    </a:lnTo>
                    <a:lnTo>
                      <a:pt x="9" y="314"/>
                    </a:lnTo>
                    <a:lnTo>
                      <a:pt x="10" y="294"/>
                    </a:lnTo>
                    <a:lnTo>
                      <a:pt x="12" y="274"/>
                    </a:lnTo>
                    <a:lnTo>
                      <a:pt x="16" y="254"/>
                    </a:lnTo>
                    <a:lnTo>
                      <a:pt x="19" y="234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54" y="69"/>
                    </a:lnTo>
                    <a:lnTo>
                      <a:pt x="54" y="69"/>
                    </a:lnTo>
                    <a:lnTo>
                      <a:pt x="61" y="37"/>
                    </a:lnTo>
                    <a:lnTo>
                      <a:pt x="64" y="2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71"/>
              <p:cNvSpPr/>
              <p:nvPr/>
            </p:nvSpPr>
            <p:spPr bwMode="auto">
              <a:xfrm>
                <a:off x="2482850" y="2514600"/>
                <a:ext cx="46038" cy="158750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77" y="4"/>
                  </a:cxn>
                  <a:cxn ang="0">
                    <a:pos x="76" y="13"/>
                  </a:cxn>
                  <a:cxn ang="0">
                    <a:pos x="73" y="22"/>
                  </a:cxn>
                  <a:cxn ang="0">
                    <a:pos x="66" y="40"/>
                  </a:cxn>
                  <a:cxn ang="0">
                    <a:pos x="59" y="57"/>
                  </a:cxn>
                  <a:cxn ang="0">
                    <a:pos x="52" y="74"/>
                  </a:cxn>
                  <a:cxn ang="0">
                    <a:pos x="52" y="74"/>
                  </a:cxn>
                  <a:cxn ang="0">
                    <a:pos x="47" y="94"/>
                  </a:cxn>
                  <a:cxn ang="0">
                    <a:pos x="42" y="113"/>
                  </a:cxn>
                  <a:cxn ang="0">
                    <a:pos x="34" y="152"/>
                  </a:cxn>
                  <a:cxn ang="0">
                    <a:pos x="34" y="152"/>
                  </a:cxn>
                  <a:cxn ang="0">
                    <a:pos x="30" y="170"/>
                  </a:cxn>
                  <a:cxn ang="0">
                    <a:pos x="25" y="188"/>
                  </a:cxn>
                  <a:cxn ang="0">
                    <a:pos x="15" y="223"/>
                  </a:cxn>
                  <a:cxn ang="0">
                    <a:pos x="10" y="240"/>
                  </a:cxn>
                  <a:cxn ang="0">
                    <a:pos x="5" y="258"/>
                  </a:cxn>
                  <a:cxn ang="0">
                    <a:pos x="2" y="276"/>
                  </a:cxn>
                  <a:cxn ang="0">
                    <a:pos x="0" y="295"/>
                  </a:cxn>
                  <a:cxn ang="0">
                    <a:pos x="0" y="295"/>
                  </a:cxn>
                  <a:cxn ang="0">
                    <a:pos x="1" y="297"/>
                  </a:cxn>
                  <a:cxn ang="0">
                    <a:pos x="2" y="298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10" y="297"/>
                  </a:cxn>
                  <a:cxn ang="0">
                    <a:pos x="11" y="295"/>
                  </a:cxn>
                  <a:cxn ang="0">
                    <a:pos x="11" y="295"/>
                  </a:cxn>
                  <a:cxn ang="0">
                    <a:pos x="12" y="275"/>
                  </a:cxn>
                  <a:cxn ang="0">
                    <a:pos x="15" y="257"/>
                  </a:cxn>
                  <a:cxn ang="0">
                    <a:pos x="19" y="238"/>
                  </a:cxn>
                  <a:cxn ang="0">
                    <a:pos x="24" y="220"/>
                  </a:cxn>
                  <a:cxn ang="0">
                    <a:pos x="35" y="183"/>
                  </a:cxn>
                  <a:cxn ang="0">
                    <a:pos x="40" y="165"/>
                  </a:cxn>
                  <a:cxn ang="0">
                    <a:pos x="45" y="146"/>
                  </a:cxn>
                  <a:cxn ang="0">
                    <a:pos x="45" y="146"/>
                  </a:cxn>
                  <a:cxn ang="0">
                    <a:pos x="48" y="127"/>
                  </a:cxn>
                  <a:cxn ang="0">
                    <a:pos x="53" y="107"/>
                  </a:cxn>
                  <a:cxn ang="0">
                    <a:pos x="58" y="88"/>
                  </a:cxn>
                  <a:cxn ang="0">
                    <a:pos x="64" y="70"/>
                  </a:cxn>
                  <a:cxn ang="0">
                    <a:pos x="64" y="70"/>
                  </a:cxn>
                  <a:cxn ang="0">
                    <a:pos x="70" y="53"/>
                  </a:cxn>
                  <a:cxn ang="0">
                    <a:pos x="78" y="38"/>
                  </a:cxn>
                  <a:cxn ang="0">
                    <a:pos x="83" y="21"/>
                  </a:cxn>
                  <a:cxn ang="0">
                    <a:pos x="85" y="13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6" y="2"/>
                  </a:cxn>
                  <a:cxn ang="0">
                    <a:pos x="85" y="1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79" y="1"/>
                  </a:cxn>
                  <a:cxn ang="0">
                    <a:pos x="77" y="2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86" h="299">
                    <a:moveTo>
                      <a:pt x="77" y="4"/>
                    </a:moveTo>
                    <a:lnTo>
                      <a:pt x="77" y="4"/>
                    </a:lnTo>
                    <a:lnTo>
                      <a:pt x="76" y="13"/>
                    </a:lnTo>
                    <a:lnTo>
                      <a:pt x="73" y="22"/>
                    </a:lnTo>
                    <a:lnTo>
                      <a:pt x="66" y="40"/>
                    </a:lnTo>
                    <a:lnTo>
                      <a:pt x="59" y="57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47" y="94"/>
                    </a:lnTo>
                    <a:lnTo>
                      <a:pt x="42" y="11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0" y="170"/>
                    </a:lnTo>
                    <a:lnTo>
                      <a:pt x="25" y="188"/>
                    </a:lnTo>
                    <a:lnTo>
                      <a:pt x="15" y="223"/>
                    </a:lnTo>
                    <a:lnTo>
                      <a:pt x="10" y="240"/>
                    </a:lnTo>
                    <a:lnTo>
                      <a:pt x="5" y="258"/>
                    </a:lnTo>
                    <a:lnTo>
                      <a:pt x="2" y="276"/>
                    </a:lnTo>
                    <a:lnTo>
                      <a:pt x="0" y="295"/>
                    </a:lnTo>
                    <a:lnTo>
                      <a:pt x="0" y="295"/>
                    </a:lnTo>
                    <a:lnTo>
                      <a:pt x="1" y="297"/>
                    </a:lnTo>
                    <a:lnTo>
                      <a:pt x="2" y="298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10" y="297"/>
                    </a:lnTo>
                    <a:lnTo>
                      <a:pt x="11" y="295"/>
                    </a:lnTo>
                    <a:lnTo>
                      <a:pt x="11" y="295"/>
                    </a:lnTo>
                    <a:lnTo>
                      <a:pt x="12" y="275"/>
                    </a:lnTo>
                    <a:lnTo>
                      <a:pt x="15" y="257"/>
                    </a:lnTo>
                    <a:lnTo>
                      <a:pt x="19" y="238"/>
                    </a:lnTo>
                    <a:lnTo>
                      <a:pt x="24" y="220"/>
                    </a:lnTo>
                    <a:lnTo>
                      <a:pt x="35" y="183"/>
                    </a:lnTo>
                    <a:lnTo>
                      <a:pt x="40" y="165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8" y="127"/>
                    </a:lnTo>
                    <a:lnTo>
                      <a:pt x="53" y="107"/>
                    </a:lnTo>
                    <a:lnTo>
                      <a:pt x="58" y="88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70" y="53"/>
                    </a:lnTo>
                    <a:lnTo>
                      <a:pt x="78" y="38"/>
                    </a:lnTo>
                    <a:lnTo>
                      <a:pt x="83" y="21"/>
                    </a:lnTo>
                    <a:lnTo>
                      <a:pt x="85" y="13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5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9" y="1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72"/>
              <p:cNvSpPr/>
              <p:nvPr/>
            </p:nvSpPr>
            <p:spPr bwMode="auto">
              <a:xfrm>
                <a:off x="2516188" y="2557463"/>
                <a:ext cx="28575" cy="163513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29" y="78"/>
                  </a:cxn>
                  <a:cxn ang="0">
                    <a:pos x="16" y="152"/>
                  </a:cxn>
                  <a:cxn ang="0">
                    <a:pos x="10" y="189"/>
                  </a:cxn>
                  <a:cxn ang="0">
                    <a:pos x="4" y="226"/>
                  </a:cxn>
                  <a:cxn ang="0">
                    <a:pos x="1" y="265"/>
                  </a:cxn>
                  <a:cxn ang="0">
                    <a:pos x="0" y="303"/>
                  </a:cxn>
                  <a:cxn ang="0">
                    <a:pos x="0" y="303"/>
                  </a:cxn>
                  <a:cxn ang="0">
                    <a:pos x="0" y="304"/>
                  </a:cxn>
                  <a:cxn ang="0">
                    <a:pos x="1" y="306"/>
                  </a:cxn>
                  <a:cxn ang="0">
                    <a:pos x="2" y="307"/>
                  </a:cxn>
                  <a:cxn ang="0">
                    <a:pos x="4" y="307"/>
                  </a:cxn>
                  <a:cxn ang="0">
                    <a:pos x="6" y="307"/>
                  </a:cxn>
                  <a:cxn ang="0">
                    <a:pos x="7" y="306"/>
                  </a:cxn>
                  <a:cxn ang="0">
                    <a:pos x="9" y="304"/>
                  </a:cxn>
                  <a:cxn ang="0">
                    <a:pos x="10" y="303"/>
                  </a:cxn>
                  <a:cxn ang="0">
                    <a:pos x="10" y="303"/>
                  </a:cxn>
                  <a:cxn ang="0">
                    <a:pos x="11" y="265"/>
                  </a:cxn>
                  <a:cxn ang="0">
                    <a:pos x="14" y="227"/>
                  </a:cxn>
                  <a:cxn ang="0">
                    <a:pos x="19" y="190"/>
                  </a:cxn>
                  <a:cxn ang="0">
                    <a:pos x="25" y="153"/>
                  </a:cxn>
                  <a:cxn ang="0">
                    <a:pos x="38" y="80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4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8" y="0"/>
                  </a:cxn>
                  <a:cxn ang="0">
                    <a:pos x="47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3" h="307">
                    <a:moveTo>
                      <a:pt x="45" y="4"/>
                    </a:moveTo>
                    <a:lnTo>
                      <a:pt x="45" y="4"/>
                    </a:lnTo>
                    <a:lnTo>
                      <a:pt x="29" y="78"/>
                    </a:lnTo>
                    <a:lnTo>
                      <a:pt x="16" y="152"/>
                    </a:lnTo>
                    <a:lnTo>
                      <a:pt x="10" y="189"/>
                    </a:lnTo>
                    <a:lnTo>
                      <a:pt x="4" y="226"/>
                    </a:lnTo>
                    <a:lnTo>
                      <a:pt x="1" y="265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304"/>
                    </a:lnTo>
                    <a:lnTo>
                      <a:pt x="1" y="306"/>
                    </a:lnTo>
                    <a:lnTo>
                      <a:pt x="2" y="307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7" y="306"/>
                    </a:lnTo>
                    <a:lnTo>
                      <a:pt x="9" y="304"/>
                    </a:lnTo>
                    <a:lnTo>
                      <a:pt x="10" y="303"/>
                    </a:lnTo>
                    <a:lnTo>
                      <a:pt x="10" y="303"/>
                    </a:lnTo>
                    <a:lnTo>
                      <a:pt x="11" y="265"/>
                    </a:lnTo>
                    <a:lnTo>
                      <a:pt x="14" y="227"/>
                    </a:lnTo>
                    <a:lnTo>
                      <a:pt x="19" y="190"/>
                    </a:lnTo>
                    <a:lnTo>
                      <a:pt x="25" y="153"/>
                    </a:lnTo>
                    <a:lnTo>
                      <a:pt x="38" y="80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8" y="0"/>
                    </a:lnTo>
                    <a:lnTo>
                      <a:pt x="47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73"/>
              <p:cNvSpPr/>
              <p:nvPr/>
            </p:nvSpPr>
            <p:spPr bwMode="auto">
              <a:xfrm>
                <a:off x="2549525" y="2571750"/>
                <a:ext cx="28575" cy="161925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4" y="12"/>
                  </a:cxn>
                  <a:cxn ang="0">
                    <a:pos x="42" y="21"/>
                  </a:cxn>
                  <a:cxn ang="0">
                    <a:pos x="37" y="37"/>
                  </a:cxn>
                  <a:cxn ang="0">
                    <a:pos x="33" y="53"/>
                  </a:cxn>
                  <a:cxn ang="0">
                    <a:pos x="29" y="68"/>
                  </a:cxn>
                  <a:cxn ang="0">
                    <a:pos x="29" y="68"/>
                  </a:cxn>
                  <a:cxn ang="0">
                    <a:pos x="27" y="88"/>
                  </a:cxn>
                  <a:cxn ang="0">
                    <a:pos x="25" y="107"/>
                  </a:cxn>
                  <a:cxn ang="0">
                    <a:pos x="21" y="147"/>
                  </a:cxn>
                  <a:cxn ang="0">
                    <a:pos x="21" y="147"/>
                  </a:cxn>
                  <a:cxn ang="0">
                    <a:pos x="15" y="185"/>
                  </a:cxn>
                  <a:cxn ang="0">
                    <a:pos x="7" y="224"/>
                  </a:cxn>
                  <a:cxn ang="0">
                    <a:pos x="2" y="262"/>
                  </a:cxn>
                  <a:cxn ang="0">
                    <a:pos x="1" y="282"/>
                  </a:cxn>
                  <a:cxn ang="0">
                    <a:pos x="0" y="302"/>
                  </a:cxn>
                  <a:cxn ang="0">
                    <a:pos x="0" y="302"/>
                  </a:cxn>
                  <a:cxn ang="0">
                    <a:pos x="0" y="304"/>
                  </a:cxn>
                  <a:cxn ang="0">
                    <a:pos x="1" y="305"/>
                  </a:cxn>
                  <a:cxn ang="0">
                    <a:pos x="3" y="306"/>
                  </a:cxn>
                  <a:cxn ang="0">
                    <a:pos x="4" y="306"/>
                  </a:cxn>
                  <a:cxn ang="0">
                    <a:pos x="6" y="306"/>
                  </a:cxn>
                  <a:cxn ang="0">
                    <a:pos x="7" y="305"/>
                  </a:cxn>
                  <a:cxn ang="0">
                    <a:pos x="10" y="304"/>
                  </a:cxn>
                  <a:cxn ang="0">
                    <a:pos x="10" y="302"/>
                  </a:cxn>
                  <a:cxn ang="0">
                    <a:pos x="10" y="302"/>
                  </a:cxn>
                  <a:cxn ang="0">
                    <a:pos x="11" y="281"/>
                  </a:cxn>
                  <a:cxn ang="0">
                    <a:pos x="13" y="261"/>
                  </a:cxn>
                  <a:cxn ang="0">
                    <a:pos x="18" y="221"/>
                  </a:cxn>
                  <a:cxn ang="0">
                    <a:pos x="24" y="181"/>
                  </a:cxn>
                  <a:cxn ang="0">
                    <a:pos x="31" y="140"/>
                  </a:cxn>
                  <a:cxn ang="0">
                    <a:pos x="31" y="140"/>
                  </a:cxn>
                  <a:cxn ang="0">
                    <a:pos x="35" y="102"/>
                  </a:cxn>
                  <a:cxn ang="0">
                    <a:pos x="37" y="83"/>
                  </a:cxn>
                  <a:cxn ang="0">
                    <a:pos x="40" y="64"/>
                  </a:cxn>
                  <a:cxn ang="0">
                    <a:pos x="40" y="64"/>
                  </a:cxn>
                  <a:cxn ang="0">
                    <a:pos x="43" y="49"/>
                  </a:cxn>
                  <a:cxn ang="0">
                    <a:pos x="48" y="34"/>
                  </a:cxn>
                  <a:cxn ang="0">
                    <a:pos x="52" y="20"/>
                  </a:cxn>
                  <a:cxn ang="0">
                    <a:pos x="53" y="12"/>
                  </a:cxn>
                  <a:cxn ang="0">
                    <a:pos x="54" y="4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6" y="1"/>
                  </a:cxn>
                  <a:cxn ang="0">
                    <a:pos x="45" y="2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54" h="306">
                    <a:moveTo>
                      <a:pt x="45" y="4"/>
                    </a:moveTo>
                    <a:lnTo>
                      <a:pt x="45" y="4"/>
                    </a:lnTo>
                    <a:lnTo>
                      <a:pt x="44" y="12"/>
                    </a:lnTo>
                    <a:lnTo>
                      <a:pt x="42" y="21"/>
                    </a:lnTo>
                    <a:lnTo>
                      <a:pt x="37" y="37"/>
                    </a:lnTo>
                    <a:lnTo>
                      <a:pt x="33" y="53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7" y="88"/>
                    </a:lnTo>
                    <a:lnTo>
                      <a:pt x="25" y="107"/>
                    </a:lnTo>
                    <a:lnTo>
                      <a:pt x="21" y="147"/>
                    </a:lnTo>
                    <a:lnTo>
                      <a:pt x="21" y="147"/>
                    </a:lnTo>
                    <a:lnTo>
                      <a:pt x="15" y="185"/>
                    </a:lnTo>
                    <a:lnTo>
                      <a:pt x="7" y="224"/>
                    </a:lnTo>
                    <a:lnTo>
                      <a:pt x="2" y="262"/>
                    </a:lnTo>
                    <a:lnTo>
                      <a:pt x="1" y="282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0" y="304"/>
                    </a:lnTo>
                    <a:lnTo>
                      <a:pt x="1" y="305"/>
                    </a:lnTo>
                    <a:lnTo>
                      <a:pt x="3" y="306"/>
                    </a:lnTo>
                    <a:lnTo>
                      <a:pt x="4" y="306"/>
                    </a:lnTo>
                    <a:lnTo>
                      <a:pt x="6" y="306"/>
                    </a:lnTo>
                    <a:lnTo>
                      <a:pt x="7" y="305"/>
                    </a:lnTo>
                    <a:lnTo>
                      <a:pt x="10" y="304"/>
                    </a:lnTo>
                    <a:lnTo>
                      <a:pt x="10" y="302"/>
                    </a:lnTo>
                    <a:lnTo>
                      <a:pt x="10" y="302"/>
                    </a:lnTo>
                    <a:lnTo>
                      <a:pt x="11" y="281"/>
                    </a:lnTo>
                    <a:lnTo>
                      <a:pt x="13" y="261"/>
                    </a:lnTo>
                    <a:lnTo>
                      <a:pt x="18" y="221"/>
                    </a:lnTo>
                    <a:lnTo>
                      <a:pt x="24" y="181"/>
                    </a:lnTo>
                    <a:lnTo>
                      <a:pt x="31" y="140"/>
                    </a:lnTo>
                    <a:lnTo>
                      <a:pt x="31" y="140"/>
                    </a:lnTo>
                    <a:lnTo>
                      <a:pt x="35" y="102"/>
                    </a:lnTo>
                    <a:lnTo>
                      <a:pt x="37" y="8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3" y="49"/>
                    </a:lnTo>
                    <a:lnTo>
                      <a:pt x="48" y="34"/>
                    </a:lnTo>
                    <a:lnTo>
                      <a:pt x="52" y="20"/>
                    </a:lnTo>
                    <a:lnTo>
                      <a:pt x="53" y="1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74"/>
              <p:cNvSpPr/>
              <p:nvPr/>
            </p:nvSpPr>
            <p:spPr bwMode="auto">
              <a:xfrm>
                <a:off x="2579688" y="2598738"/>
                <a:ext cx="15875" cy="15557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8" y="40"/>
                  </a:cxn>
                  <a:cxn ang="0">
                    <a:pos x="16" y="75"/>
                  </a:cxn>
                  <a:cxn ang="0">
                    <a:pos x="12" y="110"/>
                  </a:cxn>
                  <a:cxn ang="0">
                    <a:pos x="8" y="146"/>
                  </a:cxn>
                  <a:cxn ang="0">
                    <a:pos x="8" y="146"/>
                  </a:cxn>
                  <a:cxn ang="0">
                    <a:pos x="6" y="164"/>
                  </a:cxn>
                  <a:cxn ang="0">
                    <a:pos x="6" y="181"/>
                  </a:cxn>
                  <a:cxn ang="0">
                    <a:pos x="5" y="217"/>
                  </a:cxn>
                  <a:cxn ang="0">
                    <a:pos x="4" y="252"/>
                  </a:cxn>
                  <a:cxn ang="0">
                    <a:pos x="3" y="269"/>
                  </a:cxn>
                  <a:cxn ang="0">
                    <a:pos x="0" y="287"/>
                  </a:cxn>
                  <a:cxn ang="0">
                    <a:pos x="0" y="287"/>
                  </a:cxn>
                  <a:cxn ang="0">
                    <a:pos x="0" y="289"/>
                  </a:cxn>
                  <a:cxn ang="0">
                    <a:pos x="1" y="291"/>
                  </a:cxn>
                  <a:cxn ang="0">
                    <a:pos x="4" y="293"/>
                  </a:cxn>
                  <a:cxn ang="0">
                    <a:pos x="5" y="293"/>
                  </a:cxn>
                  <a:cxn ang="0">
                    <a:pos x="7" y="293"/>
                  </a:cxn>
                  <a:cxn ang="0">
                    <a:pos x="8" y="292"/>
                  </a:cxn>
                  <a:cxn ang="0">
                    <a:pos x="9" y="290"/>
                  </a:cxn>
                  <a:cxn ang="0">
                    <a:pos x="9" y="290"/>
                  </a:cxn>
                  <a:cxn ang="0">
                    <a:pos x="11" y="274"/>
                  </a:cxn>
                  <a:cxn ang="0">
                    <a:pos x="13" y="258"/>
                  </a:cxn>
                  <a:cxn ang="0">
                    <a:pos x="16" y="226"/>
                  </a:cxn>
                  <a:cxn ang="0">
                    <a:pos x="16" y="194"/>
                  </a:cxn>
                  <a:cxn ang="0">
                    <a:pos x="16" y="162"/>
                  </a:cxn>
                  <a:cxn ang="0">
                    <a:pos x="16" y="162"/>
                  </a:cxn>
                  <a:cxn ang="0">
                    <a:pos x="17" y="143"/>
                  </a:cxn>
                  <a:cxn ang="0">
                    <a:pos x="19" y="125"/>
                  </a:cxn>
                  <a:cxn ang="0">
                    <a:pos x="22" y="106"/>
                  </a:cxn>
                  <a:cxn ang="0">
                    <a:pos x="24" y="87"/>
                  </a:cxn>
                  <a:cxn ang="0">
                    <a:pos x="24" y="87"/>
                  </a:cxn>
                  <a:cxn ang="0">
                    <a:pos x="27" y="46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28" h="293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0"/>
                    </a:lnTo>
                    <a:lnTo>
                      <a:pt x="16" y="75"/>
                    </a:lnTo>
                    <a:lnTo>
                      <a:pt x="12" y="110"/>
                    </a:lnTo>
                    <a:lnTo>
                      <a:pt x="8" y="146"/>
                    </a:lnTo>
                    <a:lnTo>
                      <a:pt x="8" y="146"/>
                    </a:lnTo>
                    <a:lnTo>
                      <a:pt x="6" y="164"/>
                    </a:lnTo>
                    <a:lnTo>
                      <a:pt x="6" y="181"/>
                    </a:lnTo>
                    <a:lnTo>
                      <a:pt x="5" y="217"/>
                    </a:lnTo>
                    <a:lnTo>
                      <a:pt x="4" y="252"/>
                    </a:lnTo>
                    <a:lnTo>
                      <a:pt x="3" y="269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0" y="289"/>
                    </a:lnTo>
                    <a:lnTo>
                      <a:pt x="1" y="291"/>
                    </a:lnTo>
                    <a:lnTo>
                      <a:pt x="4" y="293"/>
                    </a:lnTo>
                    <a:lnTo>
                      <a:pt x="5" y="293"/>
                    </a:lnTo>
                    <a:lnTo>
                      <a:pt x="7" y="293"/>
                    </a:lnTo>
                    <a:lnTo>
                      <a:pt x="8" y="292"/>
                    </a:lnTo>
                    <a:lnTo>
                      <a:pt x="9" y="290"/>
                    </a:lnTo>
                    <a:lnTo>
                      <a:pt x="9" y="290"/>
                    </a:lnTo>
                    <a:lnTo>
                      <a:pt x="11" y="274"/>
                    </a:lnTo>
                    <a:lnTo>
                      <a:pt x="13" y="258"/>
                    </a:lnTo>
                    <a:lnTo>
                      <a:pt x="16" y="226"/>
                    </a:lnTo>
                    <a:lnTo>
                      <a:pt x="16" y="194"/>
                    </a:lnTo>
                    <a:lnTo>
                      <a:pt x="16" y="162"/>
                    </a:lnTo>
                    <a:lnTo>
                      <a:pt x="16" y="162"/>
                    </a:lnTo>
                    <a:lnTo>
                      <a:pt x="17" y="143"/>
                    </a:lnTo>
                    <a:lnTo>
                      <a:pt x="19" y="125"/>
                    </a:lnTo>
                    <a:lnTo>
                      <a:pt x="22" y="106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7" y="46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75"/>
              <p:cNvSpPr/>
              <p:nvPr/>
            </p:nvSpPr>
            <p:spPr bwMode="auto">
              <a:xfrm>
                <a:off x="2609850" y="2592388"/>
                <a:ext cx="25400" cy="1587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23"/>
                  </a:cxn>
                  <a:cxn ang="0">
                    <a:pos x="36" y="42"/>
                  </a:cxn>
                  <a:cxn ang="0">
                    <a:pos x="32" y="78"/>
                  </a:cxn>
                  <a:cxn ang="0">
                    <a:pos x="26" y="114"/>
                  </a:cxn>
                  <a:cxn ang="0">
                    <a:pos x="18" y="150"/>
                  </a:cxn>
                  <a:cxn ang="0">
                    <a:pos x="12" y="186"/>
                  </a:cxn>
                  <a:cxn ang="0">
                    <a:pos x="6" y="222"/>
                  </a:cxn>
                  <a:cxn ang="0">
                    <a:pos x="2" y="258"/>
                  </a:cxn>
                  <a:cxn ang="0">
                    <a:pos x="1" y="277"/>
                  </a:cxn>
                  <a:cxn ang="0">
                    <a:pos x="0" y="296"/>
                  </a:cxn>
                  <a:cxn ang="0">
                    <a:pos x="0" y="296"/>
                  </a:cxn>
                  <a:cxn ang="0">
                    <a:pos x="0" y="298"/>
                  </a:cxn>
                  <a:cxn ang="0">
                    <a:pos x="1" y="299"/>
                  </a:cxn>
                  <a:cxn ang="0">
                    <a:pos x="3" y="300"/>
                  </a:cxn>
                  <a:cxn ang="0">
                    <a:pos x="4" y="300"/>
                  </a:cxn>
                  <a:cxn ang="0">
                    <a:pos x="6" y="300"/>
                  </a:cxn>
                  <a:cxn ang="0">
                    <a:pos x="8" y="299"/>
                  </a:cxn>
                  <a:cxn ang="0">
                    <a:pos x="9" y="298"/>
                  </a:cxn>
                  <a:cxn ang="0">
                    <a:pos x="9" y="296"/>
                  </a:cxn>
                  <a:cxn ang="0">
                    <a:pos x="9" y="296"/>
                  </a:cxn>
                  <a:cxn ang="0">
                    <a:pos x="10" y="277"/>
                  </a:cxn>
                  <a:cxn ang="0">
                    <a:pos x="11" y="258"/>
                  </a:cxn>
                  <a:cxn ang="0">
                    <a:pos x="15" y="222"/>
                  </a:cxn>
                  <a:cxn ang="0">
                    <a:pos x="22" y="186"/>
                  </a:cxn>
                  <a:cxn ang="0">
                    <a:pos x="29" y="150"/>
                  </a:cxn>
                  <a:cxn ang="0">
                    <a:pos x="35" y="114"/>
                  </a:cxn>
                  <a:cxn ang="0">
                    <a:pos x="41" y="78"/>
                  </a:cxn>
                  <a:cxn ang="0">
                    <a:pos x="45" y="42"/>
                  </a:cxn>
                  <a:cxn ang="0">
                    <a:pos x="46" y="23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300">
                    <a:moveTo>
                      <a:pt x="38" y="4"/>
                    </a:moveTo>
                    <a:lnTo>
                      <a:pt x="38" y="4"/>
                    </a:lnTo>
                    <a:lnTo>
                      <a:pt x="37" y="23"/>
                    </a:lnTo>
                    <a:lnTo>
                      <a:pt x="36" y="42"/>
                    </a:lnTo>
                    <a:lnTo>
                      <a:pt x="32" y="78"/>
                    </a:lnTo>
                    <a:lnTo>
                      <a:pt x="26" y="114"/>
                    </a:lnTo>
                    <a:lnTo>
                      <a:pt x="18" y="150"/>
                    </a:lnTo>
                    <a:lnTo>
                      <a:pt x="12" y="186"/>
                    </a:lnTo>
                    <a:lnTo>
                      <a:pt x="6" y="222"/>
                    </a:lnTo>
                    <a:lnTo>
                      <a:pt x="2" y="258"/>
                    </a:lnTo>
                    <a:lnTo>
                      <a:pt x="1" y="277"/>
                    </a:lnTo>
                    <a:lnTo>
                      <a:pt x="0" y="296"/>
                    </a:lnTo>
                    <a:lnTo>
                      <a:pt x="0" y="296"/>
                    </a:lnTo>
                    <a:lnTo>
                      <a:pt x="0" y="298"/>
                    </a:lnTo>
                    <a:lnTo>
                      <a:pt x="1" y="299"/>
                    </a:lnTo>
                    <a:lnTo>
                      <a:pt x="3" y="300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8" y="299"/>
                    </a:lnTo>
                    <a:lnTo>
                      <a:pt x="9" y="298"/>
                    </a:lnTo>
                    <a:lnTo>
                      <a:pt x="9" y="296"/>
                    </a:lnTo>
                    <a:lnTo>
                      <a:pt x="9" y="296"/>
                    </a:lnTo>
                    <a:lnTo>
                      <a:pt x="10" y="277"/>
                    </a:lnTo>
                    <a:lnTo>
                      <a:pt x="11" y="258"/>
                    </a:lnTo>
                    <a:lnTo>
                      <a:pt x="15" y="222"/>
                    </a:lnTo>
                    <a:lnTo>
                      <a:pt x="22" y="186"/>
                    </a:lnTo>
                    <a:lnTo>
                      <a:pt x="29" y="150"/>
                    </a:lnTo>
                    <a:lnTo>
                      <a:pt x="35" y="114"/>
                    </a:lnTo>
                    <a:lnTo>
                      <a:pt x="41" y="78"/>
                    </a:lnTo>
                    <a:lnTo>
                      <a:pt x="45" y="42"/>
                    </a:lnTo>
                    <a:lnTo>
                      <a:pt x="46" y="23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76"/>
              <p:cNvSpPr/>
              <p:nvPr/>
            </p:nvSpPr>
            <p:spPr bwMode="auto">
              <a:xfrm>
                <a:off x="2649538" y="2581275"/>
                <a:ext cx="22225" cy="206375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3" y="25"/>
                  </a:cxn>
                  <a:cxn ang="0">
                    <a:pos x="30" y="47"/>
                  </a:cxn>
                  <a:cxn ang="0">
                    <a:pos x="24" y="89"/>
                  </a:cxn>
                  <a:cxn ang="0">
                    <a:pos x="19" y="133"/>
                  </a:cxn>
                  <a:cxn ang="0">
                    <a:pos x="17" y="154"/>
                  </a:cxn>
                  <a:cxn ang="0">
                    <a:pos x="16" y="175"/>
                  </a:cxn>
                  <a:cxn ang="0">
                    <a:pos x="16" y="175"/>
                  </a:cxn>
                  <a:cxn ang="0">
                    <a:pos x="15" y="191"/>
                  </a:cxn>
                  <a:cxn ang="0">
                    <a:pos x="14" y="207"/>
                  </a:cxn>
                  <a:cxn ang="0">
                    <a:pos x="11" y="239"/>
                  </a:cxn>
                  <a:cxn ang="0">
                    <a:pos x="11" y="239"/>
                  </a:cxn>
                  <a:cxn ang="0">
                    <a:pos x="6" y="290"/>
                  </a:cxn>
                  <a:cxn ang="0">
                    <a:pos x="2" y="340"/>
                  </a:cxn>
                  <a:cxn ang="0">
                    <a:pos x="2" y="340"/>
                  </a:cxn>
                  <a:cxn ang="0">
                    <a:pos x="1" y="351"/>
                  </a:cxn>
                  <a:cxn ang="0">
                    <a:pos x="0" y="365"/>
                  </a:cxn>
                  <a:cxn ang="0">
                    <a:pos x="0" y="372"/>
                  </a:cxn>
                  <a:cxn ang="0">
                    <a:pos x="0" y="380"/>
                  </a:cxn>
                  <a:cxn ang="0">
                    <a:pos x="2" y="385"/>
                  </a:cxn>
                  <a:cxn ang="0">
                    <a:pos x="3" y="387"/>
                  </a:cxn>
                  <a:cxn ang="0">
                    <a:pos x="5" y="388"/>
                  </a:cxn>
                  <a:cxn ang="0">
                    <a:pos x="5" y="388"/>
                  </a:cxn>
                  <a:cxn ang="0">
                    <a:pos x="7" y="388"/>
                  </a:cxn>
                  <a:cxn ang="0">
                    <a:pos x="8" y="388"/>
                  </a:cxn>
                  <a:cxn ang="0">
                    <a:pos x="11" y="387"/>
                  </a:cxn>
                  <a:cxn ang="0">
                    <a:pos x="12" y="386"/>
                  </a:cxn>
                  <a:cxn ang="0">
                    <a:pos x="13" y="384"/>
                  </a:cxn>
                  <a:cxn ang="0">
                    <a:pos x="13" y="383"/>
                  </a:cxn>
                  <a:cxn ang="0">
                    <a:pos x="12" y="381"/>
                  </a:cxn>
                  <a:cxn ang="0">
                    <a:pos x="10" y="380"/>
                  </a:cxn>
                  <a:cxn ang="0">
                    <a:pos x="10" y="380"/>
                  </a:cxn>
                  <a:cxn ang="0">
                    <a:pos x="12" y="380"/>
                  </a:cxn>
                  <a:cxn ang="0">
                    <a:pos x="12" y="380"/>
                  </a:cxn>
                  <a:cxn ang="0">
                    <a:pos x="11" y="375"/>
                  </a:cxn>
                  <a:cxn ang="0">
                    <a:pos x="11" y="375"/>
                  </a:cxn>
                  <a:cxn ang="0">
                    <a:pos x="12" y="362"/>
                  </a:cxn>
                  <a:cxn ang="0">
                    <a:pos x="12" y="362"/>
                  </a:cxn>
                  <a:cxn ang="0">
                    <a:pos x="14" y="324"/>
                  </a:cxn>
                  <a:cxn ang="0">
                    <a:pos x="14" y="324"/>
                  </a:cxn>
                  <a:cxn ang="0">
                    <a:pos x="21" y="226"/>
                  </a:cxn>
                  <a:cxn ang="0">
                    <a:pos x="21" y="226"/>
                  </a:cxn>
                  <a:cxn ang="0">
                    <a:pos x="23" y="197"/>
                  </a:cxn>
                  <a:cxn ang="0">
                    <a:pos x="26" y="168"/>
                  </a:cxn>
                  <a:cxn ang="0">
                    <a:pos x="26" y="168"/>
                  </a:cxn>
                  <a:cxn ang="0">
                    <a:pos x="30" y="127"/>
                  </a:cxn>
                  <a:cxn ang="0">
                    <a:pos x="33" y="86"/>
                  </a:cxn>
                  <a:cxn ang="0">
                    <a:pos x="33" y="86"/>
                  </a:cxn>
                  <a:cxn ang="0">
                    <a:pos x="36" y="66"/>
                  </a:cxn>
                  <a:cxn ang="0">
                    <a:pos x="39" y="45"/>
                  </a:cxn>
                  <a:cxn ang="0">
                    <a:pos x="42" y="25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4" y="3"/>
                  </a:cxn>
                  <a:cxn ang="0">
                    <a:pos x="43" y="1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7" y="1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44" h="388">
                    <a:moveTo>
                      <a:pt x="34" y="5"/>
                    </a:moveTo>
                    <a:lnTo>
                      <a:pt x="34" y="5"/>
                    </a:lnTo>
                    <a:lnTo>
                      <a:pt x="33" y="25"/>
                    </a:lnTo>
                    <a:lnTo>
                      <a:pt x="30" y="47"/>
                    </a:lnTo>
                    <a:lnTo>
                      <a:pt x="24" y="89"/>
                    </a:lnTo>
                    <a:lnTo>
                      <a:pt x="19" y="133"/>
                    </a:lnTo>
                    <a:lnTo>
                      <a:pt x="17" y="154"/>
                    </a:lnTo>
                    <a:lnTo>
                      <a:pt x="16" y="175"/>
                    </a:lnTo>
                    <a:lnTo>
                      <a:pt x="16" y="175"/>
                    </a:lnTo>
                    <a:lnTo>
                      <a:pt x="15" y="191"/>
                    </a:lnTo>
                    <a:lnTo>
                      <a:pt x="14" y="207"/>
                    </a:lnTo>
                    <a:lnTo>
                      <a:pt x="11" y="239"/>
                    </a:lnTo>
                    <a:lnTo>
                      <a:pt x="11" y="239"/>
                    </a:lnTo>
                    <a:lnTo>
                      <a:pt x="6" y="290"/>
                    </a:lnTo>
                    <a:lnTo>
                      <a:pt x="2" y="340"/>
                    </a:lnTo>
                    <a:lnTo>
                      <a:pt x="2" y="340"/>
                    </a:lnTo>
                    <a:lnTo>
                      <a:pt x="1" y="351"/>
                    </a:lnTo>
                    <a:lnTo>
                      <a:pt x="0" y="365"/>
                    </a:lnTo>
                    <a:lnTo>
                      <a:pt x="0" y="372"/>
                    </a:lnTo>
                    <a:lnTo>
                      <a:pt x="0" y="380"/>
                    </a:lnTo>
                    <a:lnTo>
                      <a:pt x="2" y="385"/>
                    </a:lnTo>
                    <a:lnTo>
                      <a:pt x="3" y="387"/>
                    </a:lnTo>
                    <a:lnTo>
                      <a:pt x="5" y="388"/>
                    </a:lnTo>
                    <a:lnTo>
                      <a:pt x="5" y="388"/>
                    </a:lnTo>
                    <a:lnTo>
                      <a:pt x="7" y="388"/>
                    </a:lnTo>
                    <a:lnTo>
                      <a:pt x="8" y="388"/>
                    </a:lnTo>
                    <a:lnTo>
                      <a:pt x="11" y="387"/>
                    </a:lnTo>
                    <a:lnTo>
                      <a:pt x="12" y="386"/>
                    </a:lnTo>
                    <a:lnTo>
                      <a:pt x="13" y="384"/>
                    </a:lnTo>
                    <a:lnTo>
                      <a:pt x="13" y="383"/>
                    </a:lnTo>
                    <a:lnTo>
                      <a:pt x="12" y="381"/>
                    </a:lnTo>
                    <a:lnTo>
                      <a:pt x="10" y="380"/>
                    </a:lnTo>
                    <a:lnTo>
                      <a:pt x="10" y="380"/>
                    </a:lnTo>
                    <a:lnTo>
                      <a:pt x="12" y="380"/>
                    </a:lnTo>
                    <a:lnTo>
                      <a:pt x="12" y="380"/>
                    </a:lnTo>
                    <a:lnTo>
                      <a:pt x="11" y="375"/>
                    </a:lnTo>
                    <a:lnTo>
                      <a:pt x="11" y="375"/>
                    </a:lnTo>
                    <a:lnTo>
                      <a:pt x="12" y="362"/>
                    </a:lnTo>
                    <a:lnTo>
                      <a:pt x="12" y="362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1" y="226"/>
                    </a:lnTo>
                    <a:lnTo>
                      <a:pt x="21" y="226"/>
                    </a:lnTo>
                    <a:lnTo>
                      <a:pt x="23" y="197"/>
                    </a:lnTo>
                    <a:lnTo>
                      <a:pt x="26" y="168"/>
                    </a:lnTo>
                    <a:lnTo>
                      <a:pt x="26" y="168"/>
                    </a:lnTo>
                    <a:lnTo>
                      <a:pt x="30" y="127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6" y="66"/>
                    </a:lnTo>
                    <a:lnTo>
                      <a:pt x="39" y="45"/>
                    </a:lnTo>
                    <a:lnTo>
                      <a:pt x="42" y="25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77"/>
              <p:cNvSpPr/>
              <p:nvPr/>
            </p:nvSpPr>
            <p:spPr bwMode="auto">
              <a:xfrm>
                <a:off x="2687638" y="2544763"/>
                <a:ext cx="20638" cy="236538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31" y="5"/>
                  </a:cxn>
                  <a:cxn ang="0">
                    <a:pos x="29" y="58"/>
                  </a:cxn>
                  <a:cxn ang="0">
                    <a:pos x="26" y="113"/>
                  </a:cxn>
                  <a:cxn ang="0">
                    <a:pos x="23" y="167"/>
                  </a:cxn>
                  <a:cxn ang="0">
                    <a:pos x="18" y="219"/>
                  </a:cxn>
                  <a:cxn ang="0">
                    <a:pos x="18" y="219"/>
                  </a:cxn>
                  <a:cxn ang="0">
                    <a:pos x="13" y="275"/>
                  </a:cxn>
                  <a:cxn ang="0">
                    <a:pos x="7" y="330"/>
                  </a:cxn>
                  <a:cxn ang="0">
                    <a:pos x="2" y="386"/>
                  </a:cxn>
                  <a:cxn ang="0">
                    <a:pos x="0" y="414"/>
                  </a:cxn>
                  <a:cxn ang="0">
                    <a:pos x="0" y="441"/>
                  </a:cxn>
                  <a:cxn ang="0">
                    <a:pos x="0" y="441"/>
                  </a:cxn>
                  <a:cxn ang="0">
                    <a:pos x="0" y="444"/>
                  </a:cxn>
                  <a:cxn ang="0">
                    <a:pos x="1" y="445"/>
                  </a:cxn>
                  <a:cxn ang="0">
                    <a:pos x="3" y="446"/>
                  </a:cxn>
                  <a:cxn ang="0">
                    <a:pos x="4" y="446"/>
                  </a:cxn>
                  <a:cxn ang="0">
                    <a:pos x="6" y="446"/>
                  </a:cxn>
                  <a:cxn ang="0">
                    <a:pos x="7" y="445"/>
                  </a:cxn>
                  <a:cxn ang="0">
                    <a:pos x="8" y="444"/>
                  </a:cxn>
                  <a:cxn ang="0">
                    <a:pos x="9" y="441"/>
                  </a:cxn>
                  <a:cxn ang="0">
                    <a:pos x="9" y="441"/>
                  </a:cxn>
                  <a:cxn ang="0">
                    <a:pos x="10" y="414"/>
                  </a:cxn>
                  <a:cxn ang="0">
                    <a:pos x="11" y="386"/>
                  </a:cxn>
                  <a:cxn ang="0">
                    <a:pos x="16" y="330"/>
                  </a:cxn>
                  <a:cxn ang="0">
                    <a:pos x="22" y="275"/>
                  </a:cxn>
                  <a:cxn ang="0">
                    <a:pos x="27" y="219"/>
                  </a:cxn>
                  <a:cxn ang="0">
                    <a:pos x="27" y="219"/>
                  </a:cxn>
                  <a:cxn ang="0">
                    <a:pos x="33" y="167"/>
                  </a:cxn>
                  <a:cxn ang="0">
                    <a:pos x="37" y="113"/>
                  </a:cxn>
                  <a:cxn ang="0">
                    <a:pos x="39" y="59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1" y="5"/>
                  </a:cxn>
                  <a:cxn ang="0">
                    <a:pos x="31" y="5"/>
                  </a:cxn>
                </a:cxnLst>
                <a:rect l="0" t="0" r="r" b="b"/>
                <a:pathLst>
                  <a:path w="40" h="446">
                    <a:moveTo>
                      <a:pt x="31" y="5"/>
                    </a:moveTo>
                    <a:lnTo>
                      <a:pt x="31" y="5"/>
                    </a:lnTo>
                    <a:lnTo>
                      <a:pt x="29" y="58"/>
                    </a:lnTo>
                    <a:lnTo>
                      <a:pt x="26" y="113"/>
                    </a:lnTo>
                    <a:lnTo>
                      <a:pt x="23" y="167"/>
                    </a:lnTo>
                    <a:lnTo>
                      <a:pt x="18" y="219"/>
                    </a:lnTo>
                    <a:lnTo>
                      <a:pt x="18" y="219"/>
                    </a:lnTo>
                    <a:lnTo>
                      <a:pt x="13" y="275"/>
                    </a:lnTo>
                    <a:lnTo>
                      <a:pt x="7" y="330"/>
                    </a:lnTo>
                    <a:lnTo>
                      <a:pt x="2" y="386"/>
                    </a:lnTo>
                    <a:lnTo>
                      <a:pt x="0" y="414"/>
                    </a:lnTo>
                    <a:lnTo>
                      <a:pt x="0" y="441"/>
                    </a:lnTo>
                    <a:lnTo>
                      <a:pt x="0" y="441"/>
                    </a:lnTo>
                    <a:lnTo>
                      <a:pt x="0" y="444"/>
                    </a:lnTo>
                    <a:lnTo>
                      <a:pt x="1" y="445"/>
                    </a:lnTo>
                    <a:lnTo>
                      <a:pt x="3" y="446"/>
                    </a:lnTo>
                    <a:lnTo>
                      <a:pt x="4" y="446"/>
                    </a:lnTo>
                    <a:lnTo>
                      <a:pt x="6" y="446"/>
                    </a:lnTo>
                    <a:lnTo>
                      <a:pt x="7" y="445"/>
                    </a:lnTo>
                    <a:lnTo>
                      <a:pt x="8" y="444"/>
                    </a:lnTo>
                    <a:lnTo>
                      <a:pt x="9" y="441"/>
                    </a:lnTo>
                    <a:lnTo>
                      <a:pt x="9" y="441"/>
                    </a:lnTo>
                    <a:lnTo>
                      <a:pt x="10" y="414"/>
                    </a:lnTo>
                    <a:lnTo>
                      <a:pt x="11" y="386"/>
                    </a:lnTo>
                    <a:lnTo>
                      <a:pt x="16" y="330"/>
                    </a:lnTo>
                    <a:lnTo>
                      <a:pt x="22" y="275"/>
                    </a:lnTo>
                    <a:lnTo>
                      <a:pt x="27" y="219"/>
                    </a:lnTo>
                    <a:lnTo>
                      <a:pt x="27" y="219"/>
                    </a:lnTo>
                    <a:lnTo>
                      <a:pt x="33" y="167"/>
                    </a:lnTo>
                    <a:lnTo>
                      <a:pt x="37" y="113"/>
                    </a:lnTo>
                    <a:lnTo>
                      <a:pt x="39" y="59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1" y="5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278"/>
              <p:cNvSpPr/>
              <p:nvPr/>
            </p:nvSpPr>
            <p:spPr bwMode="auto">
              <a:xfrm>
                <a:off x="2714625" y="2535238"/>
                <a:ext cx="17463" cy="265113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20" y="34"/>
                  </a:cxn>
                  <a:cxn ang="0">
                    <a:pos x="21" y="64"/>
                  </a:cxn>
                  <a:cxn ang="0">
                    <a:pos x="23" y="125"/>
                  </a:cxn>
                  <a:cxn ang="0">
                    <a:pos x="24" y="155"/>
                  </a:cxn>
                  <a:cxn ang="0">
                    <a:pos x="24" y="185"/>
                  </a:cxn>
                  <a:cxn ang="0">
                    <a:pos x="23" y="215"/>
                  </a:cxn>
                  <a:cxn ang="0">
                    <a:pos x="20" y="245"/>
                  </a:cxn>
                  <a:cxn ang="0">
                    <a:pos x="20" y="245"/>
                  </a:cxn>
                  <a:cxn ang="0">
                    <a:pos x="13" y="306"/>
                  </a:cxn>
                  <a:cxn ang="0">
                    <a:pos x="9" y="335"/>
                  </a:cxn>
                  <a:cxn ang="0">
                    <a:pos x="7" y="366"/>
                  </a:cxn>
                  <a:cxn ang="0">
                    <a:pos x="7" y="366"/>
                  </a:cxn>
                  <a:cxn ang="0">
                    <a:pos x="3" y="427"/>
                  </a:cxn>
                  <a:cxn ang="0">
                    <a:pos x="1" y="458"/>
                  </a:cxn>
                  <a:cxn ang="0">
                    <a:pos x="0" y="489"/>
                  </a:cxn>
                  <a:cxn ang="0">
                    <a:pos x="0" y="489"/>
                  </a:cxn>
                  <a:cxn ang="0">
                    <a:pos x="0" y="490"/>
                  </a:cxn>
                  <a:cxn ang="0">
                    <a:pos x="0" y="497"/>
                  </a:cxn>
                  <a:cxn ang="0">
                    <a:pos x="0" y="497"/>
                  </a:cxn>
                  <a:cxn ang="0">
                    <a:pos x="0" y="499"/>
                  </a:cxn>
                  <a:cxn ang="0">
                    <a:pos x="1" y="501"/>
                  </a:cxn>
                  <a:cxn ang="0">
                    <a:pos x="3" y="502"/>
                  </a:cxn>
                  <a:cxn ang="0">
                    <a:pos x="4" y="502"/>
                  </a:cxn>
                  <a:cxn ang="0">
                    <a:pos x="6" y="502"/>
                  </a:cxn>
                  <a:cxn ang="0">
                    <a:pos x="7" y="501"/>
                  </a:cxn>
                  <a:cxn ang="0">
                    <a:pos x="8" y="499"/>
                  </a:cxn>
                  <a:cxn ang="0">
                    <a:pos x="9" y="497"/>
                  </a:cxn>
                  <a:cxn ang="0">
                    <a:pos x="9" y="497"/>
                  </a:cxn>
                  <a:cxn ang="0">
                    <a:pos x="10" y="467"/>
                  </a:cxn>
                  <a:cxn ang="0">
                    <a:pos x="13" y="436"/>
                  </a:cxn>
                  <a:cxn ang="0">
                    <a:pos x="15" y="406"/>
                  </a:cxn>
                  <a:cxn ang="0">
                    <a:pos x="17" y="376"/>
                  </a:cxn>
                  <a:cxn ang="0">
                    <a:pos x="17" y="376"/>
                  </a:cxn>
                  <a:cxn ang="0">
                    <a:pos x="18" y="345"/>
                  </a:cxn>
                  <a:cxn ang="0">
                    <a:pos x="21" y="314"/>
                  </a:cxn>
                  <a:cxn ang="0">
                    <a:pos x="29" y="253"/>
                  </a:cxn>
                  <a:cxn ang="0">
                    <a:pos x="29" y="253"/>
                  </a:cxn>
                  <a:cxn ang="0">
                    <a:pos x="32" y="222"/>
                  </a:cxn>
                  <a:cxn ang="0">
                    <a:pos x="33" y="191"/>
                  </a:cxn>
                  <a:cxn ang="0">
                    <a:pos x="33" y="160"/>
                  </a:cxn>
                  <a:cxn ang="0">
                    <a:pos x="32" y="129"/>
                  </a:cxn>
                  <a:cxn ang="0">
                    <a:pos x="30" y="67"/>
                  </a:cxn>
                  <a:cxn ang="0">
                    <a:pos x="29" y="35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3" h="502">
                    <a:moveTo>
                      <a:pt x="28" y="4"/>
                    </a:moveTo>
                    <a:lnTo>
                      <a:pt x="28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34"/>
                    </a:lnTo>
                    <a:lnTo>
                      <a:pt x="21" y="64"/>
                    </a:lnTo>
                    <a:lnTo>
                      <a:pt x="23" y="125"/>
                    </a:lnTo>
                    <a:lnTo>
                      <a:pt x="24" y="155"/>
                    </a:lnTo>
                    <a:lnTo>
                      <a:pt x="24" y="185"/>
                    </a:lnTo>
                    <a:lnTo>
                      <a:pt x="23" y="215"/>
                    </a:lnTo>
                    <a:lnTo>
                      <a:pt x="20" y="245"/>
                    </a:lnTo>
                    <a:lnTo>
                      <a:pt x="20" y="245"/>
                    </a:lnTo>
                    <a:lnTo>
                      <a:pt x="13" y="306"/>
                    </a:lnTo>
                    <a:lnTo>
                      <a:pt x="9" y="335"/>
                    </a:lnTo>
                    <a:lnTo>
                      <a:pt x="7" y="366"/>
                    </a:lnTo>
                    <a:lnTo>
                      <a:pt x="7" y="366"/>
                    </a:lnTo>
                    <a:lnTo>
                      <a:pt x="3" y="427"/>
                    </a:lnTo>
                    <a:lnTo>
                      <a:pt x="1" y="458"/>
                    </a:lnTo>
                    <a:lnTo>
                      <a:pt x="0" y="489"/>
                    </a:lnTo>
                    <a:lnTo>
                      <a:pt x="0" y="489"/>
                    </a:lnTo>
                    <a:lnTo>
                      <a:pt x="0" y="490"/>
                    </a:lnTo>
                    <a:lnTo>
                      <a:pt x="0" y="497"/>
                    </a:lnTo>
                    <a:lnTo>
                      <a:pt x="0" y="497"/>
                    </a:lnTo>
                    <a:lnTo>
                      <a:pt x="0" y="499"/>
                    </a:lnTo>
                    <a:lnTo>
                      <a:pt x="1" y="501"/>
                    </a:lnTo>
                    <a:lnTo>
                      <a:pt x="3" y="502"/>
                    </a:lnTo>
                    <a:lnTo>
                      <a:pt x="4" y="502"/>
                    </a:lnTo>
                    <a:lnTo>
                      <a:pt x="6" y="502"/>
                    </a:lnTo>
                    <a:lnTo>
                      <a:pt x="7" y="501"/>
                    </a:lnTo>
                    <a:lnTo>
                      <a:pt x="8" y="499"/>
                    </a:lnTo>
                    <a:lnTo>
                      <a:pt x="9" y="497"/>
                    </a:lnTo>
                    <a:lnTo>
                      <a:pt x="9" y="497"/>
                    </a:lnTo>
                    <a:lnTo>
                      <a:pt x="10" y="467"/>
                    </a:lnTo>
                    <a:lnTo>
                      <a:pt x="13" y="436"/>
                    </a:lnTo>
                    <a:lnTo>
                      <a:pt x="15" y="406"/>
                    </a:lnTo>
                    <a:lnTo>
                      <a:pt x="17" y="376"/>
                    </a:lnTo>
                    <a:lnTo>
                      <a:pt x="17" y="376"/>
                    </a:lnTo>
                    <a:lnTo>
                      <a:pt x="18" y="345"/>
                    </a:lnTo>
                    <a:lnTo>
                      <a:pt x="21" y="314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32" y="222"/>
                    </a:lnTo>
                    <a:lnTo>
                      <a:pt x="33" y="191"/>
                    </a:lnTo>
                    <a:lnTo>
                      <a:pt x="33" y="160"/>
                    </a:lnTo>
                    <a:lnTo>
                      <a:pt x="32" y="129"/>
                    </a:lnTo>
                    <a:lnTo>
                      <a:pt x="30" y="67"/>
                    </a:lnTo>
                    <a:lnTo>
                      <a:pt x="29" y="35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279"/>
              <p:cNvSpPr/>
              <p:nvPr/>
            </p:nvSpPr>
            <p:spPr bwMode="auto">
              <a:xfrm>
                <a:off x="2744788" y="2547938"/>
                <a:ext cx="19050" cy="252413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5" y="5"/>
                  </a:cxn>
                  <a:cxn ang="0">
                    <a:pos x="25" y="5"/>
                  </a:cxn>
                  <a:cxn ang="0">
                    <a:pos x="26" y="64"/>
                  </a:cxn>
                  <a:cxn ang="0">
                    <a:pos x="27" y="123"/>
                  </a:cxn>
                  <a:cxn ang="0">
                    <a:pos x="27" y="123"/>
                  </a:cxn>
                  <a:cxn ang="0">
                    <a:pos x="25" y="151"/>
                  </a:cxn>
                  <a:cxn ang="0">
                    <a:pos x="23" y="180"/>
                  </a:cxn>
                  <a:cxn ang="0">
                    <a:pos x="16" y="238"/>
                  </a:cxn>
                  <a:cxn ang="0">
                    <a:pos x="16" y="238"/>
                  </a:cxn>
                  <a:cxn ang="0">
                    <a:pos x="6" y="355"/>
                  </a:cxn>
                  <a:cxn ang="0">
                    <a:pos x="2" y="414"/>
                  </a:cxn>
                  <a:cxn ang="0">
                    <a:pos x="0" y="443"/>
                  </a:cxn>
                  <a:cxn ang="0">
                    <a:pos x="0" y="472"/>
                  </a:cxn>
                  <a:cxn ang="0">
                    <a:pos x="0" y="472"/>
                  </a:cxn>
                  <a:cxn ang="0">
                    <a:pos x="0" y="474"/>
                  </a:cxn>
                  <a:cxn ang="0">
                    <a:pos x="1" y="476"/>
                  </a:cxn>
                  <a:cxn ang="0">
                    <a:pos x="3" y="477"/>
                  </a:cxn>
                  <a:cxn ang="0">
                    <a:pos x="4" y="477"/>
                  </a:cxn>
                  <a:cxn ang="0">
                    <a:pos x="6" y="477"/>
                  </a:cxn>
                  <a:cxn ang="0">
                    <a:pos x="7" y="476"/>
                  </a:cxn>
                  <a:cxn ang="0">
                    <a:pos x="9" y="474"/>
                  </a:cxn>
                  <a:cxn ang="0">
                    <a:pos x="9" y="472"/>
                  </a:cxn>
                  <a:cxn ang="0">
                    <a:pos x="9" y="472"/>
                  </a:cxn>
                  <a:cxn ang="0">
                    <a:pos x="9" y="443"/>
                  </a:cxn>
                  <a:cxn ang="0">
                    <a:pos x="11" y="414"/>
                  </a:cxn>
                  <a:cxn ang="0">
                    <a:pos x="15" y="355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32" y="180"/>
                  </a:cxn>
                  <a:cxn ang="0">
                    <a:pos x="35" y="151"/>
                  </a:cxn>
                  <a:cxn ang="0">
                    <a:pos x="36" y="123"/>
                  </a:cxn>
                  <a:cxn ang="0">
                    <a:pos x="36" y="123"/>
                  </a:cxn>
                  <a:cxn ang="0">
                    <a:pos x="36" y="93"/>
                  </a:cxn>
                  <a:cxn ang="0">
                    <a:pos x="35" y="64"/>
                  </a:cxn>
                  <a:cxn ang="0">
                    <a:pos x="34" y="5"/>
                  </a:cxn>
                  <a:cxn ang="0">
                    <a:pos x="34" y="5"/>
                  </a:cxn>
                </a:cxnLst>
                <a:rect l="0" t="0" r="r" b="b"/>
                <a:pathLst>
                  <a:path w="36" h="477">
                    <a:moveTo>
                      <a:pt x="34" y="5"/>
                    </a:move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6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5" y="151"/>
                    </a:lnTo>
                    <a:lnTo>
                      <a:pt x="23" y="180"/>
                    </a:lnTo>
                    <a:lnTo>
                      <a:pt x="16" y="238"/>
                    </a:lnTo>
                    <a:lnTo>
                      <a:pt x="16" y="238"/>
                    </a:lnTo>
                    <a:lnTo>
                      <a:pt x="6" y="355"/>
                    </a:lnTo>
                    <a:lnTo>
                      <a:pt x="2" y="414"/>
                    </a:lnTo>
                    <a:lnTo>
                      <a:pt x="0" y="443"/>
                    </a:lnTo>
                    <a:lnTo>
                      <a:pt x="0" y="472"/>
                    </a:lnTo>
                    <a:lnTo>
                      <a:pt x="0" y="472"/>
                    </a:lnTo>
                    <a:lnTo>
                      <a:pt x="0" y="474"/>
                    </a:lnTo>
                    <a:lnTo>
                      <a:pt x="1" y="476"/>
                    </a:lnTo>
                    <a:lnTo>
                      <a:pt x="3" y="477"/>
                    </a:lnTo>
                    <a:lnTo>
                      <a:pt x="4" y="477"/>
                    </a:lnTo>
                    <a:lnTo>
                      <a:pt x="6" y="477"/>
                    </a:lnTo>
                    <a:lnTo>
                      <a:pt x="7" y="476"/>
                    </a:lnTo>
                    <a:lnTo>
                      <a:pt x="9" y="474"/>
                    </a:lnTo>
                    <a:lnTo>
                      <a:pt x="9" y="472"/>
                    </a:lnTo>
                    <a:lnTo>
                      <a:pt x="9" y="472"/>
                    </a:lnTo>
                    <a:lnTo>
                      <a:pt x="9" y="443"/>
                    </a:lnTo>
                    <a:lnTo>
                      <a:pt x="11" y="414"/>
                    </a:lnTo>
                    <a:lnTo>
                      <a:pt x="15" y="355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32" y="180"/>
                    </a:lnTo>
                    <a:lnTo>
                      <a:pt x="35" y="151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36" y="93"/>
                    </a:lnTo>
                    <a:lnTo>
                      <a:pt x="35" y="64"/>
                    </a:lnTo>
                    <a:lnTo>
                      <a:pt x="34" y="5"/>
                    </a:lnTo>
                    <a:lnTo>
                      <a:pt x="3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280"/>
              <p:cNvSpPr/>
              <p:nvPr/>
            </p:nvSpPr>
            <p:spPr bwMode="auto">
              <a:xfrm>
                <a:off x="2774950" y="2544763"/>
                <a:ext cx="25400" cy="242888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47" y="5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60"/>
                  </a:cxn>
                  <a:cxn ang="0">
                    <a:pos x="39" y="116"/>
                  </a:cxn>
                  <a:cxn ang="0">
                    <a:pos x="39" y="144"/>
                  </a:cxn>
                  <a:cxn ang="0">
                    <a:pos x="39" y="172"/>
                  </a:cxn>
                  <a:cxn ang="0">
                    <a:pos x="37" y="200"/>
                  </a:cxn>
                  <a:cxn ang="0">
                    <a:pos x="35" y="228"/>
                  </a:cxn>
                  <a:cxn ang="0">
                    <a:pos x="35" y="228"/>
                  </a:cxn>
                  <a:cxn ang="0">
                    <a:pos x="27" y="291"/>
                  </a:cxn>
                  <a:cxn ang="0">
                    <a:pos x="21" y="322"/>
                  </a:cxn>
                  <a:cxn ang="0">
                    <a:pos x="16" y="353"/>
                  </a:cxn>
                  <a:cxn ang="0">
                    <a:pos x="16" y="353"/>
                  </a:cxn>
                  <a:cxn ang="0">
                    <a:pos x="7" y="395"/>
                  </a:cxn>
                  <a:cxn ang="0">
                    <a:pos x="3" y="417"/>
                  </a:cxn>
                  <a:cxn ang="0">
                    <a:pos x="1" y="438"/>
                  </a:cxn>
                  <a:cxn ang="0">
                    <a:pos x="1" y="438"/>
                  </a:cxn>
                  <a:cxn ang="0">
                    <a:pos x="0" y="441"/>
                  </a:cxn>
                  <a:cxn ang="0">
                    <a:pos x="0" y="454"/>
                  </a:cxn>
                  <a:cxn ang="0">
                    <a:pos x="0" y="454"/>
                  </a:cxn>
                  <a:cxn ang="0">
                    <a:pos x="0" y="456"/>
                  </a:cxn>
                  <a:cxn ang="0">
                    <a:pos x="1" y="457"/>
                  </a:cxn>
                  <a:cxn ang="0">
                    <a:pos x="3" y="458"/>
                  </a:cxn>
                  <a:cxn ang="0">
                    <a:pos x="4" y="458"/>
                  </a:cxn>
                  <a:cxn ang="0">
                    <a:pos x="6" y="458"/>
                  </a:cxn>
                  <a:cxn ang="0">
                    <a:pos x="8" y="457"/>
                  </a:cxn>
                  <a:cxn ang="0">
                    <a:pos x="9" y="456"/>
                  </a:cxn>
                  <a:cxn ang="0">
                    <a:pos x="9" y="454"/>
                  </a:cxn>
                  <a:cxn ang="0">
                    <a:pos x="9" y="454"/>
                  </a:cxn>
                  <a:cxn ang="0">
                    <a:pos x="10" y="440"/>
                  </a:cxn>
                  <a:cxn ang="0">
                    <a:pos x="11" y="426"/>
                  </a:cxn>
                  <a:cxn ang="0">
                    <a:pos x="15" y="399"/>
                  </a:cxn>
                  <a:cxn ang="0">
                    <a:pos x="27" y="345"/>
                  </a:cxn>
                  <a:cxn ang="0">
                    <a:pos x="27" y="345"/>
                  </a:cxn>
                  <a:cxn ang="0">
                    <a:pos x="32" y="319"/>
                  </a:cxn>
                  <a:cxn ang="0">
                    <a:pos x="36" y="292"/>
                  </a:cxn>
                  <a:cxn ang="0">
                    <a:pos x="43" y="237"/>
                  </a:cxn>
                  <a:cxn ang="0">
                    <a:pos x="43" y="237"/>
                  </a:cxn>
                  <a:cxn ang="0">
                    <a:pos x="46" y="208"/>
                  </a:cxn>
                  <a:cxn ang="0">
                    <a:pos x="47" y="179"/>
                  </a:cxn>
                  <a:cxn ang="0">
                    <a:pos x="48" y="150"/>
                  </a:cxn>
                  <a:cxn ang="0">
                    <a:pos x="48" y="121"/>
                  </a:cxn>
                  <a:cxn ang="0">
                    <a:pos x="48" y="63"/>
                  </a:cxn>
                  <a:cxn ang="0">
                    <a:pos x="47" y="5"/>
                  </a:cxn>
                  <a:cxn ang="0">
                    <a:pos x="47" y="5"/>
                  </a:cxn>
                </a:cxnLst>
                <a:rect l="0" t="0" r="r" b="b"/>
                <a:pathLst>
                  <a:path w="48" h="458">
                    <a:moveTo>
                      <a:pt x="47" y="5"/>
                    </a:moveTo>
                    <a:lnTo>
                      <a:pt x="47" y="5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60"/>
                    </a:lnTo>
                    <a:lnTo>
                      <a:pt x="39" y="116"/>
                    </a:lnTo>
                    <a:lnTo>
                      <a:pt x="39" y="144"/>
                    </a:lnTo>
                    <a:lnTo>
                      <a:pt x="39" y="172"/>
                    </a:lnTo>
                    <a:lnTo>
                      <a:pt x="37" y="200"/>
                    </a:lnTo>
                    <a:lnTo>
                      <a:pt x="35" y="228"/>
                    </a:lnTo>
                    <a:lnTo>
                      <a:pt x="35" y="228"/>
                    </a:lnTo>
                    <a:lnTo>
                      <a:pt x="27" y="291"/>
                    </a:lnTo>
                    <a:lnTo>
                      <a:pt x="21" y="322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7" y="395"/>
                    </a:lnTo>
                    <a:lnTo>
                      <a:pt x="3" y="417"/>
                    </a:lnTo>
                    <a:lnTo>
                      <a:pt x="1" y="438"/>
                    </a:lnTo>
                    <a:lnTo>
                      <a:pt x="1" y="438"/>
                    </a:lnTo>
                    <a:lnTo>
                      <a:pt x="0" y="441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6"/>
                    </a:lnTo>
                    <a:lnTo>
                      <a:pt x="1" y="457"/>
                    </a:lnTo>
                    <a:lnTo>
                      <a:pt x="3" y="458"/>
                    </a:lnTo>
                    <a:lnTo>
                      <a:pt x="4" y="458"/>
                    </a:lnTo>
                    <a:lnTo>
                      <a:pt x="6" y="458"/>
                    </a:lnTo>
                    <a:lnTo>
                      <a:pt x="8" y="457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9" y="454"/>
                    </a:lnTo>
                    <a:lnTo>
                      <a:pt x="10" y="440"/>
                    </a:lnTo>
                    <a:lnTo>
                      <a:pt x="11" y="426"/>
                    </a:lnTo>
                    <a:lnTo>
                      <a:pt x="15" y="399"/>
                    </a:lnTo>
                    <a:lnTo>
                      <a:pt x="27" y="345"/>
                    </a:lnTo>
                    <a:lnTo>
                      <a:pt x="27" y="345"/>
                    </a:lnTo>
                    <a:lnTo>
                      <a:pt x="32" y="319"/>
                    </a:lnTo>
                    <a:lnTo>
                      <a:pt x="36" y="292"/>
                    </a:lnTo>
                    <a:lnTo>
                      <a:pt x="43" y="237"/>
                    </a:lnTo>
                    <a:lnTo>
                      <a:pt x="43" y="237"/>
                    </a:lnTo>
                    <a:lnTo>
                      <a:pt x="46" y="208"/>
                    </a:lnTo>
                    <a:lnTo>
                      <a:pt x="47" y="179"/>
                    </a:lnTo>
                    <a:lnTo>
                      <a:pt x="48" y="150"/>
                    </a:lnTo>
                    <a:lnTo>
                      <a:pt x="48" y="121"/>
                    </a:lnTo>
                    <a:lnTo>
                      <a:pt x="48" y="63"/>
                    </a:lnTo>
                    <a:lnTo>
                      <a:pt x="47" y="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81"/>
              <p:cNvSpPr/>
              <p:nvPr/>
            </p:nvSpPr>
            <p:spPr bwMode="auto">
              <a:xfrm>
                <a:off x="2808288" y="2571750"/>
                <a:ext cx="20638" cy="2095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31" y="50"/>
                  </a:cxn>
                  <a:cxn ang="0">
                    <a:pos x="30" y="95"/>
                  </a:cxn>
                  <a:cxn ang="0">
                    <a:pos x="30" y="95"/>
                  </a:cxn>
                  <a:cxn ang="0">
                    <a:pos x="28" y="121"/>
                  </a:cxn>
                  <a:cxn ang="0">
                    <a:pos x="24" y="147"/>
                  </a:cxn>
                  <a:cxn ang="0">
                    <a:pos x="20" y="171"/>
                  </a:cxn>
                  <a:cxn ang="0">
                    <a:pos x="17" y="197"/>
                  </a:cxn>
                  <a:cxn ang="0">
                    <a:pos x="17" y="197"/>
                  </a:cxn>
                  <a:cxn ang="0">
                    <a:pos x="6" y="293"/>
                  </a:cxn>
                  <a:cxn ang="0">
                    <a:pos x="2" y="342"/>
                  </a:cxn>
                  <a:cxn ang="0">
                    <a:pos x="0" y="366"/>
                  </a:cxn>
                  <a:cxn ang="0">
                    <a:pos x="0" y="390"/>
                  </a:cxn>
                  <a:cxn ang="0">
                    <a:pos x="0" y="390"/>
                  </a:cxn>
                  <a:cxn ang="0">
                    <a:pos x="0" y="393"/>
                  </a:cxn>
                  <a:cxn ang="0">
                    <a:pos x="1" y="394"/>
                  </a:cxn>
                  <a:cxn ang="0">
                    <a:pos x="3" y="395"/>
                  </a:cxn>
                  <a:cxn ang="0">
                    <a:pos x="5" y="395"/>
                  </a:cxn>
                  <a:cxn ang="0">
                    <a:pos x="6" y="395"/>
                  </a:cxn>
                  <a:cxn ang="0">
                    <a:pos x="8" y="394"/>
                  </a:cxn>
                  <a:cxn ang="0">
                    <a:pos x="9" y="393"/>
                  </a:cxn>
                  <a:cxn ang="0">
                    <a:pos x="9" y="390"/>
                  </a:cxn>
                  <a:cxn ang="0">
                    <a:pos x="9" y="390"/>
                  </a:cxn>
                  <a:cxn ang="0">
                    <a:pos x="10" y="366"/>
                  </a:cxn>
                  <a:cxn ang="0">
                    <a:pos x="11" y="342"/>
                  </a:cxn>
                  <a:cxn ang="0">
                    <a:pos x="15" y="293"/>
                  </a:cxn>
                  <a:cxn ang="0">
                    <a:pos x="21" y="246"/>
                  </a:cxn>
                  <a:cxn ang="0">
                    <a:pos x="27" y="197"/>
                  </a:cxn>
                  <a:cxn ang="0">
                    <a:pos x="27" y="197"/>
                  </a:cxn>
                  <a:cxn ang="0">
                    <a:pos x="30" y="174"/>
                  </a:cxn>
                  <a:cxn ang="0">
                    <a:pos x="33" y="151"/>
                  </a:cxn>
                  <a:cxn ang="0">
                    <a:pos x="36" y="127"/>
                  </a:cxn>
                  <a:cxn ang="0">
                    <a:pos x="39" y="103"/>
                  </a:cxn>
                  <a:cxn ang="0">
                    <a:pos x="39" y="103"/>
                  </a:cxn>
                  <a:cxn ang="0">
                    <a:pos x="40" y="79"/>
                  </a:cxn>
                  <a:cxn ang="0">
                    <a:pos x="41" y="54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395">
                    <a:moveTo>
                      <a:pt x="32" y="4"/>
                    </a:moveTo>
                    <a:lnTo>
                      <a:pt x="32" y="4"/>
                    </a:lnTo>
                    <a:lnTo>
                      <a:pt x="31" y="50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28" y="121"/>
                    </a:lnTo>
                    <a:lnTo>
                      <a:pt x="24" y="147"/>
                    </a:lnTo>
                    <a:lnTo>
                      <a:pt x="20" y="171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6" y="293"/>
                    </a:lnTo>
                    <a:lnTo>
                      <a:pt x="2" y="342"/>
                    </a:lnTo>
                    <a:lnTo>
                      <a:pt x="0" y="36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3"/>
                    </a:lnTo>
                    <a:lnTo>
                      <a:pt x="1" y="394"/>
                    </a:lnTo>
                    <a:lnTo>
                      <a:pt x="3" y="395"/>
                    </a:lnTo>
                    <a:lnTo>
                      <a:pt x="5" y="395"/>
                    </a:lnTo>
                    <a:lnTo>
                      <a:pt x="6" y="395"/>
                    </a:lnTo>
                    <a:lnTo>
                      <a:pt x="8" y="394"/>
                    </a:lnTo>
                    <a:lnTo>
                      <a:pt x="9" y="393"/>
                    </a:lnTo>
                    <a:lnTo>
                      <a:pt x="9" y="390"/>
                    </a:lnTo>
                    <a:lnTo>
                      <a:pt x="9" y="390"/>
                    </a:lnTo>
                    <a:lnTo>
                      <a:pt x="10" y="366"/>
                    </a:lnTo>
                    <a:lnTo>
                      <a:pt x="11" y="342"/>
                    </a:lnTo>
                    <a:lnTo>
                      <a:pt x="15" y="293"/>
                    </a:lnTo>
                    <a:lnTo>
                      <a:pt x="21" y="246"/>
                    </a:lnTo>
                    <a:lnTo>
                      <a:pt x="27" y="197"/>
                    </a:lnTo>
                    <a:lnTo>
                      <a:pt x="27" y="197"/>
                    </a:lnTo>
                    <a:lnTo>
                      <a:pt x="30" y="174"/>
                    </a:lnTo>
                    <a:lnTo>
                      <a:pt x="33" y="151"/>
                    </a:lnTo>
                    <a:lnTo>
                      <a:pt x="36" y="127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0" y="79"/>
                    </a:lnTo>
                    <a:lnTo>
                      <a:pt x="41" y="5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82"/>
              <p:cNvSpPr/>
              <p:nvPr/>
            </p:nvSpPr>
            <p:spPr bwMode="auto">
              <a:xfrm>
                <a:off x="2847975" y="2592388"/>
                <a:ext cx="14288" cy="144463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20" y="4"/>
                  </a:cxn>
                  <a:cxn ang="0">
                    <a:pos x="19" y="18"/>
                  </a:cxn>
                  <a:cxn ang="0">
                    <a:pos x="17" y="31"/>
                  </a:cxn>
                  <a:cxn ang="0">
                    <a:pos x="15" y="44"/>
                  </a:cxn>
                  <a:cxn ang="0">
                    <a:pos x="14" y="57"/>
                  </a:cxn>
                  <a:cxn ang="0">
                    <a:pos x="14" y="133"/>
                  </a:cxn>
                  <a:cxn ang="0">
                    <a:pos x="14" y="133"/>
                  </a:cxn>
                  <a:cxn ang="0">
                    <a:pos x="13" y="151"/>
                  </a:cxn>
                  <a:cxn ang="0">
                    <a:pos x="12" y="168"/>
                  </a:cxn>
                  <a:cxn ang="0">
                    <a:pos x="7" y="202"/>
                  </a:cxn>
                  <a:cxn ang="0">
                    <a:pos x="3" y="236"/>
                  </a:cxn>
                  <a:cxn ang="0">
                    <a:pos x="1" y="253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1" y="272"/>
                  </a:cxn>
                  <a:cxn ang="0">
                    <a:pos x="2" y="273"/>
                  </a:cxn>
                  <a:cxn ang="0">
                    <a:pos x="3" y="274"/>
                  </a:cxn>
                  <a:cxn ang="0">
                    <a:pos x="5" y="275"/>
                  </a:cxn>
                  <a:cxn ang="0">
                    <a:pos x="7" y="274"/>
                  </a:cxn>
                  <a:cxn ang="0">
                    <a:pos x="8" y="273"/>
                  </a:cxn>
                  <a:cxn ang="0">
                    <a:pos x="9" y="272"/>
                  </a:cxn>
                  <a:cxn ang="0">
                    <a:pos x="10" y="270"/>
                  </a:cxn>
                  <a:cxn ang="0">
                    <a:pos x="10" y="270"/>
                  </a:cxn>
                  <a:cxn ang="0">
                    <a:pos x="10" y="253"/>
                  </a:cxn>
                  <a:cxn ang="0">
                    <a:pos x="13" y="236"/>
                  </a:cxn>
                  <a:cxn ang="0">
                    <a:pos x="17" y="202"/>
                  </a:cxn>
                  <a:cxn ang="0">
                    <a:pos x="21" y="168"/>
                  </a:cxn>
                  <a:cxn ang="0">
                    <a:pos x="22" y="151"/>
                  </a:cxn>
                  <a:cxn ang="0">
                    <a:pos x="23" y="133"/>
                  </a:cxn>
                  <a:cxn ang="0">
                    <a:pos x="23" y="57"/>
                  </a:cxn>
                  <a:cxn ang="0">
                    <a:pos x="23" y="57"/>
                  </a:cxn>
                  <a:cxn ang="0">
                    <a:pos x="24" y="44"/>
                  </a:cxn>
                  <a:cxn ang="0">
                    <a:pos x="26" y="31"/>
                  </a:cxn>
                  <a:cxn ang="0">
                    <a:pos x="28" y="18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4"/>
                  </a:cxn>
                  <a:cxn ang="0">
                    <a:pos x="20" y="4"/>
                  </a:cxn>
                </a:cxnLst>
                <a:rect l="0" t="0" r="r" b="b"/>
                <a:pathLst>
                  <a:path w="29" h="275">
                    <a:moveTo>
                      <a:pt x="20" y="4"/>
                    </a:moveTo>
                    <a:lnTo>
                      <a:pt x="20" y="4"/>
                    </a:lnTo>
                    <a:lnTo>
                      <a:pt x="19" y="18"/>
                    </a:lnTo>
                    <a:lnTo>
                      <a:pt x="17" y="31"/>
                    </a:lnTo>
                    <a:lnTo>
                      <a:pt x="15" y="44"/>
                    </a:lnTo>
                    <a:lnTo>
                      <a:pt x="14" y="57"/>
                    </a:lnTo>
                    <a:lnTo>
                      <a:pt x="14" y="133"/>
                    </a:lnTo>
                    <a:lnTo>
                      <a:pt x="14" y="133"/>
                    </a:lnTo>
                    <a:lnTo>
                      <a:pt x="13" y="151"/>
                    </a:lnTo>
                    <a:lnTo>
                      <a:pt x="12" y="168"/>
                    </a:lnTo>
                    <a:lnTo>
                      <a:pt x="7" y="202"/>
                    </a:lnTo>
                    <a:lnTo>
                      <a:pt x="3" y="236"/>
                    </a:lnTo>
                    <a:lnTo>
                      <a:pt x="1" y="253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1" y="272"/>
                    </a:lnTo>
                    <a:lnTo>
                      <a:pt x="2" y="273"/>
                    </a:lnTo>
                    <a:lnTo>
                      <a:pt x="3" y="274"/>
                    </a:lnTo>
                    <a:lnTo>
                      <a:pt x="5" y="275"/>
                    </a:lnTo>
                    <a:lnTo>
                      <a:pt x="7" y="274"/>
                    </a:lnTo>
                    <a:lnTo>
                      <a:pt x="8" y="273"/>
                    </a:lnTo>
                    <a:lnTo>
                      <a:pt x="9" y="272"/>
                    </a:lnTo>
                    <a:lnTo>
                      <a:pt x="10" y="270"/>
                    </a:lnTo>
                    <a:lnTo>
                      <a:pt x="10" y="270"/>
                    </a:lnTo>
                    <a:lnTo>
                      <a:pt x="10" y="253"/>
                    </a:lnTo>
                    <a:lnTo>
                      <a:pt x="13" y="236"/>
                    </a:lnTo>
                    <a:lnTo>
                      <a:pt x="17" y="202"/>
                    </a:lnTo>
                    <a:lnTo>
                      <a:pt x="21" y="168"/>
                    </a:lnTo>
                    <a:lnTo>
                      <a:pt x="22" y="151"/>
                    </a:lnTo>
                    <a:lnTo>
                      <a:pt x="23" y="133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4" y="44"/>
                    </a:lnTo>
                    <a:lnTo>
                      <a:pt x="26" y="31"/>
                    </a:lnTo>
                    <a:lnTo>
                      <a:pt x="28" y="18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83"/>
              <p:cNvSpPr/>
              <p:nvPr/>
            </p:nvSpPr>
            <p:spPr bwMode="auto">
              <a:xfrm>
                <a:off x="2874963" y="2625725"/>
                <a:ext cx="14288" cy="101600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8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51"/>
                  </a:cxn>
                  <a:cxn ang="0">
                    <a:pos x="19" y="74"/>
                  </a:cxn>
                  <a:cxn ang="0">
                    <a:pos x="18" y="96"/>
                  </a:cxn>
                  <a:cxn ang="0">
                    <a:pos x="16" y="120"/>
                  </a:cxn>
                  <a:cxn ang="0">
                    <a:pos x="12" y="142"/>
                  </a:cxn>
                  <a:cxn ang="0">
                    <a:pos x="8" y="164"/>
                  </a:cxn>
                  <a:cxn ang="0">
                    <a:pos x="1" y="187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1" y="190"/>
                  </a:cxn>
                  <a:cxn ang="0">
                    <a:pos x="2" y="191"/>
                  </a:cxn>
                  <a:cxn ang="0">
                    <a:pos x="3" y="192"/>
                  </a:cxn>
                  <a:cxn ang="0">
                    <a:pos x="7" y="192"/>
                  </a:cxn>
                  <a:cxn ang="0">
                    <a:pos x="8" y="191"/>
                  </a:cxn>
                  <a:cxn ang="0">
                    <a:pos x="9" y="189"/>
                  </a:cxn>
                  <a:cxn ang="0">
                    <a:pos x="9" y="189"/>
                  </a:cxn>
                  <a:cxn ang="0">
                    <a:pos x="16" y="167"/>
                  </a:cxn>
                  <a:cxn ang="0">
                    <a:pos x="23" y="144"/>
                  </a:cxn>
                  <a:cxn ang="0">
                    <a:pos x="26" y="121"/>
                  </a:cxn>
                  <a:cxn ang="0">
                    <a:pos x="28" y="98"/>
                  </a:cxn>
                  <a:cxn ang="0">
                    <a:pos x="29" y="75"/>
                  </a:cxn>
                  <a:cxn ang="0">
                    <a:pos x="29" y="52"/>
                  </a:cxn>
                  <a:cxn ang="0">
                    <a:pos x="29" y="4"/>
                  </a:cxn>
                  <a:cxn ang="0">
                    <a:pos x="29" y="4"/>
                  </a:cxn>
                </a:cxnLst>
                <a:rect l="0" t="0" r="r" b="b"/>
                <a:pathLst>
                  <a:path w="29" h="192">
                    <a:moveTo>
                      <a:pt x="29" y="4"/>
                    </a:moveTo>
                    <a:lnTo>
                      <a:pt x="29" y="4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51"/>
                    </a:lnTo>
                    <a:lnTo>
                      <a:pt x="19" y="74"/>
                    </a:lnTo>
                    <a:lnTo>
                      <a:pt x="18" y="96"/>
                    </a:lnTo>
                    <a:lnTo>
                      <a:pt x="16" y="120"/>
                    </a:lnTo>
                    <a:lnTo>
                      <a:pt x="12" y="142"/>
                    </a:lnTo>
                    <a:lnTo>
                      <a:pt x="8" y="164"/>
                    </a:lnTo>
                    <a:lnTo>
                      <a:pt x="1" y="187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1" y="190"/>
                    </a:lnTo>
                    <a:lnTo>
                      <a:pt x="2" y="191"/>
                    </a:lnTo>
                    <a:lnTo>
                      <a:pt x="3" y="192"/>
                    </a:lnTo>
                    <a:lnTo>
                      <a:pt x="7" y="192"/>
                    </a:lnTo>
                    <a:lnTo>
                      <a:pt x="8" y="191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6" y="167"/>
                    </a:lnTo>
                    <a:lnTo>
                      <a:pt x="23" y="144"/>
                    </a:lnTo>
                    <a:lnTo>
                      <a:pt x="26" y="121"/>
                    </a:lnTo>
                    <a:lnTo>
                      <a:pt x="28" y="98"/>
                    </a:lnTo>
                    <a:lnTo>
                      <a:pt x="29" y="75"/>
                    </a:lnTo>
                    <a:lnTo>
                      <a:pt x="29" y="52"/>
                    </a:lnTo>
                    <a:lnTo>
                      <a:pt x="29" y="4"/>
                    </a:lnTo>
                    <a:lnTo>
                      <a:pt x="2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84"/>
              <p:cNvSpPr/>
              <p:nvPr/>
            </p:nvSpPr>
            <p:spPr bwMode="auto">
              <a:xfrm>
                <a:off x="2254250" y="2162175"/>
                <a:ext cx="657225" cy="652463"/>
              </a:xfrm>
              <a:custGeom>
                <a:avLst/>
                <a:gdLst/>
                <a:ahLst/>
                <a:cxnLst>
                  <a:cxn ang="0">
                    <a:pos x="794" y="1224"/>
                  </a:cxn>
                  <a:cxn ang="0">
                    <a:pos x="567" y="1137"/>
                  </a:cxn>
                  <a:cxn ang="0">
                    <a:pos x="468" y="1063"/>
                  </a:cxn>
                  <a:cxn ang="0">
                    <a:pos x="325" y="941"/>
                  </a:cxn>
                  <a:cxn ang="0">
                    <a:pos x="171" y="752"/>
                  </a:cxn>
                  <a:cxn ang="0">
                    <a:pos x="109" y="650"/>
                  </a:cxn>
                  <a:cxn ang="0">
                    <a:pos x="52" y="558"/>
                  </a:cxn>
                  <a:cxn ang="0">
                    <a:pos x="12" y="442"/>
                  </a:cxn>
                  <a:cxn ang="0">
                    <a:pos x="2" y="323"/>
                  </a:cxn>
                  <a:cxn ang="0">
                    <a:pos x="45" y="213"/>
                  </a:cxn>
                  <a:cxn ang="0">
                    <a:pos x="165" y="75"/>
                  </a:cxn>
                  <a:cxn ang="0">
                    <a:pos x="261" y="10"/>
                  </a:cxn>
                  <a:cxn ang="0">
                    <a:pos x="280" y="1"/>
                  </a:cxn>
                  <a:cxn ang="0">
                    <a:pos x="336" y="9"/>
                  </a:cxn>
                  <a:cxn ang="0">
                    <a:pos x="412" y="44"/>
                  </a:cxn>
                  <a:cxn ang="0">
                    <a:pos x="470" y="93"/>
                  </a:cxn>
                  <a:cxn ang="0">
                    <a:pos x="549" y="207"/>
                  </a:cxn>
                  <a:cxn ang="0">
                    <a:pos x="570" y="271"/>
                  </a:cxn>
                  <a:cxn ang="0">
                    <a:pos x="583" y="316"/>
                  </a:cxn>
                  <a:cxn ang="0">
                    <a:pos x="563" y="330"/>
                  </a:cxn>
                  <a:cxn ang="0">
                    <a:pos x="541" y="302"/>
                  </a:cxn>
                  <a:cxn ang="0">
                    <a:pos x="522" y="232"/>
                  </a:cxn>
                  <a:cxn ang="0">
                    <a:pos x="429" y="102"/>
                  </a:cxn>
                  <a:cxn ang="0">
                    <a:pos x="351" y="54"/>
                  </a:cxn>
                  <a:cxn ang="0">
                    <a:pos x="283" y="42"/>
                  </a:cxn>
                  <a:cxn ang="0">
                    <a:pos x="169" y="115"/>
                  </a:cxn>
                  <a:cxn ang="0">
                    <a:pos x="95" y="197"/>
                  </a:cxn>
                  <a:cxn ang="0">
                    <a:pos x="52" y="278"/>
                  </a:cxn>
                  <a:cxn ang="0">
                    <a:pos x="37" y="361"/>
                  </a:cxn>
                  <a:cxn ang="0">
                    <a:pos x="59" y="479"/>
                  </a:cxn>
                  <a:cxn ang="0">
                    <a:pos x="113" y="593"/>
                  </a:cxn>
                  <a:cxn ang="0">
                    <a:pos x="154" y="647"/>
                  </a:cxn>
                  <a:cxn ang="0">
                    <a:pos x="194" y="713"/>
                  </a:cxn>
                  <a:cxn ang="0">
                    <a:pos x="265" y="822"/>
                  </a:cxn>
                  <a:cxn ang="0">
                    <a:pos x="440" y="993"/>
                  </a:cxn>
                  <a:cxn ang="0">
                    <a:pos x="526" y="1068"/>
                  </a:cxn>
                  <a:cxn ang="0">
                    <a:pos x="682" y="1151"/>
                  </a:cxn>
                  <a:cxn ang="0">
                    <a:pos x="831" y="1193"/>
                  </a:cxn>
                  <a:cxn ang="0">
                    <a:pos x="961" y="1178"/>
                  </a:cxn>
                  <a:cxn ang="0">
                    <a:pos x="1063" y="1130"/>
                  </a:cxn>
                  <a:cxn ang="0">
                    <a:pos x="1149" y="1057"/>
                  </a:cxn>
                  <a:cxn ang="0">
                    <a:pos x="1198" y="1006"/>
                  </a:cxn>
                  <a:cxn ang="0">
                    <a:pos x="1193" y="930"/>
                  </a:cxn>
                  <a:cxn ang="0">
                    <a:pos x="1158" y="869"/>
                  </a:cxn>
                  <a:cxn ang="0">
                    <a:pos x="1126" y="834"/>
                  </a:cxn>
                  <a:cxn ang="0">
                    <a:pos x="1059" y="783"/>
                  </a:cxn>
                  <a:cxn ang="0">
                    <a:pos x="892" y="720"/>
                  </a:cxn>
                  <a:cxn ang="0">
                    <a:pos x="875" y="706"/>
                  </a:cxn>
                  <a:cxn ang="0">
                    <a:pos x="886" y="684"/>
                  </a:cxn>
                  <a:cxn ang="0">
                    <a:pos x="923" y="690"/>
                  </a:cxn>
                  <a:cxn ang="0">
                    <a:pos x="1000" y="705"/>
                  </a:cxn>
                  <a:cxn ang="0">
                    <a:pos x="1112" y="776"/>
                  </a:cxn>
                  <a:cxn ang="0">
                    <a:pos x="1192" y="850"/>
                  </a:cxn>
                  <a:cxn ang="0">
                    <a:pos x="1228" y="925"/>
                  </a:cxn>
                  <a:cxn ang="0">
                    <a:pos x="1242" y="1015"/>
                  </a:cxn>
                  <a:cxn ang="0">
                    <a:pos x="1224" y="1029"/>
                  </a:cxn>
                  <a:cxn ang="0">
                    <a:pos x="1165" y="1095"/>
                  </a:cxn>
                  <a:cxn ang="0">
                    <a:pos x="1111" y="1141"/>
                  </a:cxn>
                  <a:cxn ang="0">
                    <a:pos x="1027" y="1191"/>
                  </a:cxn>
                  <a:cxn ang="0">
                    <a:pos x="858" y="1232"/>
                  </a:cxn>
                </a:cxnLst>
                <a:rect l="0" t="0" r="r" b="b"/>
                <a:pathLst>
                  <a:path w="1242" h="1232">
                    <a:moveTo>
                      <a:pt x="858" y="1232"/>
                    </a:moveTo>
                    <a:lnTo>
                      <a:pt x="858" y="1232"/>
                    </a:lnTo>
                    <a:lnTo>
                      <a:pt x="841" y="1232"/>
                    </a:lnTo>
                    <a:lnTo>
                      <a:pt x="825" y="1230"/>
                    </a:lnTo>
                    <a:lnTo>
                      <a:pt x="809" y="1227"/>
                    </a:lnTo>
                    <a:lnTo>
                      <a:pt x="794" y="1224"/>
                    </a:lnTo>
                    <a:lnTo>
                      <a:pt x="794" y="1224"/>
                    </a:lnTo>
                    <a:lnTo>
                      <a:pt x="761" y="1216"/>
                    </a:lnTo>
                    <a:lnTo>
                      <a:pt x="728" y="1206"/>
                    </a:lnTo>
                    <a:lnTo>
                      <a:pt x="696" y="1194"/>
                    </a:lnTo>
                    <a:lnTo>
                      <a:pt x="663" y="1182"/>
                    </a:lnTo>
                    <a:lnTo>
                      <a:pt x="630" y="1168"/>
                    </a:lnTo>
                    <a:lnTo>
                      <a:pt x="598" y="1152"/>
                    </a:lnTo>
                    <a:lnTo>
                      <a:pt x="567" y="1137"/>
                    </a:lnTo>
                    <a:lnTo>
                      <a:pt x="538" y="1119"/>
                    </a:lnTo>
                    <a:lnTo>
                      <a:pt x="538" y="1119"/>
                    </a:lnTo>
                    <a:lnTo>
                      <a:pt x="519" y="1107"/>
                    </a:lnTo>
                    <a:lnTo>
                      <a:pt x="501" y="1092"/>
                    </a:lnTo>
                    <a:lnTo>
                      <a:pt x="484" y="1078"/>
                    </a:lnTo>
                    <a:lnTo>
                      <a:pt x="468" y="1063"/>
                    </a:lnTo>
                    <a:lnTo>
                      <a:pt x="468" y="1063"/>
                    </a:lnTo>
                    <a:lnTo>
                      <a:pt x="448" y="1046"/>
                    </a:lnTo>
                    <a:lnTo>
                      <a:pt x="427" y="1028"/>
                    </a:lnTo>
                    <a:lnTo>
                      <a:pt x="427" y="1028"/>
                    </a:lnTo>
                    <a:lnTo>
                      <a:pt x="400" y="1006"/>
                    </a:lnTo>
                    <a:lnTo>
                      <a:pt x="374" y="985"/>
                    </a:lnTo>
                    <a:lnTo>
                      <a:pt x="350" y="963"/>
                    </a:lnTo>
                    <a:lnTo>
                      <a:pt x="325" y="941"/>
                    </a:lnTo>
                    <a:lnTo>
                      <a:pt x="325" y="941"/>
                    </a:lnTo>
                    <a:lnTo>
                      <a:pt x="297" y="913"/>
                    </a:lnTo>
                    <a:lnTo>
                      <a:pt x="270" y="885"/>
                    </a:lnTo>
                    <a:lnTo>
                      <a:pt x="243" y="854"/>
                    </a:lnTo>
                    <a:lnTo>
                      <a:pt x="218" y="822"/>
                    </a:lnTo>
                    <a:lnTo>
                      <a:pt x="194" y="787"/>
                    </a:lnTo>
                    <a:lnTo>
                      <a:pt x="171" y="752"/>
                    </a:lnTo>
                    <a:lnTo>
                      <a:pt x="150" y="715"/>
                    </a:lnTo>
                    <a:lnTo>
                      <a:pt x="130" y="678"/>
                    </a:lnTo>
                    <a:lnTo>
                      <a:pt x="130" y="678"/>
                    </a:lnTo>
                    <a:lnTo>
                      <a:pt x="125" y="671"/>
                    </a:lnTo>
                    <a:lnTo>
                      <a:pt x="120" y="663"/>
                    </a:lnTo>
                    <a:lnTo>
                      <a:pt x="109" y="650"/>
                    </a:lnTo>
                    <a:lnTo>
                      <a:pt x="109" y="650"/>
                    </a:lnTo>
                    <a:lnTo>
                      <a:pt x="98" y="639"/>
                    </a:lnTo>
                    <a:lnTo>
                      <a:pt x="93" y="632"/>
                    </a:lnTo>
                    <a:lnTo>
                      <a:pt x="89" y="626"/>
                    </a:lnTo>
                    <a:lnTo>
                      <a:pt x="89" y="626"/>
                    </a:lnTo>
                    <a:lnTo>
                      <a:pt x="75" y="598"/>
                    </a:lnTo>
                    <a:lnTo>
                      <a:pt x="60" y="573"/>
                    </a:lnTo>
                    <a:lnTo>
                      <a:pt x="52" y="558"/>
                    </a:lnTo>
                    <a:lnTo>
                      <a:pt x="52" y="558"/>
                    </a:lnTo>
                    <a:lnTo>
                      <a:pt x="44" y="544"/>
                    </a:lnTo>
                    <a:lnTo>
                      <a:pt x="38" y="528"/>
                    </a:lnTo>
                    <a:lnTo>
                      <a:pt x="31" y="514"/>
                    </a:lnTo>
                    <a:lnTo>
                      <a:pt x="26" y="498"/>
                    </a:lnTo>
                    <a:lnTo>
                      <a:pt x="17" y="468"/>
                    </a:lnTo>
                    <a:lnTo>
                      <a:pt x="12" y="442"/>
                    </a:lnTo>
                    <a:lnTo>
                      <a:pt x="12" y="442"/>
                    </a:lnTo>
                    <a:lnTo>
                      <a:pt x="5" y="409"/>
                    </a:lnTo>
                    <a:lnTo>
                      <a:pt x="2" y="392"/>
                    </a:lnTo>
                    <a:lnTo>
                      <a:pt x="0" y="374"/>
                    </a:lnTo>
                    <a:lnTo>
                      <a:pt x="0" y="358"/>
                    </a:lnTo>
                    <a:lnTo>
                      <a:pt x="0" y="340"/>
                    </a:lnTo>
                    <a:lnTo>
                      <a:pt x="2" y="323"/>
                    </a:lnTo>
                    <a:lnTo>
                      <a:pt x="6" y="305"/>
                    </a:lnTo>
                    <a:lnTo>
                      <a:pt x="6" y="305"/>
                    </a:lnTo>
                    <a:lnTo>
                      <a:pt x="11" y="289"/>
                    </a:lnTo>
                    <a:lnTo>
                      <a:pt x="16" y="273"/>
                    </a:lnTo>
                    <a:lnTo>
                      <a:pt x="22" y="258"/>
                    </a:lnTo>
                    <a:lnTo>
                      <a:pt x="29" y="243"/>
                    </a:lnTo>
                    <a:lnTo>
                      <a:pt x="45" y="213"/>
                    </a:lnTo>
                    <a:lnTo>
                      <a:pt x="64" y="181"/>
                    </a:lnTo>
                    <a:lnTo>
                      <a:pt x="64" y="181"/>
                    </a:lnTo>
                    <a:lnTo>
                      <a:pt x="80" y="158"/>
                    </a:lnTo>
                    <a:lnTo>
                      <a:pt x="98" y="137"/>
                    </a:lnTo>
                    <a:lnTo>
                      <a:pt x="117" y="115"/>
                    </a:lnTo>
                    <a:lnTo>
                      <a:pt x="140" y="94"/>
                    </a:lnTo>
                    <a:lnTo>
                      <a:pt x="165" y="75"/>
                    </a:lnTo>
                    <a:lnTo>
                      <a:pt x="193" y="55"/>
                    </a:lnTo>
                    <a:lnTo>
                      <a:pt x="224" y="35"/>
                    </a:lnTo>
                    <a:lnTo>
                      <a:pt x="257" y="16"/>
                    </a:lnTo>
                    <a:lnTo>
                      <a:pt x="259" y="15"/>
                    </a:lnTo>
                    <a:lnTo>
                      <a:pt x="260" y="13"/>
                    </a:lnTo>
                    <a:lnTo>
                      <a:pt x="260" y="13"/>
                    </a:lnTo>
                    <a:lnTo>
                      <a:pt x="261" y="10"/>
                    </a:lnTo>
                    <a:lnTo>
                      <a:pt x="264" y="5"/>
                    </a:lnTo>
                    <a:lnTo>
                      <a:pt x="268" y="2"/>
                    </a:lnTo>
                    <a:lnTo>
                      <a:pt x="271" y="1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8" y="3"/>
                    </a:lnTo>
                    <a:lnTo>
                      <a:pt x="294" y="4"/>
                    </a:lnTo>
                    <a:lnTo>
                      <a:pt x="308" y="4"/>
                    </a:lnTo>
                    <a:lnTo>
                      <a:pt x="308" y="4"/>
                    </a:lnTo>
                    <a:lnTo>
                      <a:pt x="323" y="5"/>
                    </a:lnTo>
                    <a:lnTo>
                      <a:pt x="330" y="7"/>
                    </a:lnTo>
                    <a:lnTo>
                      <a:pt x="336" y="9"/>
                    </a:lnTo>
                    <a:lnTo>
                      <a:pt x="336" y="9"/>
                    </a:lnTo>
                    <a:lnTo>
                      <a:pt x="351" y="15"/>
                    </a:lnTo>
                    <a:lnTo>
                      <a:pt x="351" y="15"/>
                    </a:lnTo>
                    <a:lnTo>
                      <a:pt x="367" y="21"/>
                    </a:lnTo>
                    <a:lnTo>
                      <a:pt x="385" y="29"/>
                    </a:lnTo>
                    <a:lnTo>
                      <a:pt x="385" y="29"/>
                    </a:lnTo>
                    <a:lnTo>
                      <a:pt x="412" y="44"/>
                    </a:lnTo>
                    <a:lnTo>
                      <a:pt x="424" y="52"/>
                    </a:lnTo>
                    <a:lnTo>
                      <a:pt x="435" y="59"/>
                    </a:lnTo>
                    <a:lnTo>
                      <a:pt x="446" y="67"/>
                    </a:lnTo>
                    <a:lnTo>
                      <a:pt x="455" y="76"/>
                    </a:lnTo>
                    <a:lnTo>
                      <a:pt x="463" y="84"/>
                    </a:lnTo>
                    <a:lnTo>
                      <a:pt x="470" y="93"/>
                    </a:lnTo>
                    <a:lnTo>
                      <a:pt x="470" y="93"/>
                    </a:lnTo>
                    <a:lnTo>
                      <a:pt x="487" y="115"/>
                    </a:lnTo>
                    <a:lnTo>
                      <a:pt x="503" y="138"/>
                    </a:lnTo>
                    <a:lnTo>
                      <a:pt x="533" y="184"/>
                    </a:lnTo>
                    <a:lnTo>
                      <a:pt x="544" y="200"/>
                    </a:lnTo>
                    <a:lnTo>
                      <a:pt x="544" y="200"/>
                    </a:lnTo>
                    <a:lnTo>
                      <a:pt x="549" y="207"/>
                    </a:lnTo>
                    <a:lnTo>
                      <a:pt x="549" y="207"/>
                    </a:lnTo>
                    <a:lnTo>
                      <a:pt x="554" y="214"/>
                    </a:lnTo>
                    <a:lnTo>
                      <a:pt x="559" y="222"/>
                    </a:lnTo>
                    <a:lnTo>
                      <a:pt x="562" y="230"/>
                    </a:lnTo>
                    <a:lnTo>
                      <a:pt x="563" y="238"/>
                    </a:lnTo>
                    <a:lnTo>
                      <a:pt x="563" y="238"/>
                    </a:lnTo>
                    <a:lnTo>
                      <a:pt x="565" y="251"/>
                    </a:lnTo>
                    <a:lnTo>
                      <a:pt x="570" y="271"/>
                    </a:lnTo>
                    <a:lnTo>
                      <a:pt x="575" y="291"/>
                    </a:lnTo>
                    <a:lnTo>
                      <a:pt x="578" y="299"/>
                    </a:lnTo>
                    <a:lnTo>
                      <a:pt x="580" y="304"/>
                    </a:lnTo>
                    <a:lnTo>
                      <a:pt x="580" y="304"/>
                    </a:lnTo>
                    <a:lnTo>
                      <a:pt x="582" y="308"/>
                    </a:lnTo>
                    <a:lnTo>
                      <a:pt x="583" y="312"/>
                    </a:lnTo>
                    <a:lnTo>
                      <a:pt x="583" y="316"/>
                    </a:lnTo>
                    <a:lnTo>
                      <a:pt x="582" y="321"/>
                    </a:lnTo>
                    <a:lnTo>
                      <a:pt x="582" y="321"/>
                    </a:lnTo>
                    <a:lnTo>
                      <a:pt x="579" y="325"/>
                    </a:lnTo>
                    <a:lnTo>
                      <a:pt x="574" y="328"/>
                    </a:lnTo>
                    <a:lnTo>
                      <a:pt x="570" y="330"/>
                    </a:lnTo>
                    <a:lnTo>
                      <a:pt x="563" y="330"/>
                    </a:lnTo>
                    <a:lnTo>
                      <a:pt x="563" y="330"/>
                    </a:lnTo>
                    <a:lnTo>
                      <a:pt x="560" y="330"/>
                    </a:lnTo>
                    <a:lnTo>
                      <a:pt x="556" y="329"/>
                    </a:lnTo>
                    <a:lnTo>
                      <a:pt x="553" y="326"/>
                    </a:lnTo>
                    <a:lnTo>
                      <a:pt x="549" y="322"/>
                    </a:lnTo>
                    <a:lnTo>
                      <a:pt x="549" y="322"/>
                    </a:lnTo>
                    <a:lnTo>
                      <a:pt x="544" y="312"/>
                    </a:lnTo>
                    <a:lnTo>
                      <a:pt x="541" y="302"/>
                    </a:lnTo>
                    <a:lnTo>
                      <a:pt x="539" y="291"/>
                    </a:lnTo>
                    <a:lnTo>
                      <a:pt x="537" y="278"/>
                    </a:lnTo>
                    <a:lnTo>
                      <a:pt x="537" y="278"/>
                    </a:lnTo>
                    <a:lnTo>
                      <a:pt x="534" y="267"/>
                    </a:lnTo>
                    <a:lnTo>
                      <a:pt x="531" y="254"/>
                    </a:lnTo>
                    <a:lnTo>
                      <a:pt x="528" y="243"/>
                    </a:lnTo>
                    <a:lnTo>
                      <a:pt x="522" y="232"/>
                    </a:lnTo>
                    <a:lnTo>
                      <a:pt x="522" y="232"/>
                    </a:lnTo>
                    <a:lnTo>
                      <a:pt x="490" y="183"/>
                    </a:lnTo>
                    <a:lnTo>
                      <a:pt x="459" y="137"/>
                    </a:lnTo>
                    <a:lnTo>
                      <a:pt x="459" y="137"/>
                    </a:lnTo>
                    <a:lnTo>
                      <a:pt x="450" y="124"/>
                    </a:lnTo>
                    <a:lnTo>
                      <a:pt x="439" y="113"/>
                    </a:lnTo>
                    <a:lnTo>
                      <a:pt x="429" y="102"/>
                    </a:lnTo>
                    <a:lnTo>
                      <a:pt x="418" y="91"/>
                    </a:lnTo>
                    <a:lnTo>
                      <a:pt x="405" y="82"/>
                    </a:lnTo>
                    <a:lnTo>
                      <a:pt x="392" y="74"/>
                    </a:lnTo>
                    <a:lnTo>
                      <a:pt x="378" y="66"/>
                    </a:lnTo>
                    <a:lnTo>
                      <a:pt x="365" y="59"/>
                    </a:lnTo>
                    <a:lnTo>
                      <a:pt x="365" y="59"/>
                    </a:lnTo>
                    <a:lnTo>
                      <a:pt x="351" y="54"/>
                    </a:lnTo>
                    <a:lnTo>
                      <a:pt x="337" y="50"/>
                    </a:lnTo>
                    <a:lnTo>
                      <a:pt x="323" y="47"/>
                    </a:lnTo>
                    <a:lnTo>
                      <a:pt x="309" y="45"/>
                    </a:lnTo>
                    <a:lnTo>
                      <a:pt x="309" y="45"/>
                    </a:lnTo>
                    <a:lnTo>
                      <a:pt x="288" y="41"/>
                    </a:lnTo>
                    <a:lnTo>
                      <a:pt x="286" y="41"/>
                    </a:lnTo>
                    <a:lnTo>
                      <a:pt x="283" y="42"/>
                    </a:lnTo>
                    <a:lnTo>
                      <a:pt x="283" y="42"/>
                    </a:lnTo>
                    <a:lnTo>
                      <a:pt x="280" y="44"/>
                    </a:lnTo>
                    <a:lnTo>
                      <a:pt x="280" y="44"/>
                    </a:lnTo>
                    <a:lnTo>
                      <a:pt x="251" y="60"/>
                    </a:lnTo>
                    <a:lnTo>
                      <a:pt x="222" y="77"/>
                    </a:lnTo>
                    <a:lnTo>
                      <a:pt x="195" y="95"/>
                    </a:lnTo>
                    <a:lnTo>
                      <a:pt x="169" y="115"/>
                    </a:lnTo>
                    <a:lnTo>
                      <a:pt x="155" y="125"/>
                    </a:lnTo>
                    <a:lnTo>
                      <a:pt x="144" y="137"/>
                    </a:lnTo>
                    <a:lnTo>
                      <a:pt x="133" y="148"/>
                    </a:lnTo>
                    <a:lnTo>
                      <a:pt x="121" y="159"/>
                    </a:lnTo>
                    <a:lnTo>
                      <a:pt x="112" y="172"/>
                    </a:lnTo>
                    <a:lnTo>
                      <a:pt x="103" y="184"/>
                    </a:lnTo>
                    <a:lnTo>
                      <a:pt x="95" y="197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79" y="228"/>
                    </a:lnTo>
                    <a:lnTo>
                      <a:pt x="70" y="244"/>
                    </a:lnTo>
                    <a:lnTo>
                      <a:pt x="70" y="244"/>
                    </a:lnTo>
                    <a:lnTo>
                      <a:pt x="58" y="267"/>
                    </a:lnTo>
                    <a:lnTo>
                      <a:pt x="52" y="278"/>
                    </a:lnTo>
                    <a:lnTo>
                      <a:pt x="47" y="290"/>
                    </a:lnTo>
                    <a:lnTo>
                      <a:pt x="43" y="302"/>
                    </a:lnTo>
                    <a:lnTo>
                      <a:pt x="40" y="315"/>
                    </a:lnTo>
                    <a:lnTo>
                      <a:pt x="38" y="329"/>
                    </a:lnTo>
                    <a:lnTo>
                      <a:pt x="37" y="343"/>
                    </a:lnTo>
                    <a:lnTo>
                      <a:pt x="37" y="343"/>
                    </a:lnTo>
                    <a:lnTo>
                      <a:pt x="37" y="361"/>
                    </a:lnTo>
                    <a:lnTo>
                      <a:pt x="38" y="378"/>
                    </a:lnTo>
                    <a:lnTo>
                      <a:pt x="40" y="396"/>
                    </a:lnTo>
                    <a:lnTo>
                      <a:pt x="42" y="414"/>
                    </a:lnTo>
                    <a:lnTo>
                      <a:pt x="46" y="430"/>
                    </a:lnTo>
                    <a:lnTo>
                      <a:pt x="49" y="447"/>
                    </a:lnTo>
                    <a:lnTo>
                      <a:pt x="54" y="463"/>
                    </a:lnTo>
                    <a:lnTo>
                      <a:pt x="59" y="479"/>
                    </a:lnTo>
                    <a:lnTo>
                      <a:pt x="59" y="479"/>
                    </a:lnTo>
                    <a:lnTo>
                      <a:pt x="68" y="501"/>
                    </a:lnTo>
                    <a:lnTo>
                      <a:pt x="78" y="523"/>
                    </a:lnTo>
                    <a:lnTo>
                      <a:pt x="100" y="566"/>
                    </a:lnTo>
                    <a:lnTo>
                      <a:pt x="100" y="566"/>
                    </a:lnTo>
                    <a:lnTo>
                      <a:pt x="113" y="593"/>
                    </a:lnTo>
                    <a:lnTo>
                      <a:pt x="113" y="593"/>
                    </a:lnTo>
                    <a:lnTo>
                      <a:pt x="118" y="603"/>
                    </a:lnTo>
                    <a:lnTo>
                      <a:pt x="124" y="611"/>
                    </a:lnTo>
                    <a:lnTo>
                      <a:pt x="138" y="626"/>
                    </a:lnTo>
                    <a:lnTo>
                      <a:pt x="138" y="626"/>
                    </a:lnTo>
                    <a:lnTo>
                      <a:pt x="150" y="641"/>
                    </a:lnTo>
                    <a:lnTo>
                      <a:pt x="150" y="641"/>
                    </a:lnTo>
                    <a:lnTo>
                      <a:pt x="154" y="647"/>
                    </a:lnTo>
                    <a:lnTo>
                      <a:pt x="157" y="653"/>
                    </a:lnTo>
                    <a:lnTo>
                      <a:pt x="165" y="666"/>
                    </a:lnTo>
                    <a:lnTo>
                      <a:pt x="165" y="666"/>
                    </a:lnTo>
                    <a:lnTo>
                      <a:pt x="171" y="677"/>
                    </a:lnTo>
                    <a:lnTo>
                      <a:pt x="177" y="688"/>
                    </a:lnTo>
                    <a:lnTo>
                      <a:pt x="177" y="688"/>
                    </a:lnTo>
                    <a:lnTo>
                      <a:pt x="194" y="713"/>
                    </a:lnTo>
                    <a:lnTo>
                      <a:pt x="208" y="738"/>
                    </a:lnTo>
                    <a:lnTo>
                      <a:pt x="208" y="738"/>
                    </a:lnTo>
                    <a:lnTo>
                      <a:pt x="231" y="776"/>
                    </a:lnTo>
                    <a:lnTo>
                      <a:pt x="243" y="795"/>
                    </a:lnTo>
                    <a:lnTo>
                      <a:pt x="257" y="812"/>
                    </a:lnTo>
                    <a:lnTo>
                      <a:pt x="265" y="822"/>
                    </a:lnTo>
                    <a:lnTo>
                      <a:pt x="265" y="822"/>
                    </a:lnTo>
                    <a:lnTo>
                      <a:pt x="286" y="846"/>
                    </a:lnTo>
                    <a:lnTo>
                      <a:pt x="306" y="870"/>
                    </a:lnTo>
                    <a:lnTo>
                      <a:pt x="328" y="894"/>
                    </a:lnTo>
                    <a:lnTo>
                      <a:pt x="351" y="916"/>
                    </a:lnTo>
                    <a:lnTo>
                      <a:pt x="351" y="916"/>
                    </a:lnTo>
                    <a:lnTo>
                      <a:pt x="398" y="958"/>
                    </a:lnTo>
                    <a:lnTo>
                      <a:pt x="440" y="993"/>
                    </a:lnTo>
                    <a:lnTo>
                      <a:pt x="440" y="993"/>
                    </a:lnTo>
                    <a:lnTo>
                      <a:pt x="460" y="1010"/>
                    </a:lnTo>
                    <a:lnTo>
                      <a:pt x="479" y="1027"/>
                    </a:lnTo>
                    <a:lnTo>
                      <a:pt x="479" y="1027"/>
                    </a:lnTo>
                    <a:lnTo>
                      <a:pt x="494" y="1042"/>
                    </a:lnTo>
                    <a:lnTo>
                      <a:pt x="510" y="1055"/>
                    </a:lnTo>
                    <a:lnTo>
                      <a:pt x="526" y="1068"/>
                    </a:lnTo>
                    <a:lnTo>
                      <a:pt x="543" y="1080"/>
                    </a:lnTo>
                    <a:lnTo>
                      <a:pt x="543" y="1080"/>
                    </a:lnTo>
                    <a:lnTo>
                      <a:pt x="570" y="1095"/>
                    </a:lnTo>
                    <a:lnTo>
                      <a:pt x="597" y="1111"/>
                    </a:lnTo>
                    <a:lnTo>
                      <a:pt x="625" y="1125"/>
                    </a:lnTo>
                    <a:lnTo>
                      <a:pt x="653" y="1139"/>
                    </a:lnTo>
                    <a:lnTo>
                      <a:pt x="682" y="1151"/>
                    </a:lnTo>
                    <a:lnTo>
                      <a:pt x="710" y="1162"/>
                    </a:lnTo>
                    <a:lnTo>
                      <a:pt x="738" y="1173"/>
                    </a:lnTo>
                    <a:lnTo>
                      <a:pt x="767" y="1182"/>
                    </a:lnTo>
                    <a:lnTo>
                      <a:pt x="767" y="1182"/>
                    </a:lnTo>
                    <a:lnTo>
                      <a:pt x="788" y="1187"/>
                    </a:lnTo>
                    <a:lnTo>
                      <a:pt x="809" y="1191"/>
                    </a:lnTo>
                    <a:lnTo>
                      <a:pt x="831" y="1193"/>
                    </a:lnTo>
                    <a:lnTo>
                      <a:pt x="854" y="1194"/>
                    </a:lnTo>
                    <a:lnTo>
                      <a:pt x="854" y="1194"/>
                    </a:lnTo>
                    <a:lnTo>
                      <a:pt x="874" y="1193"/>
                    </a:lnTo>
                    <a:lnTo>
                      <a:pt x="896" y="1191"/>
                    </a:lnTo>
                    <a:lnTo>
                      <a:pt x="918" y="1188"/>
                    </a:lnTo>
                    <a:lnTo>
                      <a:pt x="939" y="1184"/>
                    </a:lnTo>
                    <a:lnTo>
                      <a:pt x="961" y="1178"/>
                    </a:lnTo>
                    <a:lnTo>
                      <a:pt x="983" y="1171"/>
                    </a:lnTo>
                    <a:lnTo>
                      <a:pt x="1004" y="1162"/>
                    </a:lnTo>
                    <a:lnTo>
                      <a:pt x="1026" y="1152"/>
                    </a:lnTo>
                    <a:lnTo>
                      <a:pt x="1026" y="1152"/>
                    </a:lnTo>
                    <a:lnTo>
                      <a:pt x="1038" y="1146"/>
                    </a:lnTo>
                    <a:lnTo>
                      <a:pt x="1051" y="1139"/>
                    </a:lnTo>
                    <a:lnTo>
                      <a:pt x="1063" y="1130"/>
                    </a:lnTo>
                    <a:lnTo>
                      <a:pt x="1076" y="1122"/>
                    </a:lnTo>
                    <a:lnTo>
                      <a:pt x="1088" y="1112"/>
                    </a:lnTo>
                    <a:lnTo>
                      <a:pt x="1100" y="1101"/>
                    </a:lnTo>
                    <a:lnTo>
                      <a:pt x="1125" y="1078"/>
                    </a:lnTo>
                    <a:lnTo>
                      <a:pt x="1125" y="1078"/>
                    </a:lnTo>
                    <a:lnTo>
                      <a:pt x="1138" y="1067"/>
                    </a:lnTo>
                    <a:lnTo>
                      <a:pt x="1149" y="1057"/>
                    </a:lnTo>
                    <a:lnTo>
                      <a:pt x="1149" y="1057"/>
                    </a:lnTo>
                    <a:lnTo>
                      <a:pt x="1161" y="1047"/>
                    </a:lnTo>
                    <a:lnTo>
                      <a:pt x="1173" y="1035"/>
                    </a:lnTo>
                    <a:lnTo>
                      <a:pt x="1184" y="1024"/>
                    </a:lnTo>
                    <a:lnTo>
                      <a:pt x="1193" y="1011"/>
                    </a:lnTo>
                    <a:lnTo>
                      <a:pt x="1193" y="1011"/>
                    </a:lnTo>
                    <a:lnTo>
                      <a:pt x="1198" y="1006"/>
                    </a:lnTo>
                    <a:lnTo>
                      <a:pt x="1202" y="1003"/>
                    </a:lnTo>
                    <a:lnTo>
                      <a:pt x="1205" y="1002"/>
                    </a:lnTo>
                    <a:lnTo>
                      <a:pt x="1205" y="998"/>
                    </a:lnTo>
                    <a:lnTo>
                      <a:pt x="1205" y="998"/>
                    </a:lnTo>
                    <a:lnTo>
                      <a:pt x="1201" y="968"/>
                    </a:lnTo>
                    <a:lnTo>
                      <a:pt x="1198" y="950"/>
                    </a:lnTo>
                    <a:lnTo>
                      <a:pt x="1193" y="930"/>
                    </a:lnTo>
                    <a:lnTo>
                      <a:pt x="1187" y="911"/>
                    </a:lnTo>
                    <a:lnTo>
                      <a:pt x="1183" y="903"/>
                    </a:lnTo>
                    <a:lnTo>
                      <a:pt x="1179" y="895"/>
                    </a:lnTo>
                    <a:lnTo>
                      <a:pt x="1175" y="887"/>
                    </a:lnTo>
                    <a:lnTo>
                      <a:pt x="1170" y="880"/>
                    </a:lnTo>
                    <a:lnTo>
                      <a:pt x="1165" y="874"/>
                    </a:lnTo>
                    <a:lnTo>
                      <a:pt x="1158" y="869"/>
                    </a:lnTo>
                    <a:lnTo>
                      <a:pt x="1158" y="869"/>
                    </a:lnTo>
                    <a:lnTo>
                      <a:pt x="1152" y="865"/>
                    </a:lnTo>
                    <a:lnTo>
                      <a:pt x="1147" y="859"/>
                    </a:lnTo>
                    <a:lnTo>
                      <a:pt x="1137" y="846"/>
                    </a:lnTo>
                    <a:lnTo>
                      <a:pt x="1135" y="843"/>
                    </a:lnTo>
                    <a:lnTo>
                      <a:pt x="1135" y="843"/>
                    </a:lnTo>
                    <a:lnTo>
                      <a:pt x="1126" y="834"/>
                    </a:lnTo>
                    <a:lnTo>
                      <a:pt x="1117" y="825"/>
                    </a:lnTo>
                    <a:lnTo>
                      <a:pt x="1107" y="817"/>
                    </a:lnTo>
                    <a:lnTo>
                      <a:pt x="1096" y="810"/>
                    </a:lnTo>
                    <a:lnTo>
                      <a:pt x="1096" y="810"/>
                    </a:lnTo>
                    <a:lnTo>
                      <a:pt x="1082" y="800"/>
                    </a:lnTo>
                    <a:lnTo>
                      <a:pt x="1082" y="800"/>
                    </a:lnTo>
                    <a:lnTo>
                      <a:pt x="1059" y="783"/>
                    </a:lnTo>
                    <a:lnTo>
                      <a:pt x="1036" y="769"/>
                    </a:lnTo>
                    <a:lnTo>
                      <a:pt x="1012" y="755"/>
                    </a:lnTo>
                    <a:lnTo>
                      <a:pt x="988" y="744"/>
                    </a:lnTo>
                    <a:lnTo>
                      <a:pt x="964" y="735"/>
                    </a:lnTo>
                    <a:lnTo>
                      <a:pt x="939" y="728"/>
                    </a:lnTo>
                    <a:lnTo>
                      <a:pt x="916" y="723"/>
                    </a:lnTo>
                    <a:lnTo>
                      <a:pt x="892" y="720"/>
                    </a:lnTo>
                    <a:lnTo>
                      <a:pt x="892" y="720"/>
                    </a:lnTo>
                    <a:lnTo>
                      <a:pt x="888" y="719"/>
                    </a:lnTo>
                    <a:lnTo>
                      <a:pt x="885" y="717"/>
                    </a:lnTo>
                    <a:lnTo>
                      <a:pt x="881" y="715"/>
                    </a:lnTo>
                    <a:lnTo>
                      <a:pt x="878" y="713"/>
                    </a:lnTo>
                    <a:lnTo>
                      <a:pt x="877" y="710"/>
                    </a:lnTo>
                    <a:lnTo>
                      <a:pt x="875" y="706"/>
                    </a:lnTo>
                    <a:lnTo>
                      <a:pt x="874" y="699"/>
                    </a:lnTo>
                    <a:lnTo>
                      <a:pt x="874" y="699"/>
                    </a:lnTo>
                    <a:lnTo>
                      <a:pt x="875" y="693"/>
                    </a:lnTo>
                    <a:lnTo>
                      <a:pt x="878" y="688"/>
                    </a:lnTo>
                    <a:lnTo>
                      <a:pt x="880" y="686"/>
                    </a:lnTo>
                    <a:lnTo>
                      <a:pt x="883" y="685"/>
                    </a:lnTo>
                    <a:lnTo>
                      <a:pt x="886" y="684"/>
                    </a:lnTo>
                    <a:lnTo>
                      <a:pt x="890" y="684"/>
                    </a:lnTo>
                    <a:lnTo>
                      <a:pt x="890" y="684"/>
                    </a:lnTo>
                    <a:lnTo>
                      <a:pt x="892" y="684"/>
                    </a:lnTo>
                    <a:lnTo>
                      <a:pt x="892" y="684"/>
                    </a:lnTo>
                    <a:lnTo>
                      <a:pt x="907" y="686"/>
                    </a:lnTo>
                    <a:lnTo>
                      <a:pt x="923" y="690"/>
                    </a:lnTo>
                    <a:lnTo>
                      <a:pt x="923" y="690"/>
                    </a:lnTo>
                    <a:lnTo>
                      <a:pt x="939" y="694"/>
                    </a:lnTo>
                    <a:lnTo>
                      <a:pt x="939" y="694"/>
                    </a:lnTo>
                    <a:lnTo>
                      <a:pt x="960" y="698"/>
                    </a:lnTo>
                    <a:lnTo>
                      <a:pt x="960" y="698"/>
                    </a:lnTo>
                    <a:lnTo>
                      <a:pt x="974" y="700"/>
                    </a:lnTo>
                    <a:lnTo>
                      <a:pt x="988" y="702"/>
                    </a:lnTo>
                    <a:lnTo>
                      <a:pt x="1000" y="705"/>
                    </a:lnTo>
                    <a:lnTo>
                      <a:pt x="1005" y="707"/>
                    </a:lnTo>
                    <a:lnTo>
                      <a:pt x="1010" y="710"/>
                    </a:lnTo>
                    <a:lnTo>
                      <a:pt x="1010" y="710"/>
                    </a:lnTo>
                    <a:lnTo>
                      <a:pt x="1050" y="736"/>
                    </a:lnTo>
                    <a:lnTo>
                      <a:pt x="1050" y="736"/>
                    </a:lnTo>
                    <a:lnTo>
                      <a:pt x="1091" y="763"/>
                    </a:lnTo>
                    <a:lnTo>
                      <a:pt x="1112" y="776"/>
                    </a:lnTo>
                    <a:lnTo>
                      <a:pt x="1131" y="792"/>
                    </a:lnTo>
                    <a:lnTo>
                      <a:pt x="1131" y="792"/>
                    </a:lnTo>
                    <a:lnTo>
                      <a:pt x="1147" y="804"/>
                    </a:lnTo>
                    <a:lnTo>
                      <a:pt x="1160" y="816"/>
                    </a:lnTo>
                    <a:lnTo>
                      <a:pt x="1172" y="828"/>
                    </a:lnTo>
                    <a:lnTo>
                      <a:pt x="1183" y="839"/>
                    </a:lnTo>
                    <a:lnTo>
                      <a:pt x="1192" y="850"/>
                    </a:lnTo>
                    <a:lnTo>
                      <a:pt x="1201" y="861"/>
                    </a:lnTo>
                    <a:lnTo>
                      <a:pt x="1207" y="871"/>
                    </a:lnTo>
                    <a:lnTo>
                      <a:pt x="1212" y="881"/>
                    </a:lnTo>
                    <a:lnTo>
                      <a:pt x="1212" y="881"/>
                    </a:lnTo>
                    <a:lnTo>
                      <a:pt x="1218" y="896"/>
                    </a:lnTo>
                    <a:lnTo>
                      <a:pt x="1223" y="910"/>
                    </a:lnTo>
                    <a:lnTo>
                      <a:pt x="1228" y="925"/>
                    </a:lnTo>
                    <a:lnTo>
                      <a:pt x="1232" y="941"/>
                    </a:lnTo>
                    <a:lnTo>
                      <a:pt x="1236" y="958"/>
                    </a:lnTo>
                    <a:lnTo>
                      <a:pt x="1238" y="975"/>
                    </a:lnTo>
                    <a:lnTo>
                      <a:pt x="1240" y="993"/>
                    </a:lnTo>
                    <a:lnTo>
                      <a:pt x="1242" y="1011"/>
                    </a:lnTo>
                    <a:lnTo>
                      <a:pt x="1242" y="1011"/>
                    </a:lnTo>
                    <a:lnTo>
                      <a:pt x="1242" y="1015"/>
                    </a:lnTo>
                    <a:lnTo>
                      <a:pt x="1240" y="1019"/>
                    </a:lnTo>
                    <a:lnTo>
                      <a:pt x="1239" y="1021"/>
                    </a:lnTo>
                    <a:lnTo>
                      <a:pt x="1237" y="1023"/>
                    </a:lnTo>
                    <a:lnTo>
                      <a:pt x="1232" y="1026"/>
                    </a:lnTo>
                    <a:lnTo>
                      <a:pt x="1229" y="1027"/>
                    </a:lnTo>
                    <a:lnTo>
                      <a:pt x="1225" y="1027"/>
                    </a:lnTo>
                    <a:lnTo>
                      <a:pt x="1224" y="1029"/>
                    </a:lnTo>
                    <a:lnTo>
                      <a:pt x="1224" y="1029"/>
                    </a:lnTo>
                    <a:lnTo>
                      <a:pt x="1217" y="1039"/>
                    </a:lnTo>
                    <a:lnTo>
                      <a:pt x="1210" y="1050"/>
                    </a:lnTo>
                    <a:lnTo>
                      <a:pt x="1192" y="1069"/>
                    </a:lnTo>
                    <a:lnTo>
                      <a:pt x="1183" y="1079"/>
                    </a:lnTo>
                    <a:lnTo>
                      <a:pt x="1174" y="1087"/>
                    </a:lnTo>
                    <a:lnTo>
                      <a:pt x="1165" y="1095"/>
                    </a:lnTo>
                    <a:lnTo>
                      <a:pt x="1155" y="1101"/>
                    </a:lnTo>
                    <a:lnTo>
                      <a:pt x="1155" y="1101"/>
                    </a:lnTo>
                    <a:lnTo>
                      <a:pt x="1146" y="1108"/>
                    </a:lnTo>
                    <a:lnTo>
                      <a:pt x="1138" y="1115"/>
                    </a:lnTo>
                    <a:lnTo>
                      <a:pt x="1122" y="1129"/>
                    </a:lnTo>
                    <a:lnTo>
                      <a:pt x="1122" y="1129"/>
                    </a:lnTo>
                    <a:lnTo>
                      <a:pt x="1111" y="1141"/>
                    </a:lnTo>
                    <a:lnTo>
                      <a:pt x="1099" y="1150"/>
                    </a:lnTo>
                    <a:lnTo>
                      <a:pt x="1099" y="1150"/>
                    </a:lnTo>
                    <a:lnTo>
                      <a:pt x="1087" y="1159"/>
                    </a:lnTo>
                    <a:lnTo>
                      <a:pt x="1074" y="1168"/>
                    </a:lnTo>
                    <a:lnTo>
                      <a:pt x="1045" y="1183"/>
                    </a:lnTo>
                    <a:lnTo>
                      <a:pt x="1045" y="1183"/>
                    </a:lnTo>
                    <a:lnTo>
                      <a:pt x="1027" y="1191"/>
                    </a:lnTo>
                    <a:lnTo>
                      <a:pt x="1008" y="1200"/>
                    </a:lnTo>
                    <a:lnTo>
                      <a:pt x="986" y="1208"/>
                    </a:lnTo>
                    <a:lnTo>
                      <a:pt x="962" y="1216"/>
                    </a:lnTo>
                    <a:lnTo>
                      <a:pt x="937" y="1222"/>
                    </a:lnTo>
                    <a:lnTo>
                      <a:pt x="911" y="1227"/>
                    </a:lnTo>
                    <a:lnTo>
                      <a:pt x="886" y="1231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lnTo>
                      <a:pt x="858" y="123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85"/>
              <p:cNvSpPr/>
              <p:nvPr/>
            </p:nvSpPr>
            <p:spPr bwMode="auto">
              <a:xfrm>
                <a:off x="2463800" y="2317750"/>
                <a:ext cx="261938" cy="290513"/>
              </a:xfrm>
              <a:custGeom>
                <a:avLst/>
                <a:gdLst/>
                <a:ahLst/>
                <a:cxnLst>
                  <a:cxn ang="0">
                    <a:pos x="314" y="547"/>
                  </a:cxn>
                  <a:cxn ang="0">
                    <a:pos x="288" y="541"/>
                  </a:cxn>
                  <a:cxn ang="0">
                    <a:pos x="245" y="523"/>
                  </a:cxn>
                  <a:cxn ang="0">
                    <a:pos x="210" y="499"/>
                  </a:cxn>
                  <a:cxn ang="0">
                    <a:pos x="170" y="460"/>
                  </a:cxn>
                  <a:cxn ang="0">
                    <a:pos x="135" y="426"/>
                  </a:cxn>
                  <a:cxn ang="0">
                    <a:pos x="104" y="390"/>
                  </a:cxn>
                  <a:cxn ang="0">
                    <a:pos x="40" y="301"/>
                  </a:cxn>
                  <a:cxn ang="0">
                    <a:pos x="16" y="260"/>
                  </a:cxn>
                  <a:cxn ang="0">
                    <a:pos x="3" y="221"/>
                  </a:cxn>
                  <a:cxn ang="0">
                    <a:pos x="1" y="180"/>
                  </a:cxn>
                  <a:cxn ang="0">
                    <a:pos x="8" y="157"/>
                  </a:cxn>
                  <a:cxn ang="0">
                    <a:pos x="29" y="121"/>
                  </a:cxn>
                  <a:cxn ang="0">
                    <a:pos x="71" y="67"/>
                  </a:cxn>
                  <a:cxn ang="0">
                    <a:pos x="89" y="48"/>
                  </a:cxn>
                  <a:cxn ang="0">
                    <a:pos x="150" y="3"/>
                  </a:cxn>
                  <a:cxn ang="0">
                    <a:pos x="158" y="0"/>
                  </a:cxn>
                  <a:cxn ang="0">
                    <a:pos x="168" y="3"/>
                  </a:cxn>
                  <a:cxn ang="0">
                    <a:pos x="175" y="13"/>
                  </a:cxn>
                  <a:cxn ang="0">
                    <a:pos x="175" y="25"/>
                  </a:cxn>
                  <a:cxn ang="0">
                    <a:pos x="167" y="34"/>
                  </a:cxn>
                  <a:cxn ang="0">
                    <a:pos x="144" y="49"/>
                  </a:cxn>
                  <a:cxn ang="0">
                    <a:pos x="106" y="81"/>
                  </a:cxn>
                  <a:cxn ang="0">
                    <a:pos x="91" y="101"/>
                  </a:cxn>
                  <a:cxn ang="0">
                    <a:pos x="72" y="124"/>
                  </a:cxn>
                  <a:cxn ang="0">
                    <a:pos x="47" y="158"/>
                  </a:cxn>
                  <a:cxn ang="0">
                    <a:pos x="38" y="188"/>
                  </a:cxn>
                  <a:cxn ang="0">
                    <a:pos x="42" y="216"/>
                  </a:cxn>
                  <a:cxn ang="0">
                    <a:pos x="46" y="234"/>
                  </a:cxn>
                  <a:cxn ang="0">
                    <a:pos x="53" y="253"/>
                  </a:cxn>
                  <a:cxn ang="0">
                    <a:pos x="66" y="272"/>
                  </a:cxn>
                  <a:cxn ang="0">
                    <a:pos x="80" y="290"/>
                  </a:cxn>
                  <a:cxn ang="0">
                    <a:pos x="127" y="361"/>
                  </a:cxn>
                  <a:cxn ang="0">
                    <a:pos x="179" y="417"/>
                  </a:cxn>
                  <a:cxn ang="0">
                    <a:pos x="208" y="446"/>
                  </a:cxn>
                  <a:cxn ang="0">
                    <a:pos x="233" y="472"/>
                  </a:cxn>
                  <a:cxn ang="0">
                    <a:pos x="263" y="493"/>
                  </a:cxn>
                  <a:cxn ang="0">
                    <a:pos x="286" y="503"/>
                  </a:cxn>
                  <a:cxn ang="0">
                    <a:pos x="312" y="507"/>
                  </a:cxn>
                  <a:cxn ang="0">
                    <a:pos x="345" y="501"/>
                  </a:cxn>
                  <a:cxn ang="0">
                    <a:pos x="375" y="486"/>
                  </a:cxn>
                  <a:cxn ang="0">
                    <a:pos x="412" y="455"/>
                  </a:cxn>
                  <a:cxn ang="0">
                    <a:pos x="460" y="398"/>
                  </a:cxn>
                  <a:cxn ang="0">
                    <a:pos x="468" y="392"/>
                  </a:cxn>
                  <a:cxn ang="0">
                    <a:pos x="475" y="390"/>
                  </a:cxn>
                  <a:cxn ang="0">
                    <a:pos x="491" y="396"/>
                  </a:cxn>
                  <a:cxn ang="0">
                    <a:pos x="495" y="405"/>
                  </a:cxn>
                  <a:cxn ang="0">
                    <a:pos x="492" y="415"/>
                  </a:cxn>
                  <a:cxn ang="0">
                    <a:pos x="444" y="473"/>
                  </a:cxn>
                  <a:cxn ang="0">
                    <a:pos x="401" y="514"/>
                  </a:cxn>
                  <a:cxn ang="0">
                    <a:pos x="370" y="535"/>
                  </a:cxn>
                  <a:cxn ang="0">
                    <a:pos x="341" y="546"/>
                  </a:cxn>
                  <a:cxn ang="0">
                    <a:pos x="322" y="548"/>
                  </a:cxn>
                </a:cxnLst>
                <a:rect l="0" t="0" r="r" b="b"/>
                <a:pathLst>
                  <a:path w="495" h="548">
                    <a:moveTo>
                      <a:pt x="322" y="548"/>
                    </a:moveTo>
                    <a:lnTo>
                      <a:pt x="322" y="548"/>
                    </a:lnTo>
                    <a:lnTo>
                      <a:pt x="314" y="547"/>
                    </a:lnTo>
                    <a:lnTo>
                      <a:pt x="305" y="546"/>
                    </a:lnTo>
                    <a:lnTo>
                      <a:pt x="305" y="546"/>
                    </a:lnTo>
                    <a:lnTo>
                      <a:pt x="288" y="541"/>
                    </a:lnTo>
                    <a:lnTo>
                      <a:pt x="273" y="536"/>
                    </a:lnTo>
                    <a:lnTo>
                      <a:pt x="258" y="530"/>
                    </a:lnTo>
                    <a:lnTo>
                      <a:pt x="245" y="523"/>
                    </a:lnTo>
                    <a:lnTo>
                      <a:pt x="232" y="516"/>
                    </a:lnTo>
                    <a:lnTo>
                      <a:pt x="221" y="508"/>
                    </a:lnTo>
                    <a:lnTo>
                      <a:pt x="210" y="499"/>
                    </a:lnTo>
                    <a:lnTo>
                      <a:pt x="198" y="488"/>
                    </a:lnTo>
                    <a:lnTo>
                      <a:pt x="198" y="488"/>
                    </a:lnTo>
                    <a:lnTo>
                      <a:pt x="170" y="460"/>
                    </a:lnTo>
                    <a:lnTo>
                      <a:pt x="170" y="460"/>
                    </a:lnTo>
                    <a:lnTo>
                      <a:pt x="153" y="444"/>
                    </a:lnTo>
                    <a:lnTo>
                      <a:pt x="135" y="426"/>
                    </a:lnTo>
                    <a:lnTo>
                      <a:pt x="119" y="409"/>
                    </a:lnTo>
                    <a:lnTo>
                      <a:pt x="104" y="390"/>
                    </a:lnTo>
                    <a:lnTo>
                      <a:pt x="104" y="390"/>
                    </a:lnTo>
                    <a:lnTo>
                      <a:pt x="82" y="360"/>
                    </a:lnTo>
                    <a:lnTo>
                      <a:pt x="61" y="330"/>
                    </a:lnTo>
                    <a:lnTo>
                      <a:pt x="40" y="301"/>
                    </a:lnTo>
                    <a:lnTo>
                      <a:pt x="22" y="271"/>
                    </a:lnTo>
                    <a:lnTo>
                      <a:pt x="22" y="271"/>
                    </a:lnTo>
                    <a:lnTo>
                      <a:pt x="16" y="260"/>
                    </a:lnTo>
                    <a:lnTo>
                      <a:pt x="11" y="248"/>
                    </a:lnTo>
                    <a:lnTo>
                      <a:pt x="6" y="235"/>
                    </a:lnTo>
                    <a:lnTo>
                      <a:pt x="3" y="221"/>
                    </a:lnTo>
                    <a:lnTo>
                      <a:pt x="1" y="207"/>
                    </a:lnTo>
                    <a:lnTo>
                      <a:pt x="0" y="194"/>
                    </a:lnTo>
                    <a:lnTo>
                      <a:pt x="1" y="180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8" y="157"/>
                    </a:lnTo>
                    <a:lnTo>
                      <a:pt x="15" y="144"/>
                    </a:lnTo>
                    <a:lnTo>
                      <a:pt x="21" y="133"/>
                    </a:lnTo>
                    <a:lnTo>
                      <a:pt x="29" y="121"/>
                    </a:lnTo>
                    <a:lnTo>
                      <a:pt x="46" y="98"/>
                    </a:lnTo>
                    <a:lnTo>
                      <a:pt x="64" y="76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80" y="58"/>
                    </a:lnTo>
                    <a:lnTo>
                      <a:pt x="89" y="48"/>
                    </a:lnTo>
                    <a:lnTo>
                      <a:pt x="107" y="32"/>
                    </a:lnTo>
                    <a:lnTo>
                      <a:pt x="128" y="17"/>
                    </a:lnTo>
                    <a:lnTo>
                      <a:pt x="150" y="3"/>
                    </a:lnTo>
                    <a:lnTo>
                      <a:pt x="150" y="3"/>
                    </a:lnTo>
                    <a:lnTo>
                      <a:pt x="15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8" y="3"/>
                    </a:lnTo>
                    <a:lnTo>
                      <a:pt x="172" y="7"/>
                    </a:lnTo>
                    <a:lnTo>
                      <a:pt x="175" y="13"/>
                    </a:lnTo>
                    <a:lnTo>
                      <a:pt x="175" y="13"/>
                    </a:lnTo>
                    <a:lnTo>
                      <a:pt x="175" y="16"/>
                    </a:lnTo>
                    <a:lnTo>
                      <a:pt x="175" y="21"/>
                    </a:lnTo>
                    <a:lnTo>
                      <a:pt x="175" y="25"/>
                    </a:lnTo>
                    <a:lnTo>
                      <a:pt x="173" y="28"/>
                    </a:lnTo>
                    <a:lnTo>
                      <a:pt x="170" y="31"/>
                    </a:lnTo>
                    <a:lnTo>
                      <a:pt x="167" y="34"/>
                    </a:lnTo>
                    <a:lnTo>
                      <a:pt x="164" y="36"/>
                    </a:lnTo>
                    <a:lnTo>
                      <a:pt x="164" y="36"/>
                    </a:lnTo>
                    <a:lnTo>
                      <a:pt x="144" y="49"/>
                    </a:lnTo>
                    <a:lnTo>
                      <a:pt x="124" y="64"/>
                    </a:lnTo>
                    <a:lnTo>
                      <a:pt x="115" y="72"/>
                    </a:lnTo>
                    <a:lnTo>
                      <a:pt x="106" y="81"/>
                    </a:lnTo>
                    <a:lnTo>
                      <a:pt x="98" y="91"/>
                    </a:lnTo>
                    <a:lnTo>
                      <a:pt x="91" y="101"/>
                    </a:lnTo>
                    <a:lnTo>
                      <a:pt x="91" y="101"/>
                    </a:lnTo>
                    <a:lnTo>
                      <a:pt x="83" y="112"/>
                    </a:lnTo>
                    <a:lnTo>
                      <a:pt x="72" y="124"/>
                    </a:lnTo>
                    <a:lnTo>
                      <a:pt x="72" y="124"/>
                    </a:lnTo>
                    <a:lnTo>
                      <a:pt x="59" y="140"/>
                    </a:lnTo>
                    <a:lnTo>
                      <a:pt x="52" y="149"/>
                    </a:lnTo>
                    <a:lnTo>
                      <a:pt x="47" y="158"/>
                    </a:lnTo>
                    <a:lnTo>
                      <a:pt x="42" y="167"/>
                    </a:lnTo>
                    <a:lnTo>
                      <a:pt x="39" y="177"/>
                    </a:lnTo>
                    <a:lnTo>
                      <a:pt x="38" y="188"/>
                    </a:lnTo>
                    <a:lnTo>
                      <a:pt x="39" y="198"/>
                    </a:lnTo>
                    <a:lnTo>
                      <a:pt x="39" y="198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3" y="225"/>
                    </a:lnTo>
                    <a:lnTo>
                      <a:pt x="46" y="234"/>
                    </a:lnTo>
                    <a:lnTo>
                      <a:pt x="49" y="245"/>
                    </a:lnTo>
                    <a:lnTo>
                      <a:pt x="53" y="253"/>
                    </a:lnTo>
                    <a:lnTo>
                      <a:pt x="53" y="253"/>
                    </a:lnTo>
                    <a:lnTo>
                      <a:pt x="60" y="263"/>
                    </a:lnTo>
                    <a:lnTo>
                      <a:pt x="66" y="272"/>
                    </a:lnTo>
                    <a:lnTo>
                      <a:pt x="66" y="272"/>
                    </a:lnTo>
                    <a:lnTo>
                      <a:pt x="73" y="281"/>
                    </a:lnTo>
                    <a:lnTo>
                      <a:pt x="80" y="290"/>
                    </a:lnTo>
                    <a:lnTo>
                      <a:pt x="80" y="290"/>
                    </a:lnTo>
                    <a:lnTo>
                      <a:pt x="104" y="328"/>
                    </a:lnTo>
                    <a:lnTo>
                      <a:pt x="127" y="361"/>
                    </a:lnTo>
                    <a:lnTo>
                      <a:pt x="127" y="361"/>
                    </a:lnTo>
                    <a:lnTo>
                      <a:pt x="140" y="377"/>
                    </a:lnTo>
                    <a:lnTo>
                      <a:pt x="152" y="390"/>
                    </a:lnTo>
                    <a:lnTo>
                      <a:pt x="179" y="417"/>
                    </a:lnTo>
                    <a:lnTo>
                      <a:pt x="179" y="417"/>
                    </a:lnTo>
                    <a:lnTo>
                      <a:pt x="205" y="443"/>
                    </a:lnTo>
                    <a:lnTo>
                      <a:pt x="208" y="446"/>
                    </a:lnTo>
                    <a:lnTo>
                      <a:pt x="208" y="446"/>
                    </a:lnTo>
                    <a:lnTo>
                      <a:pt x="224" y="462"/>
                    </a:lnTo>
                    <a:lnTo>
                      <a:pt x="233" y="472"/>
                    </a:lnTo>
                    <a:lnTo>
                      <a:pt x="243" y="479"/>
                    </a:lnTo>
                    <a:lnTo>
                      <a:pt x="252" y="487"/>
                    </a:lnTo>
                    <a:lnTo>
                      <a:pt x="263" y="493"/>
                    </a:lnTo>
                    <a:lnTo>
                      <a:pt x="274" y="499"/>
                    </a:lnTo>
                    <a:lnTo>
                      <a:pt x="286" y="503"/>
                    </a:lnTo>
                    <a:lnTo>
                      <a:pt x="286" y="503"/>
                    </a:lnTo>
                    <a:lnTo>
                      <a:pt x="299" y="506"/>
                    </a:lnTo>
                    <a:lnTo>
                      <a:pt x="312" y="507"/>
                    </a:lnTo>
                    <a:lnTo>
                      <a:pt x="312" y="507"/>
                    </a:lnTo>
                    <a:lnTo>
                      <a:pt x="323" y="506"/>
                    </a:lnTo>
                    <a:lnTo>
                      <a:pt x="334" y="504"/>
                    </a:lnTo>
                    <a:lnTo>
                      <a:pt x="345" y="501"/>
                    </a:lnTo>
                    <a:lnTo>
                      <a:pt x="355" y="497"/>
                    </a:lnTo>
                    <a:lnTo>
                      <a:pt x="366" y="491"/>
                    </a:lnTo>
                    <a:lnTo>
                      <a:pt x="375" y="486"/>
                    </a:lnTo>
                    <a:lnTo>
                      <a:pt x="385" y="479"/>
                    </a:lnTo>
                    <a:lnTo>
                      <a:pt x="395" y="472"/>
                    </a:lnTo>
                    <a:lnTo>
                      <a:pt x="412" y="455"/>
                    </a:lnTo>
                    <a:lnTo>
                      <a:pt x="430" y="437"/>
                    </a:lnTo>
                    <a:lnTo>
                      <a:pt x="445" y="417"/>
                    </a:lnTo>
                    <a:lnTo>
                      <a:pt x="460" y="398"/>
                    </a:lnTo>
                    <a:lnTo>
                      <a:pt x="460" y="398"/>
                    </a:lnTo>
                    <a:lnTo>
                      <a:pt x="464" y="394"/>
                    </a:lnTo>
                    <a:lnTo>
                      <a:pt x="468" y="392"/>
                    </a:lnTo>
                    <a:lnTo>
                      <a:pt x="472" y="390"/>
                    </a:lnTo>
                    <a:lnTo>
                      <a:pt x="475" y="390"/>
                    </a:lnTo>
                    <a:lnTo>
                      <a:pt x="475" y="390"/>
                    </a:lnTo>
                    <a:lnTo>
                      <a:pt x="481" y="391"/>
                    </a:lnTo>
                    <a:lnTo>
                      <a:pt x="487" y="393"/>
                    </a:lnTo>
                    <a:lnTo>
                      <a:pt x="491" y="396"/>
                    </a:lnTo>
                    <a:lnTo>
                      <a:pt x="494" y="400"/>
                    </a:lnTo>
                    <a:lnTo>
                      <a:pt x="494" y="400"/>
                    </a:lnTo>
                    <a:lnTo>
                      <a:pt x="495" y="405"/>
                    </a:lnTo>
                    <a:lnTo>
                      <a:pt x="495" y="408"/>
                    </a:lnTo>
                    <a:lnTo>
                      <a:pt x="494" y="412"/>
                    </a:lnTo>
                    <a:lnTo>
                      <a:pt x="492" y="415"/>
                    </a:lnTo>
                    <a:lnTo>
                      <a:pt x="492" y="415"/>
                    </a:lnTo>
                    <a:lnTo>
                      <a:pt x="468" y="446"/>
                    </a:lnTo>
                    <a:lnTo>
                      <a:pt x="444" y="473"/>
                    </a:lnTo>
                    <a:lnTo>
                      <a:pt x="423" y="496"/>
                    </a:lnTo>
                    <a:lnTo>
                      <a:pt x="411" y="506"/>
                    </a:lnTo>
                    <a:lnTo>
                      <a:pt x="401" y="514"/>
                    </a:lnTo>
                    <a:lnTo>
                      <a:pt x="391" y="522"/>
                    </a:lnTo>
                    <a:lnTo>
                      <a:pt x="380" y="530"/>
                    </a:lnTo>
                    <a:lnTo>
                      <a:pt x="370" y="535"/>
                    </a:lnTo>
                    <a:lnTo>
                      <a:pt x="360" y="540"/>
                    </a:lnTo>
                    <a:lnTo>
                      <a:pt x="350" y="543"/>
                    </a:lnTo>
                    <a:lnTo>
                      <a:pt x="341" y="546"/>
                    </a:lnTo>
                    <a:lnTo>
                      <a:pt x="332" y="547"/>
                    </a:lnTo>
                    <a:lnTo>
                      <a:pt x="322" y="548"/>
                    </a:lnTo>
                    <a:lnTo>
                      <a:pt x="322" y="5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86"/>
              <p:cNvSpPr>
                <a:spLocks noEditPoints="1"/>
              </p:cNvSpPr>
              <p:nvPr/>
            </p:nvSpPr>
            <p:spPr bwMode="auto">
              <a:xfrm>
                <a:off x="2262188" y="2705100"/>
                <a:ext cx="312738" cy="139700"/>
              </a:xfrm>
              <a:custGeom>
                <a:avLst/>
                <a:gdLst/>
                <a:ahLst/>
                <a:cxnLst>
                  <a:cxn ang="0">
                    <a:pos x="146" y="262"/>
                  </a:cxn>
                  <a:cxn ang="0">
                    <a:pos x="69" y="253"/>
                  </a:cxn>
                  <a:cxn ang="0">
                    <a:pos x="30" y="239"/>
                  </a:cxn>
                  <a:cxn ang="0">
                    <a:pos x="2" y="212"/>
                  </a:cxn>
                  <a:cxn ang="0">
                    <a:pos x="1" y="197"/>
                  </a:cxn>
                  <a:cxn ang="0">
                    <a:pos x="10" y="187"/>
                  </a:cxn>
                  <a:cxn ang="0">
                    <a:pos x="23" y="184"/>
                  </a:cxn>
                  <a:cxn ang="0">
                    <a:pos x="33" y="193"/>
                  </a:cxn>
                  <a:cxn ang="0">
                    <a:pos x="58" y="213"/>
                  </a:cxn>
                  <a:cxn ang="0">
                    <a:pos x="111" y="225"/>
                  </a:cxn>
                  <a:cxn ang="0">
                    <a:pos x="159" y="226"/>
                  </a:cxn>
                  <a:cxn ang="0">
                    <a:pos x="199" y="218"/>
                  </a:cxn>
                  <a:cxn ang="0">
                    <a:pos x="160" y="192"/>
                  </a:cxn>
                  <a:cxn ang="0">
                    <a:pos x="126" y="150"/>
                  </a:cxn>
                  <a:cxn ang="0">
                    <a:pos x="119" y="111"/>
                  </a:cxn>
                  <a:cxn ang="0">
                    <a:pos x="127" y="56"/>
                  </a:cxn>
                  <a:cxn ang="0">
                    <a:pos x="146" y="24"/>
                  </a:cxn>
                  <a:cxn ang="0">
                    <a:pos x="178" y="4"/>
                  </a:cxn>
                  <a:cxn ang="0">
                    <a:pos x="209" y="0"/>
                  </a:cxn>
                  <a:cxn ang="0">
                    <a:pos x="265" y="17"/>
                  </a:cxn>
                  <a:cxn ang="0">
                    <a:pos x="307" y="66"/>
                  </a:cxn>
                  <a:cxn ang="0">
                    <a:pos x="322" y="113"/>
                  </a:cxn>
                  <a:cxn ang="0">
                    <a:pos x="322" y="146"/>
                  </a:cxn>
                  <a:cxn ang="0">
                    <a:pos x="310" y="177"/>
                  </a:cxn>
                  <a:cxn ang="0">
                    <a:pos x="284" y="210"/>
                  </a:cxn>
                  <a:cxn ang="0">
                    <a:pos x="312" y="212"/>
                  </a:cxn>
                  <a:cxn ang="0">
                    <a:pos x="366" y="205"/>
                  </a:cxn>
                  <a:cxn ang="0">
                    <a:pos x="453" y="185"/>
                  </a:cxn>
                  <a:cxn ang="0">
                    <a:pos x="498" y="166"/>
                  </a:cxn>
                  <a:cxn ang="0">
                    <a:pos x="540" y="135"/>
                  </a:cxn>
                  <a:cxn ang="0">
                    <a:pos x="555" y="106"/>
                  </a:cxn>
                  <a:cxn ang="0">
                    <a:pos x="560" y="98"/>
                  </a:cxn>
                  <a:cxn ang="0">
                    <a:pos x="570" y="94"/>
                  </a:cxn>
                  <a:cxn ang="0">
                    <a:pos x="587" y="102"/>
                  </a:cxn>
                  <a:cxn ang="0">
                    <a:pos x="590" y="113"/>
                  </a:cxn>
                  <a:cxn ang="0">
                    <a:pos x="582" y="138"/>
                  </a:cxn>
                  <a:cxn ang="0">
                    <a:pos x="554" y="174"/>
                  </a:cxn>
                  <a:cxn ang="0">
                    <a:pos x="513" y="199"/>
                  </a:cxn>
                  <a:cxn ang="0">
                    <a:pos x="447" y="224"/>
                  </a:cxn>
                  <a:cxn ang="0">
                    <a:pos x="344" y="246"/>
                  </a:cxn>
                  <a:cxn ang="0">
                    <a:pos x="314" y="248"/>
                  </a:cxn>
                  <a:cxn ang="0">
                    <a:pos x="247" y="238"/>
                  </a:cxn>
                  <a:cxn ang="0">
                    <a:pos x="231" y="244"/>
                  </a:cxn>
                  <a:cxn ang="0">
                    <a:pos x="186" y="259"/>
                  </a:cxn>
                  <a:cxn ang="0">
                    <a:pos x="152" y="263"/>
                  </a:cxn>
                  <a:cxn ang="0">
                    <a:pos x="188" y="40"/>
                  </a:cxn>
                  <a:cxn ang="0">
                    <a:pos x="160" y="66"/>
                  </a:cxn>
                  <a:cxn ang="0">
                    <a:pos x="155" y="101"/>
                  </a:cxn>
                  <a:cxn ang="0">
                    <a:pos x="161" y="132"/>
                  </a:cxn>
                  <a:cxn ang="0">
                    <a:pos x="192" y="170"/>
                  </a:cxn>
                  <a:cxn ang="0">
                    <a:pos x="226" y="191"/>
                  </a:cxn>
                  <a:cxn ang="0">
                    <a:pos x="244" y="196"/>
                  </a:cxn>
                  <a:cxn ang="0">
                    <a:pos x="272" y="168"/>
                  </a:cxn>
                  <a:cxn ang="0">
                    <a:pos x="286" y="135"/>
                  </a:cxn>
                  <a:cxn ang="0">
                    <a:pos x="285" y="108"/>
                  </a:cxn>
                  <a:cxn ang="0">
                    <a:pos x="270" y="73"/>
                  </a:cxn>
                  <a:cxn ang="0">
                    <a:pos x="241" y="48"/>
                  </a:cxn>
                  <a:cxn ang="0">
                    <a:pos x="204" y="37"/>
                  </a:cxn>
                </a:cxnLst>
                <a:rect l="0" t="0" r="r" b="b"/>
                <a:pathLst>
                  <a:path w="590" h="263">
                    <a:moveTo>
                      <a:pt x="152" y="263"/>
                    </a:moveTo>
                    <a:lnTo>
                      <a:pt x="152" y="263"/>
                    </a:lnTo>
                    <a:lnTo>
                      <a:pt x="146" y="262"/>
                    </a:lnTo>
                    <a:lnTo>
                      <a:pt x="146" y="262"/>
                    </a:lnTo>
                    <a:lnTo>
                      <a:pt x="130" y="262"/>
                    </a:lnTo>
                    <a:lnTo>
                      <a:pt x="111" y="260"/>
                    </a:lnTo>
                    <a:lnTo>
                      <a:pt x="91" y="258"/>
                    </a:lnTo>
                    <a:lnTo>
                      <a:pt x="69" y="253"/>
                    </a:lnTo>
                    <a:lnTo>
                      <a:pt x="59" y="251"/>
                    </a:lnTo>
                    <a:lnTo>
                      <a:pt x="48" y="247"/>
                    </a:lnTo>
                    <a:lnTo>
                      <a:pt x="39" y="243"/>
                    </a:lnTo>
                    <a:lnTo>
                      <a:pt x="30" y="239"/>
                    </a:lnTo>
                    <a:lnTo>
                      <a:pt x="22" y="233"/>
                    </a:lnTo>
                    <a:lnTo>
                      <a:pt x="13" y="226"/>
                    </a:lnTo>
                    <a:lnTo>
                      <a:pt x="7" y="219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1" y="197"/>
                    </a:lnTo>
                    <a:lnTo>
                      <a:pt x="3" y="194"/>
                    </a:lnTo>
                    <a:lnTo>
                      <a:pt x="3" y="194"/>
                    </a:lnTo>
                    <a:lnTo>
                      <a:pt x="6" y="190"/>
                    </a:lnTo>
                    <a:lnTo>
                      <a:pt x="10" y="187"/>
                    </a:lnTo>
                    <a:lnTo>
                      <a:pt x="14" y="185"/>
                    </a:lnTo>
                    <a:lnTo>
                      <a:pt x="20" y="184"/>
                    </a:lnTo>
                    <a:lnTo>
                      <a:pt x="20" y="184"/>
                    </a:lnTo>
                    <a:lnTo>
                      <a:pt x="23" y="184"/>
                    </a:lnTo>
                    <a:lnTo>
                      <a:pt x="27" y="186"/>
                    </a:lnTo>
                    <a:lnTo>
                      <a:pt x="30" y="188"/>
                    </a:lnTo>
                    <a:lnTo>
                      <a:pt x="33" y="193"/>
                    </a:lnTo>
                    <a:lnTo>
                      <a:pt x="33" y="193"/>
                    </a:lnTo>
                    <a:lnTo>
                      <a:pt x="37" y="198"/>
                    </a:lnTo>
                    <a:lnTo>
                      <a:pt x="42" y="204"/>
                    </a:lnTo>
                    <a:lnTo>
                      <a:pt x="49" y="209"/>
                    </a:lnTo>
                    <a:lnTo>
                      <a:pt x="58" y="213"/>
                    </a:lnTo>
                    <a:lnTo>
                      <a:pt x="66" y="216"/>
                    </a:lnTo>
                    <a:lnTo>
                      <a:pt x="75" y="219"/>
                    </a:lnTo>
                    <a:lnTo>
                      <a:pt x="94" y="223"/>
                    </a:lnTo>
                    <a:lnTo>
                      <a:pt x="111" y="225"/>
                    </a:lnTo>
                    <a:lnTo>
                      <a:pt x="128" y="226"/>
                    </a:lnTo>
                    <a:lnTo>
                      <a:pt x="145" y="227"/>
                    </a:lnTo>
                    <a:lnTo>
                      <a:pt x="145" y="227"/>
                    </a:lnTo>
                    <a:lnTo>
                      <a:pt x="159" y="226"/>
                    </a:lnTo>
                    <a:lnTo>
                      <a:pt x="159" y="226"/>
                    </a:lnTo>
                    <a:lnTo>
                      <a:pt x="171" y="224"/>
                    </a:lnTo>
                    <a:lnTo>
                      <a:pt x="186" y="221"/>
                    </a:lnTo>
                    <a:lnTo>
                      <a:pt x="199" y="218"/>
                    </a:lnTo>
                    <a:lnTo>
                      <a:pt x="187" y="211"/>
                    </a:lnTo>
                    <a:lnTo>
                      <a:pt x="187" y="211"/>
                    </a:lnTo>
                    <a:lnTo>
                      <a:pt x="172" y="201"/>
                    </a:lnTo>
                    <a:lnTo>
                      <a:pt x="160" y="192"/>
                    </a:lnTo>
                    <a:lnTo>
                      <a:pt x="149" y="182"/>
                    </a:lnTo>
                    <a:lnTo>
                      <a:pt x="139" y="172"/>
                    </a:lnTo>
                    <a:lnTo>
                      <a:pt x="132" y="161"/>
                    </a:lnTo>
                    <a:lnTo>
                      <a:pt x="126" y="150"/>
                    </a:lnTo>
                    <a:lnTo>
                      <a:pt x="122" y="138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19" y="111"/>
                    </a:lnTo>
                    <a:lnTo>
                      <a:pt x="119" y="92"/>
                    </a:lnTo>
                    <a:lnTo>
                      <a:pt x="122" y="73"/>
                    </a:lnTo>
                    <a:lnTo>
                      <a:pt x="124" y="65"/>
                    </a:lnTo>
                    <a:lnTo>
                      <a:pt x="127" y="56"/>
                    </a:lnTo>
                    <a:lnTo>
                      <a:pt x="130" y="47"/>
                    </a:lnTo>
                    <a:lnTo>
                      <a:pt x="134" y="38"/>
                    </a:lnTo>
                    <a:lnTo>
                      <a:pt x="139" y="31"/>
                    </a:lnTo>
                    <a:lnTo>
                      <a:pt x="146" y="24"/>
                    </a:lnTo>
                    <a:lnTo>
                      <a:pt x="152" y="18"/>
                    </a:lnTo>
                    <a:lnTo>
                      <a:pt x="159" y="12"/>
                    </a:lnTo>
                    <a:lnTo>
                      <a:pt x="168" y="7"/>
                    </a:lnTo>
                    <a:lnTo>
                      <a:pt x="178" y="4"/>
                    </a:lnTo>
                    <a:lnTo>
                      <a:pt x="178" y="4"/>
                    </a:lnTo>
                    <a:lnTo>
                      <a:pt x="193" y="1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24" y="1"/>
                    </a:lnTo>
                    <a:lnTo>
                      <a:pt x="239" y="4"/>
                    </a:lnTo>
                    <a:lnTo>
                      <a:pt x="252" y="9"/>
                    </a:lnTo>
                    <a:lnTo>
                      <a:pt x="265" y="17"/>
                    </a:lnTo>
                    <a:lnTo>
                      <a:pt x="278" y="27"/>
                    </a:lnTo>
                    <a:lnTo>
                      <a:pt x="288" y="38"/>
                    </a:lnTo>
                    <a:lnTo>
                      <a:pt x="297" y="51"/>
                    </a:lnTo>
                    <a:lnTo>
                      <a:pt x="307" y="66"/>
                    </a:lnTo>
                    <a:lnTo>
                      <a:pt x="307" y="66"/>
                    </a:lnTo>
                    <a:lnTo>
                      <a:pt x="315" y="86"/>
                    </a:lnTo>
                    <a:lnTo>
                      <a:pt x="321" y="103"/>
                    </a:lnTo>
                    <a:lnTo>
                      <a:pt x="322" y="113"/>
                    </a:lnTo>
                    <a:lnTo>
                      <a:pt x="323" y="121"/>
                    </a:lnTo>
                    <a:lnTo>
                      <a:pt x="324" y="129"/>
                    </a:lnTo>
                    <a:lnTo>
                      <a:pt x="323" y="137"/>
                    </a:lnTo>
                    <a:lnTo>
                      <a:pt x="322" y="146"/>
                    </a:lnTo>
                    <a:lnTo>
                      <a:pt x="320" y="153"/>
                    </a:lnTo>
                    <a:lnTo>
                      <a:pt x="318" y="161"/>
                    </a:lnTo>
                    <a:lnTo>
                      <a:pt x="314" y="168"/>
                    </a:lnTo>
                    <a:lnTo>
                      <a:pt x="310" y="177"/>
                    </a:lnTo>
                    <a:lnTo>
                      <a:pt x="306" y="184"/>
                    </a:lnTo>
                    <a:lnTo>
                      <a:pt x="293" y="199"/>
                    </a:lnTo>
                    <a:lnTo>
                      <a:pt x="291" y="201"/>
                    </a:lnTo>
                    <a:lnTo>
                      <a:pt x="284" y="210"/>
                    </a:lnTo>
                    <a:lnTo>
                      <a:pt x="295" y="211"/>
                    </a:lnTo>
                    <a:lnTo>
                      <a:pt x="295" y="211"/>
                    </a:lnTo>
                    <a:lnTo>
                      <a:pt x="312" y="212"/>
                    </a:lnTo>
                    <a:lnTo>
                      <a:pt x="312" y="212"/>
                    </a:lnTo>
                    <a:lnTo>
                      <a:pt x="328" y="211"/>
                    </a:lnTo>
                    <a:lnTo>
                      <a:pt x="344" y="209"/>
                    </a:lnTo>
                    <a:lnTo>
                      <a:pt x="344" y="209"/>
                    </a:lnTo>
                    <a:lnTo>
                      <a:pt x="366" y="205"/>
                    </a:lnTo>
                    <a:lnTo>
                      <a:pt x="366" y="205"/>
                    </a:lnTo>
                    <a:lnTo>
                      <a:pt x="410" y="196"/>
                    </a:lnTo>
                    <a:lnTo>
                      <a:pt x="432" y="191"/>
                    </a:lnTo>
                    <a:lnTo>
                      <a:pt x="453" y="185"/>
                    </a:lnTo>
                    <a:lnTo>
                      <a:pt x="453" y="185"/>
                    </a:lnTo>
                    <a:lnTo>
                      <a:pt x="467" y="180"/>
                    </a:lnTo>
                    <a:lnTo>
                      <a:pt x="482" y="174"/>
                    </a:lnTo>
                    <a:lnTo>
                      <a:pt x="498" y="166"/>
                    </a:lnTo>
                    <a:lnTo>
                      <a:pt x="513" y="157"/>
                    </a:lnTo>
                    <a:lnTo>
                      <a:pt x="528" y="147"/>
                    </a:lnTo>
                    <a:lnTo>
                      <a:pt x="534" y="142"/>
                    </a:lnTo>
                    <a:lnTo>
                      <a:pt x="540" y="135"/>
                    </a:lnTo>
                    <a:lnTo>
                      <a:pt x="545" y="129"/>
                    </a:lnTo>
                    <a:lnTo>
                      <a:pt x="549" y="122"/>
                    </a:lnTo>
                    <a:lnTo>
                      <a:pt x="553" y="115"/>
                    </a:lnTo>
                    <a:lnTo>
                      <a:pt x="555" y="106"/>
                    </a:lnTo>
                    <a:lnTo>
                      <a:pt x="555" y="106"/>
                    </a:lnTo>
                    <a:lnTo>
                      <a:pt x="557" y="103"/>
                    </a:lnTo>
                    <a:lnTo>
                      <a:pt x="558" y="100"/>
                    </a:lnTo>
                    <a:lnTo>
                      <a:pt x="560" y="98"/>
                    </a:lnTo>
                    <a:lnTo>
                      <a:pt x="562" y="96"/>
                    </a:lnTo>
                    <a:lnTo>
                      <a:pt x="567" y="95"/>
                    </a:lnTo>
                    <a:lnTo>
                      <a:pt x="570" y="94"/>
                    </a:lnTo>
                    <a:lnTo>
                      <a:pt x="570" y="94"/>
                    </a:lnTo>
                    <a:lnTo>
                      <a:pt x="575" y="95"/>
                    </a:lnTo>
                    <a:lnTo>
                      <a:pt x="579" y="96"/>
                    </a:lnTo>
                    <a:lnTo>
                      <a:pt x="584" y="99"/>
                    </a:lnTo>
                    <a:lnTo>
                      <a:pt x="587" y="102"/>
                    </a:lnTo>
                    <a:lnTo>
                      <a:pt x="587" y="102"/>
                    </a:lnTo>
                    <a:lnTo>
                      <a:pt x="588" y="104"/>
                    </a:lnTo>
                    <a:lnTo>
                      <a:pt x="590" y="107"/>
                    </a:lnTo>
                    <a:lnTo>
                      <a:pt x="590" y="113"/>
                    </a:lnTo>
                    <a:lnTo>
                      <a:pt x="590" y="117"/>
                    </a:lnTo>
                    <a:lnTo>
                      <a:pt x="590" y="117"/>
                    </a:lnTo>
                    <a:lnTo>
                      <a:pt x="587" y="128"/>
                    </a:lnTo>
                    <a:lnTo>
                      <a:pt x="582" y="138"/>
                    </a:lnTo>
                    <a:lnTo>
                      <a:pt x="576" y="149"/>
                    </a:lnTo>
                    <a:lnTo>
                      <a:pt x="570" y="157"/>
                    </a:lnTo>
                    <a:lnTo>
                      <a:pt x="562" y="165"/>
                    </a:lnTo>
                    <a:lnTo>
                      <a:pt x="554" y="174"/>
                    </a:lnTo>
                    <a:lnTo>
                      <a:pt x="544" y="181"/>
                    </a:lnTo>
                    <a:lnTo>
                      <a:pt x="534" y="187"/>
                    </a:lnTo>
                    <a:lnTo>
                      <a:pt x="524" y="193"/>
                    </a:lnTo>
                    <a:lnTo>
                      <a:pt x="513" y="199"/>
                    </a:lnTo>
                    <a:lnTo>
                      <a:pt x="491" y="209"/>
                    </a:lnTo>
                    <a:lnTo>
                      <a:pt x="469" y="217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10" y="235"/>
                    </a:lnTo>
                    <a:lnTo>
                      <a:pt x="376" y="242"/>
                    </a:lnTo>
                    <a:lnTo>
                      <a:pt x="359" y="245"/>
                    </a:lnTo>
                    <a:lnTo>
                      <a:pt x="344" y="246"/>
                    </a:lnTo>
                    <a:lnTo>
                      <a:pt x="328" y="247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314" y="248"/>
                    </a:lnTo>
                    <a:lnTo>
                      <a:pt x="296" y="247"/>
                    </a:lnTo>
                    <a:lnTo>
                      <a:pt x="279" y="245"/>
                    </a:lnTo>
                    <a:lnTo>
                      <a:pt x="262" y="242"/>
                    </a:lnTo>
                    <a:lnTo>
                      <a:pt x="247" y="238"/>
                    </a:lnTo>
                    <a:lnTo>
                      <a:pt x="245" y="238"/>
                    </a:lnTo>
                    <a:lnTo>
                      <a:pt x="243" y="239"/>
                    </a:lnTo>
                    <a:lnTo>
                      <a:pt x="243" y="239"/>
                    </a:lnTo>
                    <a:lnTo>
                      <a:pt x="231" y="244"/>
                    </a:lnTo>
                    <a:lnTo>
                      <a:pt x="220" y="249"/>
                    </a:lnTo>
                    <a:lnTo>
                      <a:pt x="209" y="253"/>
                    </a:lnTo>
                    <a:lnTo>
                      <a:pt x="197" y="256"/>
                    </a:lnTo>
                    <a:lnTo>
                      <a:pt x="186" y="259"/>
                    </a:lnTo>
                    <a:lnTo>
                      <a:pt x="174" y="261"/>
                    </a:lnTo>
                    <a:lnTo>
                      <a:pt x="163" y="262"/>
                    </a:lnTo>
                    <a:lnTo>
                      <a:pt x="152" y="263"/>
                    </a:lnTo>
                    <a:lnTo>
                      <a:pt x="152" y="263"/>
                    </a:lnTo>
                    <a:close/>
                    <a:moveTo>
                      <a:pt x="204" y="37"/>
                    </a:moveTo>
                    <a:lnTo>
                      <a:pt x="204" y="37"/>
                    </a:lnTo>
                    <a:lnTo>
                      <a:pt x="196" y="38"/>
                    </a:lnTo>
                    <a:lnTo>
                      <a:pt x="188" y="40"/>
                    </a:lnTo>
                    <a:lnTo>
                      <a:pt x="180" y="43"/>
                    </a:lnTo>
                    <a:lnTo>
                      <a:pt x="171" y="50"/>
                    </a:lnTo>
                    <a:lnTo>
                      <a:pt x="165" y="57"/>
                    </a:lnTo>
                    <a:lnTo>
                      <a:pt x="160" y="66"/>
                    </a:lnTo>
                    <a:lnTo>
                      <a:pt x="157" y="79"/>
                    </a:lnTo>
                    <a:lnTo>
                      <a:pt x="155" y="92"/>
                    </a:lnTo>
                    <a:lnTo>
                      <a:pt x="155" y="92"/>
                    </a:lnTo>
                    <a:lnTo>
                      <a:pt x="155" y="101"/>
                    </a:lnTo>
                    <a:lnTo>
                      <a:pt x="156" y="110"/>
                    </a:lnTo>
                    <a:lnTo>
                      <a:pt x="157" y="118"/>
                    </a:lnTo>
                    <a:lnTo>
                      <a:pt x="159" y="125"/>
                    </a:lnTo>
                    <a:lnTo>
                      <a:pt x="161" y="132"/>
                    </a:lnTo>
                    <a:lnTo>
                      <a:pt x="164" y="139"/>
                    </a:lnTo>
                    <a:lnTo>
                      <a:pt x="172" y="151"/>
                    </a:lnTo>
                    <a:lnTo>
                      <a:pt x="182" y="161"/>
                    </a:lnTo>
                    <a:lnTo>
                      <a:pt x="192" y="170"/>
                    </a:lnTo>
                    <a:lnTo>
                      <a:pt x="202" y="178"/>
                    </a:lnTo>
                    <a:lnTo>
                      <a:pt x="214" y="185"/>
                    </a:lnTo>
                    <a:lnTo>
                      <a:pt x="214" y="185"/>
                    </a:lnTo>
                    <a:lnTo>
                      <a:pt x="226" y="191"/>
                    </a:lnTo>
                    <a:lnTo>
                      <a:pt x="239" y="196"/>
                    </a:lnTo>
                    <a:lnTo>
                      <a:pt x="242" y="197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53" y="189"/>
                    </a:lnTo>
                    <a:lnTo>
                      <a:pt x="260" y="182"/>
                    </a:lnTo>
                    <a:lnTo>
                      <a:pt x="260" y="182"/>
                    </a:lnTo>
                    <a:lnTo>
                      <a:pt x="272" y="168"/>
                    </a:lnTo>
                    <a:lnTo>
                      <a:pt x="279" y="155"/>
                    </a:lnTo>
                    <a:lnTo>
                      <a:pt x="282" y="149"/>
                    </a:lnTo>
                    <a:lnTo>
                      <a:pt x="284" y="142"/>
                    </a:lnTo>
                    <a:lnTo>
                      <a:pt x="286" y="135"/>
                    </a:lnTo>
                    <a:lnTo>
                      <a:pt x="287" y="128"/>
                    </a:lnTo>
                    <a:lnTo>
                      <a:pt x="287" y="122"/>
                    </a:lnTo>
                    <a:lnTo>
                      <a:pt x="286" y="116"/>
                    </a:lnTo>
                    <a:lnTo>
                      <a:pt x="285" y="108"/>
                    </a:lnTo>
                    <a:lnTo>
                      <a:pt x="283" y="102"/>
                    </a:lnTo>
                    <a:lnTo>
                      <a:pt x="278" y="88"/>
                    </a:lnTo>
                    <a:lnTo>
                      <a:pt x="270" y="73"/>
                    </a:lnTo>
                    <a:lnTo>
                      <a:pt x="270" y="73"/>
                    </a:lnTo>
                    <a:lnTo>
                      <a:pt x="263" y="66"/>
                    </a:lnTo>
                    <a:lnTo>
                      <a:pt x="256" y="59"/>
                    </a:lnTo>
                    <a:lnTo>
                      <a:pt x="249" y="53"/>
                    </a:lnTo>
                    <a:lnTo>
                      <a:pt x="241" y="48"/>
                    </a:lnTo>
                    <a:lnTo>
                      <a:pt x="231" y="43"/>
                    </a:lnTo>
                    <a:lnTo>
                      <a:pt x="223" y="40"/>
                    </a:lnTo>
                    <a:lnTo>
                      <a:pt x="214" y="38"/>
                    </a:lnTo>
                    <a:lnTo>
                      <a:pt x="204" y="37"/>
                    </a:lnTo>
                    <a:lnTo>
                      <a:pt x="20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87"/>
              <p:cNvSpPr/>
              <p:nvPr/>
            </p:nvSpPr>
            <p:spPr bwMode="auto">
              <a:xfrm>
                <a:off x="2338388" y="2205038"/>
                <a:ext cx="153988" cy="179388"/>
              </a:xfrm>
              <a:custGeom>
                <a:avLst/>
                <a:gdLst/>
                <a:ahLst/>
                <a:cxnLst>
                  <a:cxn ang="0">
                    <a:pos x="273" y="340"/>
                  </a:cxn>
                  <a:cxn ang="0">
                    <a:pos x="263" y="337"/>
                  </a:cxn>
                  <a:cxn ang="0">
                    <a:pos x="259" y="333"/>
                  </a:cxn>
                  <a:cxn ang="0">
                    <a:pos x="256" y="326"/>
                  </a:cxn>
                  <a:cxn ang="0">
                    <a:pos x="255" y="319"/>
                  </a:cxn>
                  <a:cxn ang="0">
                    <a:pos x="253" y="317"/>
                  </a:cxn>
                  <a:cxn ang="0">
                    <a:pos x="250" y="316"/>
                  </a:cxn>
                  <a:cxn ang="0">
                    <a:pos x="246" y="308"/>
                  </a:cxn>
                  <a:cxn ang="0">
                    <a:pos x="244" y="298"/>
                  </a:cxn>
                  <a:cxn ang="0">
                    <a:pos x="242" y="288"/>
                  </a:cxn>
                  <a:cxn ang="0">
                    <a:pos x="236" y="260"/>
                  </a:cxn>
                  <a:cxn ang="0">
                    <a:pos x="233" y="253"/>
                  </a:cxn>
                  <a:cxn ang="0">
                    <a:pos x="221" y="231"/>
                  </a:cxn>
                  <a:cxn ang="0">
                    <a:pos x="215" y="222"/>
                  </a:cxn>
                  <a:cxn ang="0">
                    <a:pos x="210" y="213"/>
                  </a:cxn>
                  <a:cxn ang="0">
                    <a:pos x="203" y="195"/>
                  </a:cxn>
                  <a:cxn ang="0">
                    <a:pos x="194" y="174"/>
                  </a:cxn>
                  <a:cxn ang="0">
                    <a:pos x="191" y="168"/>
                  </a:cxn>
                  <a:cxn ang="0">
                    <a:pos x="175" y="146"/>
                  </a:cxn>
                  <a:cxn ang="0">
                    <a:pos x="157" y="125"/>
                  </a:cxn>
                  <a:cxn ang="0">
                    <a:pos x="138" y="106"/>
                  </a:cxn>
                  <a:cxn ang="0">
                    <a:pos x="93" y="73"/>
                  </a:cxn>
                  <a:cxn ang="0">
                    <a:pos x="41" y="46"/>
                  </a:cxn>
                  <a:cxn ang="0">
                    <a:pos x="13" y="36"/>
                  </a:cxn>
                  <a:cxn ang="0">
                    <a:pos x="6" y="32"/>
                  </a:cxn>
                  <a:cxn ang="0">
                    <a:pos x="2" y="27"/>
                  </a:cxn>
                  <a:cxn ang="0">
                    <a:pos x="0" y="15"/>
                  </a:cxn>
                  <a:cxn ang="0">
                    <a:pos x="2" y="9"/>
                  </a:cxn>
                  <a:cxn ang="0">
                    <a:pos x="10" y="2"/>
                  </a:cxn>
                  <a:cxn ang="0">
                    <a:pos x="15" y="0"/>
                  </a:cxn>
                  <a:cxn ang="0">
                    <a:pos x="21" y="1"/>
                  </a:cxn>
                  <a:cxn ang="0">
                    <a:pos x="50" y="11"/>
                  </a:cxn>
                  <a:cxn ang="0">
                    <a:pos x="101" y="36"/>
                  </a:cxn>
                  <a:cxn ang="0">
                    <a:pos x="146" y="66"/>
                  </a:cxn>
                  <a:cxn ang="0">
                    <a:pos x="184" y="101"/>
                  </a:cxn>
                  <a:cxn ang="0">
                    <a:pos x="201" y="121"/>
                  </a:cxn>
                  <a:cxn ang="0">
                    <a:pos x="214" y="142"/>
                  </a:cxn>
                  <a:cxn ang="0">
                    <a:pos x="226" y="166"/>
                  </a:cxn>
                  <a:cxn ang="0">
                    <a:pos x="239" y="194"/>
                  </a:cxn>
                  <a:cxn ang="0">
                    <a:pos x="257" y="219"/>
                  </a:cxn>
                  <a:cxn ang="0">
                    <a:pos x="263" y="226"/>
                  </a:cxn>
                  <a:cxn ang="0">
                    <a:pos x="271" y="243"/>
                  </a:cxn>
                  <a:cxn ang="0">
                    <a:pos x="276" y="263"/>
                  </a:cxn>
                  <a:cxn ang="0">
                    <a:pos x="281" y="293"/>
                  </a:cxn>
                  <a:cxn ang="0">
                    <a:pos x="282" y="296"/>
                  </a:cxn>
                  <a:cxn ang="0">
                    <a:pos x="287" y="302"/>
                  </a:cxn>
                  <a:cxn ang="0">
                    <a:pos x="291" y="314"/>
                  </a:cxn>
                  <a:cxn ang="0">
                    <a:pos x="291" y="322"/>
                  </a:cxn>
                  <a:cxn ang="0">
                    <a:pos x="290" y="329"/>
                  </a:cxn>
                  <a:cxn ang="0">
                    <a:pos x="286" y="336"/>
                  </a:cxn>
                  <a:cxn ang="0">
                    <a:pos x="279" y="339"/>
                  </a:cxn>
                  <a:cxn ang="0">
                    <a:pos x="273" y="340"/>
                  </a:cxn>
                </a:cxnLst>
                <a:rect l="0" t="0" r="r" b="b"/>
                <a:pathLst>
                  <a:path w="291" h="340">
                    <a:moveTo>
                      <a:pt x="273" y="340"/>
                    </a:moveTo>
                    <a:lnTo>
                      <a:pt x="273" y="340"/>
                    </a:lnTo>
                    <a:lnTo>
                      <a:pt x="266" y="339"/>
                    </a:lnTo>
                    <a:lnTo>
                      <a:pt x="263" y="337"/>
                    </a:lnTo>
                    <a:lnTo>
                      <a:pt x="261" y="336"/>
                    </a:lnTo>
                    <a:lnTo>
                      <a:pt x="259" y="333"/>
                    </a:lnTo>
                    <a:lnTo>
                      <a:pt x="257" y="329"/>
                    </a:lnTo>
                    <a:lnTo>
                      <a:pt x="256" y="326"/>
                    </a:lnTo>
                    <a:lnTo>
                      <a:pt x="255" y="322"/>
                    </a:lnTo>
                    <a:lnTo>
                      <a:pt x="255" y="319"/>
                    </a:lnTo>
                    <a:lnTo>
                      <a:pt x="253" y="317"/>
                    </a:lnTo>
                    <a:lnTo>
                      <a:pt x="253" y="317"/>
                    </a:lnTo>
                    <a:lnTo>
                      <a:pt x="250" y="316"/>
                    </a:lnTo>
                    <a:lnTo>
                      <a:pt x="250" y="316"/>
                    </a:lnTo>
                    <a:lnTo>
                      <a:pt x="247" y="312"/>
                    </a:lnTo>
                    <a:lnTo>
                      <a:pt x="246" y="308"/>
                    </a:lnTo>
                    <a:lnTo>
                      <a:pt x="246" y="308"/>
                    </a:lnTo>
                    <a:lnTo>
                      <a:pt x="244" y="298"/>
                    </a:lnTo>
                    <a:lnTo>
                      <a:pt x="242" y="288"/>
                    </a:lnTo>
                    <a:lnTo>
                      <a:pt x="242" y="288"/>
                    </a:lnTo>
                    <a:lnTo>
                      <a:pt x="240" y="275"/>
                    </a:lnTo>
                    <a:lnTo>
                      <a:pt x="236" y="260"/>
                    </a:lnTo>
                    <a:lnTo>
                      <a:pt x="236" y="260"/>
                    </a:lnTo>
                    <a:lnTo>
                      <a:pt x="233" y="253"/>
                    </a:lnTo>
                    <a:lnTo>
                      <a:pt x="230" y="246"/>
                    </a:lnTo>
                    <a:lnTo>
                      <a:pt x="221" y="231"/>
                    </a:lnTo>
                    <a:lnTo>
                      <a:pt x="221" y="231"/>
                    </a:lnTo>
                    <a:lnTo>
                      <a:pt x="215" y="222"/>
                    </a:lnTo>
                    <a:lnTo>
                      <a:pt x="210" y="213"/>
                    </a:lnTo>
                    <a:lnTo>
                      <a:pt x="210" y="213"/>
                    </a:lnTo>
                    <a:lnTo>
                      <a:pt x="203" y="195"/>
                    </a:lnTo>
                    <a:lnTo>
                      <a:pt x="203" y="195"/>
                    </a:lnTo>
                    <a:lnTo>
                      <a:pt x="197" y="181"/>
                    </a:lnTo>
                    <a:lnTo>
                      <a:pt x="194" y="174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3" y="157"/>
                    </a:lnTo>
                    <a:lnTo>
                      <a:pt x="175" y="146"/>
                    </a:lnTo>
                    <a:lnTo>
                      <a:pt x="167" y="135"/>
                    </a:lnTo>
                    <a:lnTo>
                      <a:pt x="157" y="125"/>
                    </a:lnTo>
                    <a:lnTo>
                      <a:pt x="148" y="116"/>
                    </a:lnTo>
                    <a:lnTo>
                      <a:pt x="138" y="106"/>
                    </a:lnTo>
                    <a:lnTo>
                      <a:pt x="116" y="89"/>
                    </a:lnTo>
                    <a:lnTo>
                      <a:pt x="93" y="73"/>
                    </a:lnTo>
                    <a:lnTo>
                      <a:pt x="68" y="59"/>
                    </a:lnTo>
                    <a:lnTo>
                      <a:pt x="41" y="4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50" y="11"/>
                    </a:lnTo>
                    <a:lnTo>
                      <a:pt x="76" y="24"/>
                    </a:lnTo>
                    <a:lnTo>
                      <a:pt x="101" y="36"/>
                    </a:lnTo>
                    <a:lnTo>
                      <a:pt x="124" y="51"/>
                    </a:lnTo>
                    <a:lnTo>
                      <a:pt x="146" y="66"/>
                    </a:lnTo>
                    <a:lnTo>
                      <a:pt x="166" y="83"/>
                    </a:lnTo>
                    <a:lnTo>
                      <a:pt x="184" y="101"/>
                    </a:lnTo>
                    <a:lnTo>
                      <a:pt x="201" y="121"/>
                    </a:lnTo>
                    <a:lnTo>
                      <a:pt x="201" y="121"/>
                    </a:lnTo>
                    <a:lnTo>
                      <a:pt x="208" y="131"/>
                    </a:lnTo>
                    <a:lnTo>
                      <a:pt x="214" y="142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32" y="180"/>
                    </a:lnTo>
                    <a:lnTo>
                      <a:pt x="239" y="194"/>
                    </a:lnTo>
                    <a:lnTo>
                      <a:pt x="247" y="208"/>
                    </a:lnTo>
                    <a:lnTo>
                      <a:pt x="257" y="219"/>
                    </a:lnTo>
                    <a:lnTo>
                      <a:pt x="257" y="219"/>
                    </a:lnTo>
                    <a:lnTo>
                      <a:pt x="263" y="226"/>
                    </a:lnTo>
                    <a:lnTo>
                      <a:pt x="267" y="234"/>
                    </a:lnTo>
                    <a:lnTo>
                      <a:pt x="271" y="243"/>
                    </a:lnTo>
                    <a:lnTo>
                      <a:pt x="274" y="253"/>
                    </a:lnTo>
                    <a:lnTo>
                      <a:pt x="276" y="263"/>
                    </a:lnTo>
                    <a:lnTo>
                      <a:pt x="278" y="274"/>
                    </a:lnTo>
                    <a:lnTo>
                      <a:pt x="281" y="293"/>
                    </a:lnTo>
                    <a:lnTo>
                      <a:pt x="281" y="295"/>
                    </a:lnTo>
                    <a:lnTo>
                      <a:pt x="282" y="296"/>
                    </a:lnTo>
                    <a:lnTo>
                      <a:pt x="282" y="296"/>
                    </a:lnTo>
                    <a:lnTo>
                      <a:pt x="287" y="302"/>
                    </a:lnTo>
                    <a:lnTo>
                      <a:pt x="289" y="308"/>
                    </a:lnTo>
                    <a:lnTo>
                      <a:pt x="291" y="314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6"/>
                    </a:lnTo>
                    <a:lnTo>
                      <a:pt x="290" y="329"/>
                    </a:lnTo>
                    <a:lnTo>
                      <a:pt x="288" y="333"/>
                    </a:lnTo>
                    <a:lnTo>
                      <a:pt x="286" y="336"/>
                    </a:lnTo>
                    <a:lnTo>
                      <a:pt x="282" y="337"/>
                    </a:lnTo>
                    <a:lnTo>
                      <a:pt x="279" y="339"/>
                    </a:lnTo>
                    <a:lnTo>
                      <a:pt x="273" y="340"/>
                    </a:lnTo>
                    <a:lnTo>
                      <a:pt x="273" y="3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88"/>
              <p:cNvSpPr/>
              <p:nvPr/>
            </p:nvSpPr>
            <p:spPr bwMode="auto">
              <a:xfrm>
                <a:off x="2679700" y="2560638"/>
                <a:ext cx="160338" cy="195263"/>
              </a:xfrm>
              <a:custGeom>
                <a:avLst/>
                <a:gdLst/>
                <a:ahLst/>
                <a:cxnLst>
                  <a:cxn ang="0">
                    <a:pos x="287" y="368"/>
                  </a:cxn>
                  <a:cxn ang="0">
                    <a:pos x="277" y="366"/>
                  </a:cxn>
                  <a:cxn ang="0">
                    <a:pos x="273" y="362"/>
                  </a:cxn>
                  <a:cxn ang="0">
                    <a:pos x="270" y="355"/>
                  </a:cxn>
                  <a:cxn ang="0">
                    <a:pos x="269" y="351"/>
                  </a:cxn>
                  <a:cxn ang="0">
                    <a:pos x="268" y="325"/>
                  </a:cxn>
                  <a:cxn ang="0">
                    <a:pos x="262" y="297"/>
                  </a:cxn>
                  <a:cxn ang="0">
                    <a:pos x="246" y="240"/>
                  </a:cxn>
                  <a:cxn ang="0">
                    <a:pos x="220" y="187"/>
                  </a:cxn>
                  <a:cxn ang="0">
                    <a:pos x="205" y="165"/>
                  </a:cxn>
                  <a:cxn ang="0">
                    <a:pos x="188" y="144"/>
                  </a:cxn>
                  <a:cxn ang="0">
                    <a:pos x="169" y="123"/>
                  </a:cxn>
                  <a:cxn ang="0">
                    <a:pos x="137" y="92"/>
                  </a:cxn>
                  <a:cxn ang="0">
                    <a:pos x="114" y="74"/>
                  </a:cxn>
                  <a:cxn ang="0">
                    <a:pos x="101" y="65"/>
                  </a:cxn>
                  <a:cxn ang="0">
                    <a:pos x="70" y="52"/>
                  </a:cxn>
                  <a:cxn ang="0">
                    <a:pos x="39" y="44"/>
                  </a:cxn>
                  <a:cxn ang="0">
                    <a:pos x="12" y="37"/>
                  </a:cxn>
                  <a:cxn ang="0">
                    <a:pos x="8" y="34"/>
                  </a:cxn>
                  <a:cxn ang="0">
                    <a:pos x="3" y="30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4" y="6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2" y="1"/>
                  </a:cxn>
                  <a:cxn ang="0">
                    <a:pos x="51" y="10"/>
                  </a:cxn>
                  <a:cxn ang="0">
                    <a:pos x="92" y="22"/>
                  </a:cxn>
                  <a:cxn ang="0">
                    <a:pos x="112" y="30"/>
                  </a:cxn>
                  <a:cxn ang="0">
                    <a:pos x="131" y="43"/>
                  </a:cxn>
                  <a:cxn ang="0">
                    <a:pos x="159" y="64"/>
                  </a:cxn>
                  <a:cxn ang="0">
                    <a:pos x="205" y="108"/>
                  </a:cxn>
                  <a:cxn ang="0">
                    <a:pos x="223" y="128"/>
                  </a:cxn>
                  <a:cxn ang="0">
                    <a:pos x="256" y="178"/>
                  </a:cxn>
                  <a:cxn ang="0">
                    <a:pos x="281" y="233"/>
                  </a:cxn>
                  <a:cxn ang="0">
                    <a:pos x="298" y="290"/>
                  </a:cxn>
                  <a:cxn ang="0">
                    <a:pos x="304" y="331"/>
                  </a:cxn>
                  <a:cxn ang="0">
                    <a:pos x="305" y="345"/>
                  </a:cxn>
                  <a:cxn ang="0">
                    <a:pos x="305" y="351"/>
                  </a:cxn>
                  <a:cxn ang="0">
                    <a:pos x="304" y="359"/>
                  </a:cxn>
                  <a:cxn ang="0">
                    <a:pos x="300" y="364"/>
                  </a:cxn>
                  <a:cxn ang="0">
                    <a:pos x="293" y="367"/>
                  </a:cxn>
                  <a:cxn ang="0">
                    <a:pos x="287" y="368"/>
                  </a:cxn>
                </a:cxnLst>
                <a:rect l="0" t="0" r="r" b="b"/>
                <a:pathLst>
                  <a:path w="305" h="368">
                    <a:moveTo>
                      <a:pt x="287" y="368"/>
                    </a:moveTo>
                    <a:lnTo>
                      <a:pt x="287" y="368"/>
                    </a:lnTo>
                    <a:lnTo>
                      <a:pt x="280" y="367"/>
                    </a:lnTo>
                    <a:lnTo>
                      <a:pt x="277" y="366"/>
                    </a:lnTo>
                    <a:lnTo>
                      <a:pt x="275" y="364"/>
                    </a:lnTo>
                    <a:lnTo>
                      <a:pt x="273" y="362"/>
                    </a:lnTo>
                    <a:lnTo>
                      <a:pt x="271" y="359"/>
                    </a:lnTo>
                    <a:lnTo>
                      <a:pt x="270" y="355"/>
                    </a:lnTo>
                    <a:lnTo>
                      <a:pt x="269" y="351"/>
                    </a:lnTo>
                    <a:lnTo>
                      <a:pt x="269" y="351"/>
                    </a:lnTo>
                    <a:lnTo>
                      <a:pt x="269" y="338"/>
                    </a:lnTo>
                    <a:lnTo>
                      <a:pt x="268" y="325"/>
                    </a:lnTo>
                    <a:lnTo>
                      <a:pt x="265" y="310"/>
                    </a:lnTo>
                    <a:lnTo>
                      <a:pt x="262" y="297"/>
                    </a:lnTo>
                    <a:lnTo>
                      <a:pt x="255" y="269"/>
                    </a:lnTo>
                    <a:lnTo>
                      <a:pt x="246" y="240"/>
                    </a:lnTo>
                    <a:lnTo>
                      <a:pt x="234" y="213"/>
                    </a:lnTo>
                    <a:lnTo>
                      <a:pt x="220" y="187"/>
                    </a:lnTo>
                    <a:lnTo>
                      <a:pt x="213" y="176"/>
                    </a:lnTo>
                    <a:lnTo>
                      <a:pt x="205" y="165"/>
                    </a:lnTo>
                    <a:lnTo>
                      <a:pt x="197" y="153"/>
                    </a:lnTo>
                    <a:lnTo>
                      <a:pt x="188" y="144"/>
                    </a:lnTo>
                    <a:lnTo>
                      <a:pt x="188" y="144"/>
                    </a:lnTo>
                    <a:lnTo>
                      <a:pt x="169" y="123"/>
                    </a:lnTo>
                    <a:lnTo>
                      <a:pt x="149" y="103"/>
                    </a:lnTo>
                    <a:lnTo>
                      <a:pt x="137" y="92"/>
                    </a:lnTo>
                    <a:lnTo>
                      <a:pt x="126" y="83"/>
                    </a:lnTo>
                    <a:lnTo>
                      <a:pt x="114" y="74"/>
                    </a:lnTo>
                    <a:lnTo>
                      <a:pt x="101" y="65"/>
                    </a:lnTo>
                    <a:lnTo>
                      <a:pt x="101" y="65"/>
                    </a:lnTo>
                    <a:lnTo>
                      <a:pt x="86" y="58"/>
                    </a:lnTo>
                    <a:lnTo>
                      <a:pt x="70" y="52"/>
                    </a:lnTo>
                    <a:lnTo>
                      <a:pt x="55" y="48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4" y="6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71" y="16"/>
                    </a:lnTo>
                    <a:lnTo>
                      <a:pt x="92" y="22"/>
                    </a:lnTo>
                    <a:lnTo>
                      <a:pt x="102" y="26"/>
                    </a:lnTo>
                    <a:lnTo>
                      <a:pt x="112" y="30"/>
                    </a:lnTo>
                    <a:lnTo>
                      <a:pt x="122" y="37"/>
                    </a:lnTo>
                    <a:lnTo>
                      <a:pt x="131" y="43"/>
                    </a:lnTo>
                    <a:lnTo>
                      <a:pt x="131" y="43"/>
                    </a:lnTo>
                    <a:lnTo>
                      <a:pt x="159" y="64"/>
                    </a:lnTo>
                    <a:lnTo>
                      <a:pt x="184" y="86"/>
                    </a:lnTo>
                    <a:lnTo>
                      <a:pt x="205" y="108"/>
                    </a:lnTo>
                    <a:lnTo>
                      <a:pt x="223" y="128"/>
                    </a:lnTo>
                    <a:lnTo>
                      <a:pt x="223" y="128"/>
                    </a:lnTo>
                    <a:lnTo>
                      <a:pt x="241" y="152"/>
                    </a:lnTo>
                    <a:lnTo>
                      <a:pt x="256" y="178"/>
                    </a:lnTo>
                    <a:lnTo>
                      <a:pt x="270" y="205"/>
                    </a:lnTo>
                    <a:lnTo>
                      <a:pt x="281" y="233"/>
                    </a:lnTo>
                    <a:lnTo>
                      <a:pt x="290" y="262"/>
                    </a:lnTo>
                    <a:lnTo>
                      <a:pt x="298" y="290"/>
                    </a:lnTo>
                    <a:lnTo>
                      <a:pt x="303" y="317"/>
                    </a:lnTo>
                    <a:lnTo>
                      <a:pt x="304" y="331"/>
                    </a:lnTo>
                    <a:lnTo>
                      <a:pt x="305" y="344"/>
                    </a:lnTo>
                    <a:lnTo>
                      <a:pt x="305" y="345"/>
                    </a:lnTo>
                    <a:lnTo>
                      <a:pt x="305" y="351"/>
                    </a:lnTo>
                    <a:lnTo>
                      <a:pt x="305" y="351"/>
                    </a:lnTo>
                    <a:lnTo>
                      <a:pt x="305" y="355"/>
                    </a:lnTo>
                    <a:lnTo>
                      <a:pt x="304" y="359"/>
                    </a:lnTo>
                    <a:lnTo>
                      <a:pt x="302" y="362"/>
                    </a:lnTo>
                    <a:lnTo>
                      <a:pt x="300" y="364"/>
                    </a:lnTo>
                    <a:lnTo>
                      <a:pt x="296" y="366"/>
                    </a:lnTo>
                    <a:lnTo>
                      <a:pt x="293" y="367"/>
                    </a:lnTo>
                    <a:lnTo>
                      <a:pt x="287" y="368"/>
                    </a:lnTo>
                    <a:lnTo>
                      <a:pt x="287" y="36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80051" y="1981505"/>
            <a:ext cx="889884" cy="898847"/>
            <a:chOff x="6480051" y="1981505"/>
            <a:chExt cx="889884" cy="898847"/>
          </a:xfrm>
        </p:grpSpPr>
        <p:sp>
          <p:nvSpPr>
            <p:cNvPr id="56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93" name="组合 92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94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6480051" y="4589712"/>
            <a:ext cx="889884" cy="898847"/>
            <a:chOff x="6480051" y="4589712"/>
            <a:chExt cx="889884" cy="898847"/>
          </a:xfrm>
        </p:grpSpPr>
        <p:sp>
          <p:nvSpPr>
            <p:cNvPr id="58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62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6480052" y="3317013"/>
            <a:ext cx="889884" cy="898847"/>
            <a:chOff x="6480052" y="3317013"/>
            <a:chExt cx="889884" cy="898847"/>
          </a:xfrm>
        </p:grpSpPr>
        <p:sp>
          <p:nvSpPr>
            <p:cNvPr id="57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83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1746814" y="1981505"/>
            <a:ext cx="889884" cy="898847"/>
            <a:chOff x="1746814" y="1981505"/>
            <a:chExt cx="889884" cy="898847"/>
          </a:xfrm>
        </p:grpSpPr>
        <p:sp>
          <p:nvSpPr>
            <p:cNvPr id="53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08" name="组合 207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209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1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2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3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4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5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6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7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8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9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0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1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2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3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4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5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6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7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8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9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0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1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746815" y="3317013"/>
            <a:ext cx="889884" cy="898847"/>
            <a:chOff x="1746815" y="3317013"/>
            <a:chExt cx="889884" cy="898847"/>
          </a:xfrm>
        </p:grpSpPr>
        <p:sp>
          <p:nvSpPr>
            <p:cNvPr id="54" name="椭圆 31"/>
            <p:cNvSpPr/>
            <p:nvPr/>
          </p:nvSpPr>
          <p:spPr>
            <a:xfrm rot="15654318">
              <a:off x="1742333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1914411" y="3510469"/>
              <a:ext cx="524290" cy="537396"/>
              <a:chOff x="3282950" y="1154113"/>
              <a:chExt cx="698501" cy="715963"/>
            </a:xfrm>
            <a:solidFill>
              <a:schemeClr val="bg1"/>
            </a:solidFill>
          </p:grpSpPr>
          <p:sp>
            <p:nvSpPr>
              <p:cNvPr id="243" name="Freeform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4" name="Freeform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5" name="Freeform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6" name="Freeform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7" name="Freeform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8" name="Freeform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9" name="Freeform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0" name="Freeform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1" name="Freeform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2" name="Freeform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3" name="Freeform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4" name="Freeform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5" name="Freeform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6" name="Freeform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7" name="Freeform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8" name="Freeform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9" name="Freeform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0" name="Freeform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1" name="Freeform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2" name="Freeform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3" name="Freeform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4" name="Freeform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5" name="Freeform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70" name="组合 26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71" name="文本框 27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7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7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3" name="矩形 27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 rot="1083558">
            <a:off x="4203509" y="2084154"/>
            <a:ext cx="3565102" cy="3326313"/>
            <a:chOff x="4203509" y="2084154"/>
            <a:chExt cx="3565102" cy="3326313"/>
          </a:xfrm>
        </p:grpSpPr>
        <p:sp>
          <p:nvSpPr>
            <p:cNvPr id="207" name="椭圆 31"/>
            <p:cNvSpPr/>
            <p:nvPr/>
          </p:nvSpPr>
          <p:spPr>
            <a:xfrm rot="19223279">
              <a:off x="4408794" y="2084154"/>
              <a:ext cx="3359817" cy="332631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4203509" y="3827843"/>
              <a:ext cx="464837" cy="334727"/>
            </a:xfrm>
            <a:custGeom>
              <a:avLst/>
              <a:gdLst>
                <a:gd name="connsiteX0" fmla="*/ 0 w 341194"/>
                <a:gd name="connsiteY0" fmla="*/ 245692 h 245692"/>
                <a:gd name="connsiteX1" fmla="*/ 150125 w 341194"/>
                <a:gd name="connsiteY1" fmla="*/ 32 h 245692"/>
                <a:gd name="connsiteX2" fmla="*/ 341194 w 341194"/>
                <a:gd name="connsiteY2" fmla="*/ 232044 h 24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1194" h="245692">
                  <a:moveTo>
                    <a:pt x="0" y="245692"/>
                  </a:moveTo>
                  <a:cubicBezTo>
                    <a:pt x="46630" y="123999"/>
                    <a:pt x="93260" y="2307"/>
                    <a:pt x="150125" y="32"/>
                  </a:cubicBezTo>
                  <a:cubicBezTo>
                    <a:pt x="206990" y="-2243"/>
                    <a:pt x="274092" y="114900"/>
                    <a:pt x="341194" y="232044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807596" y="2117983"/>
            <a:ext cx="889884" cy="898847"/>
            <a:chOff x="6480051" y="1981505"/>
            <a:chExt cx="889884" cy="898847"/>
          </a:xfrm>
        </p:grpSpPr>
        <p:sp useBgFill="1">
          <p:nvSpPr>
            <p:cNvPr id="31" name="椭圆 31"/>
            <p:cNvSpPr/>
            <p:nvPr/>
          </p:nvSpPr>
          <p:spPr>
            <a:xfrm rot="15654318">
              <a:off x="6475569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6686480" y="2176528"/>
              <a:ext cx="499267" cy="527865"/>
              <a:chOff x="5181601" y="2120900"/>
              <a:chExt cx="665163" cy="703263"/>
            </a:xfrm>
            <a:solidFill>
              <a:schemeClr val="bg1"/>
            </a:solidFill>
          </p:grpSpPr>
          <p:sp>
            <p:nvSpPr>
              <p:cNvPr id="33" name="Freeform 540"/>
              <p:cNvSpPr/>
              <p:nvPr/>
            </p:nvSpPr>
            <p:spPr bwMode="auto">
              <a:xfrm>
                <a:off x="5226051" y="2433638"/>
                <a:ext cx="6350" cy="44450"/>
              </a:xfrm>
              <a:custGeom>
                <a:avLst/>
                <a:gdLst/>
                <a:ahLst/>
                <a:cxnLst>
                  <a:cxn ang="0">
                    <a:pos x="11" y="47"/>
                  </a:cxn>
                  <a:cxn ang="0">
                    <a:pos x="11" y="47"/>
                  </a:cxn>
                  <a:cxn ang="0">
                    <a:pos x="11" y="36"/>
                  </a:cxn>
                  <a:cxn ang="0">
                    <a:pos x="11" y="26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0"/>
                  </a:cxn>
                  <a:cxn ang="0">
                    <a:pos x="1" y="40"/>
                  </a:cxn>
                  <a:cxn ang="0">
                    <a:pos x="3" y="60"/>
                  </a:cxn>
                  <a:cxn ang="0">
                    <a:pos x="3" y="70"/>
                  </a:cxn>
                  <a:cxn ang="0">
                    <a:pos x="2" y="74"/>
                  </a:cxn>
                  <a:cxn ang="0">
                    <a:pos x="1" y="79"/>
                  </a:cxn>
                  <a:cxn ang="0">
                    <a:pos x="1" y="79"/>
                  </a:cxn>
                  <a:cxn ang="0">
                    <a:pos x="0" y="81"/>
                  </a:cxn>
                  <a:cxn ang="0">
                    <a:pos x="1" y="82"/>
                  </a:cxn>
                  <a:cxn ang="0">
                    <a:pos x="2" y="83"/>
                  </a:cxn>
                  <a:cxn ang="0">
                    <a:pos x="4" y="84"/>
                  </a:cxn>
                  <a:cxn ang="0">
                    <a:pos x="8" y="84"/>
                  </a:cxn>
                  <a:cxn ang="0">
                    <a:pos x="10" y="83"/>
                  </a:cxn>
                  <a:cxn ang="0">
                    <a:pos x="11" y="81"/>
                  </a:cxn>
                  <a:cxn ang="0">
                    <a:pos x="11" y="81"/>
                  </a:cxn>
                  <a:cxn ang="0">
                    <a:pos x="13" y="73"/>
                  </a:cxn>
                  <a:cxn ang="0">
                    <a:pos x="13" y="64"/>
                  </a:cxn>
                  <a:cxn ang="0">
                    <a:pos x="11" y="47"/>
                  </a:cxn>
                  <a:cxn ang="0">
                    <a:pos x="11" y="47"/>
                  </a:cxn>
                </a:cxnLst>
                <a:rect l="0" t="0" r="r" b="b"/>
                <a:pathLst>
                  <a:path w="13" h="84">
                    <a:moveTo>
                      <a:pt x="11" y="47"/>
                    </a:moveTo>
                    <a:lnTo>
                      <a:pt x="11" y="47"/>
                    </a:lnTo>
                    <a:lnTo>
                      <a:pt x="11" y="36"/>
                    </a:lnTo>
                    <a:lnTo>
                      <a:pt x="11" y="2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2" y="74"/>
                    </a:lnTo>
                    <a:lnTo>
                      <a:pt x="1" y="79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1" y="82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1" y="81"/>
                    </a:lnTo>
                    <a:lnTo>
                      <a:pt x="11" y="81"/>
                    </a:lnTo>
                    <a:lnTo>
                      <a:pt x="13" y="73"/>
                    </a:lnTo>
                    <a:lnTo>
                      <a:pt x="13" y="64"/>
                    </a:lnTo>
                    <a:lnTo>
                      <a:pt x="11" y="47"/>
                    </a:lnTo>
                    <a:lnTo>
                      <a:pt x="11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Freeform 541"/>
              <p:cNvSpPr/>
              <p:nvPr/>
            </p:nvSpPr>
            <p:spPr bwMode="auto">
              <a:xfrm>
                <a:off x="5240338" y="2468563"/>
                <a:ext cx="12700" cy="46038"/>
              </a:xfrm>
              <a:custGeom>
                <a:avLst/>
                <a:gdLst/>
                <a:ahLst/>
                <a:cxnLst>
                  <a:cxn ang="0">
                    <a:pos x="23" y="76"/>
                  </a:cxn>
                  <a:cxn ang="0">
                    <a:pos x="23" y="76"/>
                  </a:cxn>
                  <a:cxn ang="0">
                    <a:pos x="19" y="73"/>
                  </a:cxn>
                  <a:cxn ang="0">
                    <a:pos x="15" y="70"/>
                  </a:cxn>
                  <a:cxn ang="0">
                    <a:pos x="13" y="66"/>
                  </a:cxn>
                  <a:cxn ang="0">
                    <a:pos x="11" y="62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43"/>
                  </a:cxn>
                  <a:cxn ang="0">
                    <a:pos x="11" y="34"/>
                  </a:cxn>
                  <a:cxn ang="0">
                    <a:pos x="13" y="24"/>
                  </a:cxn>
                  <a:cxn ang="0">
                    <a:pos x="15" y="1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1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15"/>
                  </a:cxn>
                  <a:cxn ang="0">
                    <a:pos x="3" y="26"/>
                  </a:cxn>
                  <a:cxn ang="0">
                    <a:pos x="1" y="37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4"/>
                  </a:cxn>
                  <a:cxn ang="0">
                    <a:pos x="3" y="69"/>
                  </a:cxn>
                  <a:cxn ang="0">
                    <a:pos x="5" y="73"/>
                  </a:cxn>
                  <a:cxn ang="0">
                    <a:pos x="9" y="77"/>
                  </a:cxn>
                  <a:cxn ang="0">
                    <a:pos x="13" y="81"/>
                  </a:cxn>
                  <a:cxn ang="0">
                    <a:pos x="18" y="85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2" y="86"/>
                  </a:cxn>
                  <a:cxn ang="0">
                    <a:pos x="23" y="85"/>
                  </a:cxn>
                  <a:cxn ang="0">
                    <a:pos x="24" y="82"/>
                  </a:cxn>
                  <a:cxn ang="0">
                    <a:pos x="25" y="81"/>
                  </a:cxn>
                  <a:cxn ang="0">
                    <a:pos x="25" y="79"/>
                  </a:cxn>
                  <a:cxn ang="0">
                    <a:pos x="24" y="77"/>
                  </a:cxn>
                  <a:cxn ang="0">
                    <a:pos x="23" y="76"/>
                  </a:cxn>
                  <a:cxn ang="0">
                    <a:pos x="23" y="76"/>
                  </a:cxn>
                </a:cxnLst>
                <a:rect l="0" t="0" r="r" b="b"/>
                <a:pathLst>
                  <a:path w="25" h="86">
                    <a:moveTo>
                      <a:pt x="23" y="76"/>
                    </a:moveTo>
                    <a:lnTo>
                      <a:pt x="23" y="76"/>
                    </a:lnTo>
                    <a:lnTo>
                      <a:pt x="19" y="73"/>
                    </a:lnTo>
                    <a:lnTo>
                      <a:pt x="15" y="70"/>
                    </a:lnTo>
                    <a:lnTo>
                      <a:pt x="13" y="66"/>
                    </a:lnTo>
                    <a:lnTo>
                      <a:pt x="11" y="62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43"/>
                    </a:lnTo>
                    <a:lnTo>
                      <a:pt x="11" y="34"/>
                    </a:lnTo>
                    <a:lnTo>
                      <a:pt x="13" y="24"/>
                    </a:lnTo>
                    <a:lnTo>
                      <a:pt x="15" y="1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15"/>
                    </a:lnTo>
                    <a:lnTo>
                      <a:pt x="3" y="26"/>
                    </a:lnTo>
                    <a:lnTo>
                      <a:pt x="1" y="37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7"/>
                    </a:lnTo>
                    <a:lnTo>
                      <a:pt x="13" y="81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4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3" y="7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Freeform 542"/>
              <p:cNvSpPr/>
              <p:nvPr/>
            </p:nvSpPr>
            <p:spPr bwMode="auto">
              <a:xfrm>
                <a:off x="5275263" y="2498725"/>
                <a:ext cx="6350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4"/>
                  </a:cxn>
                  <a:cxn ang="0">
                    <a:pos x="3" y="84"/>
                  </a:cxn>
                  <a:cxn ang="0">
                    <a:pos x="6" y="85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1" y="80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1" h="85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3" y="84"/>
                    </a:lnTo>
                    <a:lnTo>
                      <a:pt x="6" y="85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1" y="80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543"/>
              <p:cNvSpPr/>
              <p:nvPr/>
            </p:nvSpPr>
            <p:spPr bwMode="auto">
              <a:xfrm>
                <a:off x="5294313" y="2532063"/>
                <a:ext cx="6350" cy="317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7"/>
                  </a:cxn>
                  <a:cxn ang="0">
                    <a:pos x="3" y="31"/>
                  </a:cxn>
                  <a:cxn ang="0">
                    <a:pos x="4" y="43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6" y="58"/>
                  </a:cxn>
                  <a:cxn ang="0">
                    <a:pos x="7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4" y="56"/>
                  </a:cxn>
                  <a:cxn ang="0">
                    <a:pos x="14" y="56"/>
                  </a:cxn>
                  <a:cxn ang="0">
                    <a:pos x="13" y="43"/>
                  </a:cxn>
                  <a:cxn ang="0">
                    <a:pos x="12" y="31"/>
                  </a:cxn>
                  <a:cxn ang="0">
                    <a:pos x="10" y="1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61"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3" y="31"/>
                    </a:lnTo>
                    <a:lnTo>
                      <a:pt x="4" y="43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6" y="58"/>
                    </a:lnTo>
                    <a:lnTo>
                      <a:pt x="7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3" y="43"/>
                    </a:lnTo>
                    <a:lnTo>
                      <a:pt x="12" y="31"/>
                    </a:lnTo>
                    <a:lnTo>
                      <a:pt x="10" y="1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544"/>
              <p:cNvSpPr/>
              <p:nvPr/>
            </p:nvSpPr>
            <p:spPr bwMode="auto">
              <a:xfrm>
                <a:off x="5324476" y="2552700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3" y="65"/>
                  </a:cxn>
                  <a:cxn ang="0">
                    <a:pos x="4" y="66"/>
                  </a:cxn>
                  <a:cxn ang="0">
                    <a:pos x="6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6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545"/>
              <p:cNvSpPr/>
              <p:nvPr/>
            </p:nvSpPr>
            <p:spPr bwMode="auto">
              <a:xfrm>
                <a:off x="5348288" y="2576513"/>
                <a:ext cx="7938" cy="42863"/>
              </a:xfrm>
              <a:custGeom>
                <a:avLst/>
                <a:gdLst/>
                <a:ahLst/>
                <a:cxnLst>
                  <a:cxn ang="0">
                    <a:pos x="14" y="75"/>
                  </a:cxn>
                  <a:cxn ang="0">
                    <a:pos x="14" y="75"/>
                  </a:cxn>
                  <a:cxn ang="0">
                    <a:pos x="12" y="66"/>
                  </a:cxn>
                  <a:cxn ang="0">
                    <a:pos x="12" y="58"/>
                  </a:cxn>
                  <a:cxn ang="0">
                    <a:pos x="12" y="51"/>
                  </a:cxn>
                  <a:cxn ang="0">
                    <a:pos x="11" y="43"/>
                  </a:cxn>
                  <a:cxn ang="0">
                    <a:pos x="11" y="43"/>
                  </a:cxn>
                  <a:cxn ang="0">
                    <a:pos x="10" y="33"/>
                  </a:cxn>
                  <a:cxn ang="0">
                    <a:pos x="9" y="2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3"/>
                  </a:cxn>
                  <a:cxn ang="0">
                    <a:pos x="0" y="33"/>
                  </a:cxn>
                  <a:cxn ang="0">
                    <a:pos x="1" y="38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3" y="46"/>
                  </a:cxn>
                  <a:cxn ang="0">
                    <a:pos x="3" y="50"/>
                  </a:cxn>
                  <a:cxn ang="0">
                    <a:pos x="3" y="59"/>
                  </a:cxn>
                  <a:cxn ang="0">
                    <a:pos x="4" y="69"/>
                  </a:cxn>
                  <a:cxn ang="0">
                    <a:pos x="4" y="73"/>
                  </a:cxn>
                  <a:cxn ang="0">
                    <a:pos x="5" y="77"/>
                  </a:cxn>
                  <a:cxn ang="0">
                    <a:pos x="5" y="77"/>
                  </a:cxn>
                  <a:cxn ang="0">
                    <a:pos x="6" y="79"/>
                  </a:cxn>
                  <a:cxn ang="0">
                    <a:pos x="8" y="80"/>
                  </a:cxn>
                  <a:cxn ang="0">
                    <a:pos x="11" y="80"/>
                  </a:cxn>
                  <a:cxn ang="0">
                    <a:pos x="13" y="79"/>
                  </a:cxn>
                  <a:cxn ang="0">
                    <a:pos x="14" y="78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75"/>
                  </a:cxn>
                </a:cxnLst>
                <a:rect l="0" t="0" r="r" b="b"/>
                <a:pathLst>
                  <a:path w="14" h="80">
                    <a:moveTo>
                      <a:pt x="14" y="75"/>
                    </a:moveTo>
                    <a:lnTo>
                      <a:pt x="14" y="75"/>
                    </a:lnTo>
                    <a:lnTo>
                      <a:pt x="12" y="66"/>
                    </a:lnTo>
                    <a:lnTo>
                      <a:pt x="12" y="58"/>
                    </a:lnTo>
                    <a:lnTo>
                      <a:pt x="12" y="5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0" y="33"/>
                    </a:lnTo>
                    <a:lnTo>
                      <a:pt x="9" y="2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9"/>
                    </a:lnTo>
                    <a:lnTo>
                      <a:pt x="4" y="69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77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11" y="80"/>
                    </a:lnTo>
                    <a:lnTo>
                      <a:pt x="13" y="79"/>
                    </a:lnTo>
                    <a:lnTo>
                      <a:pt x="14" y="78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Freeform 546"/>
              <p:cNvSpPr/>
              <p:nvPr/>
            </p:nvSpPr>
            <p:spPr bwMode="auto">
              <a:xfrm>
                <a:off x="5380038" y="2606675"/>
                <a:ext cx="11113" cy="34925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2"/>
                  </a:cxn>
                  <a:cxn ang="0">
                    <a:pos x="2" y="19"/>
                  </a:cxn>
                  <a:cxn ang="0">
                    <a:pos x="6" y="33"/>
                  </a:cxn>
                  <a:cxn ang="0">
                    <a:pos x="11" y="47"/>
                  </a:cxn>
                  <a:cxn ang="0">
                    <a:pos x="13" y="54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14" y="63"/>
                  </a:cxn>
                  <a:cxn ang="0">
                    <a:pos x="15" y="65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5"/>
                  </a:cxn>
                  <a:cxn ang="0">
                    <a:pos x="21" y="65"/>
                  </a:cxn>
                  <a:cxn ang="0">
                    <a:pos x="22" y="63"/>
                  </a:cxn>
                  <a:cxn ang="0">
                    <a:pos x="23" y="61"/>
                  </a:cxn>
                  <a:cxn ang="0">
                    <a:pos x="23" y="61"/>
                  </a:cxn>
                  <a:cxn ang="0">
                    <a:pos x="22" y="54"/>
                  </a:cxn>
                  <a:cxn ang="0">
                    <a:pos x="20" y="47"/>
                  </a:cxn>
                  <a:cxn ang="0">
                    <a:pos x="16" y="33"/>
                  </a:cxn>
                  <a:cxn ang="0">
                    <a:pos x="11" y="19"/>
                  </a:cxn>
                  <a:cxn ang="0">
                    <a:pos x="9" y="1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23" h="66">
                    <a:moveTo>
                      <a:pt x="9" y="4"/>
                    </a:move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6" y="33"/>
                    </a:lnTo>
                    <a:lnTo>
                      <a:pt x="11" y="47"/>
                    </a:lnTo>
                    <a:lnTo>
                      <a:pt x="13" y="5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3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2" y="54"/>
                    </a:lnTo>
                    <a:lnTo>
                      <a:pt x="20" y="47"/>
                    </a:lnTo>
                    <a:lnTo>
                      <a:pt x="16" y="33"/>
                    </a:lnTo>
                    <a:lnTo>
                      <a:pt x="11" y="19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Freeform 547"/>
              <p:cNvSpPr/>
              <p:nvPr/>
            </p:nvSpPr>
            <p:spPr bwMode="auto">
              <a:xfrm>
                <a:off x="5411788" y="2632075"/>
                <a:ext cx="9525" cy="44450"/>
              </a:xfrm>
              <a:custGeom>
                <a:avLst/>
                <a:gdLst/>
                <a:ahLst/>
                <a:cxnLst>
                  <a:cxn ang="0">
                    <a:pos x="18" y="78"/>
                  </a:cxn>
                  <a:cxn ang="0">
                    <a:pos x="18" y="78"/>
                  </a:cxn>
                  <a:cxn ang="0">
                    <a:pos x="16" y="71"/>
                  </a:cxn>
                  <a:cxn ang="0">
                    <a:pos x="15" y="63"/>
                  </a:cxn>
                  <a:cxn ang="0">
                    <a:pos x="14" y="46"/>
                  </a:cxn>
                  <a:cxn ang="0">
                    <a:pos x="14" y="46"/>
                  </a:cxn>
                  <a:cxn ang="0">
                    <a:pos x="13" y="41"/>
                  </a:cxn>
                  <a:cxn ang="0">
                    <a:pos x="12" y="3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9" y="1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2" y="33"/>
                  </a:cxn>
                  <a:cxn ang="0">
                    <a:pos x="3" y="42"/>
                  </a:cxn>
                  <a:cxn ang="0">
                    <a:pos x="3" y="42"/>
                  </a:cxn>
                  <a:cxn ang="0">
                    <a:pos x="5" y="52"/>
                  </a:cxn>
                  <a:cxn ang="0">
                    <a:pos x="6" y="62"/>
                  </a:cxn>
                  <a:cxn ang="0">
                    <a:pos x="7" y="72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82"/>
                  </a:cxn>
                  <a:cxn ang="0">
                    <a:pos x="12" y="83"/>
                  </a:cxn>
                  <a:cxn ang="0">
                    <a:pos x="16" y="84"/>
                  </a:cxn>
                  <a:cxn ang="0">
                    <a:pos x="17" y="83"/>
                  </a:cxn>
                  <a:cxn ang="0">
                    <a:pos x="18" y="82"/>
                  </a:cxn>
                  <a:cxn ang="0">
                    <a:pos x="19" y="80"/>
                  </a:cxn>
                  <a:cxn ang="0">
                    <a:pos x="18" y="78"/>
                  </a:cxn>
                  <a:cxn ang="0">
                    <a:pos x="18" y="78"/>
                  </a:cxn>
                </a:cxnLst>
                <a:rect l="0" t="0" r="r" b="b"/>
                <a:pathLst>
                  <a:path w="19" h="84">
                    <a:moveTo>
                      <a:pt x="18" y="78"/>
                    </a:moveTo>
                    <a:lnTo>
                      <a:pt x="18" y="78"/>
                    </a:lnTo>
                    <a:lnTo>
                      <a:pt x="16" y="71"/>
                    </a:lnTo>
                    <a:lnTo>
                      <a:pt x="15" y="6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1"/>
                    </a:lnTo>
                    <a:lnTo>
                      <a:pt x="12" y="3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1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2" y="3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5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2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8" y="82"/>
                    </a:lnTo>
                    <a:lnTo>
                      <a:pt x="19" y="80"/>
                    </a:lnTo>
                    <a:lnTo>
                      <a:pt x="18" y="78"/>
                    </a:lnTo>
                    <a:lnTo>
                      <a:pt x="18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reeform 548"/>
              <p:cNvSpPr/>
              <p:nvPr/>
            </p:nvSpPr>
            <p:spPr bwMode="auto">
              <a:xfrm>
                <a:off x="5434013" y="2662238"/>
                <a:ext cx="15875" cy="47625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5"/>
                  </a:cxn>
                  <a:cxn ang="0">
                    <a:pos x="3" y="25"/>
                  </a:cxn>
                  <a:cxn ang="0">
                    <a:pos x="9" y="45"/>
                  </a:cxn>
                  <a:cxn ang="0">
                    <a:pos x="15" y="65"/>
                  </a:cxn>
                  <a:cxn ang="0">
                    <a:pos x="17" y="75"/>
                  </a:cxn>
                  <a:cxn ang="0">
                    <a:pos x="19" y="85"/>
                  </a:cxn>
                  <a:cxn ang="0">
                    <a:pos x="19" y="85"/>
                  </a:cxn>
                  <a:cxn ang="0">
                    <a:pos x="19" y="87"/>
                  </a:cxn>
                  <a:cxn ang="0">
                    <a:pos x="21" y="88"/>
                  </a:cxn>
                  <a:cxn ang="0">
                    <a:pos x="22" y="89"/>
                  </a:cxn>
                  <a:cxn ang="0">
                    <a:pos x="24" y="90"/>
                  </a:cxn>
                  <a:cxn ang="0">
                    <a:pos x="25" y="89"/>
                  </a:cxn>
                  <a:cxn ang="0">
                    <a:pos x="27" y="88"/>
                  </a:cxn>
                  <a:cxn ang="0">
                    <a:pos x="28" y="87"/>
                  </a:cxn>
                  <a:cxn ang="0">
                    <a:pos x="28" y="85"/>
                  </a:cxn>
                  <a:cxn ang="0">
                    <a:pos x="28" y="85"/>
                  </a:cxn>
                  <a:cxn ang="0">
                    <a:pos x="27" y="75"/>
                  </a:cxn>
                  <a:cxn ang="0">
                    <a:pos x="25" y="65"/>
                  </a:cxn>
                  <a:cxn ang="0">
                    <a:pos x="19" y="45"/>
                  </a:cxn>
                  <a:cxn ang="0">
                    <a:pos x="12" y="25"/>
                  </a:cxn>
                  <a:cxn ang="0">
                    <a:pos x="10" y="15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28" h="90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5"/>
                    </a:lnTo>
                    <a:lnTo>
                      <a:pt x="3" y="25"/>
                    </a:lnTo>
                    <a:lnTo>
                      <a:pt x="9" y="45"/>
                    </a:lnTo>
                    <a:lnTo>
                      <a:pt x="15" y="65"/>
                    </a:lnTo>
                    <a:lnTo>
                      <a:pt x="17" y="7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21" y="88"/>
                    </a:lnTo>
                    <a:lnTo>
                      <a:pt x="22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7" y="88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7" y="75"/>
                    </a:lnTo>
                    <a:lnTo>
                      <a:pt x="25" y="65"/>
                    </a:lnTo>
                    <a:lnTo>
                      <a:pt x="19" y="45"/>
                    </a:lnTo>
                    <a:lnTo>
                      <a:pt x="12" y="25"/>
                    </a:lnTo>
                    <a:lnTo>
                      <a:pt x="10" y="15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 549"/>
              <p:cNvSpPr/>
              <p:nvPr/>
            </p:nvSpPr>
            <p:spPr bwMode="auto">
              <a:xfrm>
                <a:off x="5467351" y="2697163"/>
                <a:ext cx="6350" cy="44450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3"/>
                  </a:cxn>
                  <a:cxn ang="0">
                    <a:pos x="3" y="42"/>
                  </a:cxn>
                  <a:cxn ang="0">
                    <a:pos x="4" y="61"/>
                  </a:cxn>
                  <a:cxn ang="0">
                    <a:pos x="5" y="80"/>
                  </a:cxn>
                  <a:cxn ang="0">
                    <a:pos x="5" y="80"/>
                  </a:cxn>
                  <a:cxn ang="0">
                    <a:pos x="5" y="82"/>
                  </a:cxn>
                  <a:cxn ang="0">
                    <a:pos x="6" y="83"/>
                  </a:cxn>
                  <a:cxn ang="0">
                    <a:pos x="8" y="84"/>
                  </a:cxn>
                  <a:cxn ang="0">
                    <a:pos x="9" y="84"/>
                  </a:cxn>
                  <a:cxn ang="0">
                    <a:pos x="11" y="84"/>
                  </a:cxn>
                  <a:cxn ang="0">
                    <a:pos x="13" y="83"/>
                  </a:cxn>
                  <a:cxn ang="0">
                    <a:pos x="14" y="82"/>
                  </a:cxn>
                  <a:cxn ang="0">
                    <a:pos x="14" y="80"/>
                  </a:cxn>
                  <a:cxn ang="0">
                    <a:pos x="14" y="80"/>
                  </a:cxn>
                  <a:cxn ang="0">
                    <a:pos x="13" y="61"/>
                  </a:cxn>
                  <a:cxn ang="0">
                    <a:pos x="12" y="42"/>
                  </a:cxn>
                  <a:cxn ang="0">
                    <a:pos x="10" y="23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4" h="84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3"/>
                    </a:lnTo>
                    <a:lnTo>
                      <a:pt x="3" y="42"/>
                    </a:lnTo>
                    <a:lnTo>
                      <a:pt x="4" y="61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5" y="82"/>
                    </a:lnTo>
                    <a:lnTo>
                      <a:pt x="6" y="83"/>
                    </a:lnTo>
                    <a:lnTo>
                      <a:pt x="8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3" y="83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61"/>
                    </a:lnTo>
                    <a:lnTo>
                      <a:pt x="12" y="42"/>
                    </a:lnTo>
                    <a:lnTo>
                      <a:pt x="10" y="23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550"/>
              <p:cNvSpPr/>
              <p:nvPr/>
            </p:nvSpPr>
            <p:spPr bwMode="auto">
              <a:xfrm>
                <a:off x="5494338" y="2727325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14" y="55"/>
                  </a:cxn>
                  <a:cxn ang="0">
                    <a:pos x="11" y="49"/>
                  </a:cxn>
                  <a:cxn ang="0">
                    <a:pos x="10" y="43"/>
                  </a:cxn>
                  <a:cxn ang="0">
                    <a:pos x="9" y="37"/>
                  </a:cxn>
                  <a:cxn ang="0">
                    <a:pos x="9" y="3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19"/>
                  </a:cxn>
                  <a:cxn ang="0">
                    <a:pos x="0" y="32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3" y="53"/>
                  </a:cxn>
                  <a:cxn ang="0">
                    <a:pos x="6" y="59"/>
                  </a:cxn>
                  <a:cxn ang="0">
                    <a:pos x="6" y="59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1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8"/>
                  </a:cxn>
                  <a:cxn ang="0">
                    <a:pos x="15" y="57"/>
                  </a:cxn>
                  <a:cxn ang="0">
                    <a:pos x="14" y="55"/>
                  </a:cxn>
                  <a:cxn ang="0">
                    <a:pos x="14" y="55"/>
                  </a:cxn>
                </a:cxnLst>
                <a:rect l="0" t="0" r="r" b="b"/>
                <a:pathLst>
                  <a:path w="15" h="61">
                    <a:moveTo>
                      <a:pt x="14" y="55"/>
                    </a:moveTo>
                    <a:lnTo>
                      <a:pt x="14" y="55"/>
                    </a:lnTo>
                    <a:lnTo>
                      <a:pt x="11" y="49"/>
                    </a:lnTo>
                    <a:lnTo>
                      <a:pt x="10" y="43"/>
                    </a:lnTo>
                    <a:lnTo>
                      <a:pt x="9" y="37"/>
                    </a:lnTo>
                    <a:lnTo>
                      <a:pt x="9" y="3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1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5" y="57"/>
                    </a:lnTo>
                    <a:lnTo>
                      <a:pt x="14" y="55"/>
                    </a:lnTo>
                    <a:lnTo>
                      <a:pt x="1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551"/>
              <p:cNvSpPr/>
              <p:nvPr/>
            </p:nvSpPr>
            <p:spPr bwMode="auto">
              <a:xfrm>
                <a:off x="5521326" y="2744788"/>
                <a:ext cx="11113" cy="39688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19" y="71"/>
                  </a:cxn>
                  <a:cxn ang="0">
                    <a:pos x="18" y="63"/>
                  </a:cxn>
                  <a:cxn ang="0">
                    <a:pos x="17" y="56"/>
                  </a:cxn>
                  <a:cxn ang="0">
                    <a:pos x="17" y="4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5" y="32"/>
                  </a:cxn>
                  <a:cxn ang="0">
                    <a:pos x="13" y="24"/>
                  </a:cxn>
                  <a:cxn ang="0">
                    <a:pos x="11" y="15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14"/>
                  </a:cxn>
                  <a:cxn ang="0">
                    <a:pos x="2" y="22"/>
                  </a:cxn>
                  <a:cxn ang="0">
                    <a:pos x="6" y="40"/>
                  </a:cxn>
                  <a:cxn ang="0">
                    <a:pos x="6" y="40"/>
                  </a:cxn>
                  <a:cxn ang="0">
                    <a:pos x="7" y="48"/>
                  </a:cxn>
                  <a:cxn ang="0">
                    <a:pos x="7" y="56"/>
                  </a:cxn>
                  <a:cxn ang="0">
                    <a:pos x="8" y="6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2" y="75"/>
                  </a:cxn>
                  <a:cxn ang="0">
                    <a:pos x="13" y="76"/>
                  </a:cxn>
                  <a:cxn ang="0">
                    <a:pos x="17" y="76"/>
                  </a:cxn>
                  <a:cxn ang="0">
                    <a:pos x="18" y="75"/>
                  </a:cxn>
                  <a:cxn ang="0">
                    <a:pos x="19" y="74"/>
                  </a:cxn>
                  <a:cxn ang="0">
                    <a:pos x="20" y="73"/>
                  </a:cxn>
                  <a:cxn ang="0">
                    <a:pos x="19" y="71"/>
                  </a:cxn>
                  <a:cxn ang="0">
                    <a:pos x="19" y="71"/>
                  </a:cxn>
                </a:cxnLst>
                <a:rect l="0" t="0" r="r" b="b"/>
                <a:pathLst>
                  <a:path w="20" h="76">
                    <a:moveTo>
                      <a:pt x="19" y="71"/>
                    </a:moveTo>
                    <a:lnTo>
                      <a:pt x="19" y="71"/>
                    </a:lnTo>
                    <a:lnTo>
                      <a:pt x="18" y="63"/>
                    </a:lnTo>
                    <a:lnTo>
                      <a:pt x="17" y="56"/>
                    </a:lnTo>
                    <a:lnTo>
                      <a:pt x="17" y="4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32"/>
                    </a:lnTo>
                    <a:lnTo>
                      <a:pt x="13" y="24"/>
                    </a:lnTo>
                    <a:lnTo>
                      <a:pt x="11" y="1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4"/>
                    </a:lnTo>
                    <a:lnTo>
                      <a:pt x="2" y="2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7" y="48"/>
                    </a:lnTo>
                    <a:lnTo>
                      <a:pt x="7" y="56"/>
                    </a:lnTo>
                    <a:lnTo>
                      <a:pt x="8" y="6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5"/>
                    </a:lnTo>
                    <a:lnTo>
                      <a:pt x="13" y="76"/>
                    </a:lnTo>
                    <a:lnTo>
                      <a:pt x="17" y="76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19" y="7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552"/>
              <p:cNvSpPr/>
              <p:nvPr/>
            </p:nvSpPr>
            <p:spPr bwMode="auto">
              <a:xfrm>
                <a:off x="5551488" y="2767013"/>
                <a:ext cx="12700" cy="34925"/>
              </a:xfrm>
              <a:custGeom>
                <a:avLst/>
                <a:gdLst/>
                <a:ahLst/>
                <a:cxnLst>
                  <a:cxn ang="0">
                    <a:pos x="24" y="61"/>
                  </a:cxn>
                  <a:cxn ang="0">
                    <a:pos x="24" y="61"/>
                  </a:cxn>
                  <a:cxn ang="0">
                    <a:pos x="21" y="46"/>
                  </a:cxn>
                  <a:cxn ang="0">
                    <a:pos x="19" y="32"/>
                  </a:cxn>
                  <a:cxn ang="0">
                    <a:pos x="19" y="32"/>
                  </a:cxn>
                  <a:cxn ang="0">
                    <a:pos x="17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1"/>
                  </a:cxn>
                  <a:cxn ang="0">
                    <a:pos x="3" y="16"/>
                  </a:cxn>
                  <a:cxn ang="0">
                    <a:pos x="6" y="23"/>
                  </a:cxn>
                  <a:cxn ang="0">
                    <a:pos x="8" y="29"/>
                  </a:cxn>
                  <a:cxn ang="0">
                    <a:pos x="8" y="29"/>
                  </a:cxn>
                  <a:cxn ang="0">
                    <a:pos x="11" y="45"/>
                  </a:cxn>
                  <a:cxn ang="0">
                    <a:pos x="12" y="55"/>
                  </a:cxn>
                  <a:cxn ang="0">
                    <a:pos x="14" y="63"/>
                  </a:cxn>
                  <a:cxn ang="0">
                    <a:pos x="14" y="63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6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4" y="61"/>
                  </a:cxn>
                  <a:cxn ang="0">
                    <a:pos x="24" y="61"/>
                  </a:cxn>
                </a:cxnLst>
                <a:rect l="0" t="0" r="r" b="b"/>
                <a:pathLst>
                  <a:path w="24" h="66">
                    <a:moveTo>
                      <a:pt x="24" y="61"/>
                    </a:moveTo>
                    <a:lnTo>
                      <a:pt x="24" y="61"/>
                    </a:lnTo>
                    <a:lnTo>
                      <a:pt x="21" y="46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17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3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1" y="45"/>
                    </a:lnTo>
                    <a:lnTo>
                      <a:pt x="12" y="55"/>
                    </a:lnTo>
                    <a:lnTo>
                      <a:pt x="14" y="63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6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553"/>
              <p:cNvSpPr/>
              <p:nvPr/>
            </p:nvSpPr>
            <p:spPr bwMode="auto">
              <a:xfrm>
                <a:off x="5586413" y="2774950"/>
                <a:ext cx="7938" cy="31750"/>
              </a:xfrm>
              <a:custGeom>
                <a:avLst/>
                <a:gdLst/>
                <a:ahLst/>
                <a:cxnLst>
                  <a:cxn ang="0">
                    <a:pos x="8" y="2"/>
                  </a:cxn>
                  <a:cxn ang="0">
                    <a:pos x="8" y="2"/>
                  </a:cxn>
                  <a:cxn ang="0">
                    <a:pos x="5" y="10"/>
                  </a:cxn>
                  <a:cxn ang="0">
                    <a:pos x="4" y="16"/>
                  </a:cxn>
                  <a:cxn ang="0">
                    <a:pos x="2" y="30"/>
                  </a:cxn>
                  <a:cxn ang="0">
                    <a:pos x="2" y="30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3" y="58"/>
                  </a:cxn>
                  <a:cxn ang="0">
                    <a:pos x="3" y="58"/>
                  </a:cxn>
                  <a:cxn ang="0">
                    <a:pos x="4" y="60"/>
                  </a:cxn>
                  <a:cxn ang="0">
                    <a:pos x="5" y="61"/>
                  </a:cxn>
                  <a:cxn ang="0">
                    <a:pos x="9" y="61"/>
                  </a:cxn>
                  <a:cxn ang="0">
                    <a:pos x="10" y="61"/>
                  </a:cxn>
                  <a:cxn ang="0">
                    <a:pos x="11" y="59"/>
                  </a:cxn>
                  <a:cxn ang="0">
                    <a:pos x="12" y="58"/>
                  </a:cxn>
                  <a:cxn ang="0">
                    <a:pos x="12" y="56"/>
                  </a:cxn>
                  <a:cxn ang="0">
                    <a:pos x="12" y="56"/>
                  </a:cxn>
                  <a:cxn ang="0">
                    <a:pos x="10" y="51"/>
                  </a:cxn>
                  <a:cxn ang="0">
                    <a:pos x="9" y="45"/>
                  </a:cxn>
                  <a:cxn ang="0">
                    <a:pos x="9" y="38"/>
                  </a:cxn>
                  <a:cxn ang="0">
                    <a:pos x="10" y="31"/>
                  </a:cxn>
                  <a:cxn ang="0">
                    <a:pos x="12" y="19"/>
                  </a:cxn>
                  <a:cxn ang="0">
                    <a:pos x="17" y="7"/>
                  </a:cxn>
                  <a:cxn ang="0">
                    <a:pos x="17" y="7"/>
                  </a:cxn>
                  <a:cxn ang="0">
                    <a:pos x="17" y="5"/>
                  </a:cxn>
                  <a:cxn ang="0">
                    <a:pos x="17" y="3"/>
                  </a:cxn>
                  <a:cxn ang="0">
                    <a:pos x="15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8" y="2"/>
                  </a:cxn>
                  <a:cxn ang="0">
                    <a:pos x="8" y="2"/>
                  </a:cxn>
                </a:cxnLst>
                <a:rect l="0" t="0" r="r" b="b"/>
                <a:pathLst>
                  <a:path w="17" h="61">
                    <a:moveTo>
                      <a:pt x="8" y="2"/>
                    </a:moveTo>
                    <a:lnTo>
                      <a:pt x="8" y="2"/>
                    </a:lnTo>
                    <a:lnTo>
                      <a:pt x="5" y="10"/>
                    </a:lnTo>
                    <a:lnTo>
                      <a:pt x="4" y="1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60"/>
                    </a:lnTo>
                    <a:lnTo>
                      <a:pt x="5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0" y="51"/>
                    </a:lnTo>
                    <a:lnTo>
                      <a:pt x="9" y="45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1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554"/>
              <p:cNvSpPr/>
              <p:nvPr/>
            </p:nvSpPr>
            <p:spPr bwMode="auto">
              <a:xfrm>
                <a:off x="5616576" y="2774950"/>
                <a:ext cx="6350" cy="42863"/>
              </a:xfrm>
              <a:custGeom>
                <a:avLst/>
                <a:gdLst/>
                <a:ahLst/>
                <a:cxnLst>
                  <a:cxn ang="0">
                    <a:pos x="11" y="42"/>
                  </a:cxn>
                  <a:cxn ang="0">
                    <a:pos x="11" y="42"/>
                  </a:cxn>
                  <a:cxn ang="0">
                    <a:pos x="11" y="2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25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61"/>
                  </a:cxn>
                  <a:cxn ang="0">
                    <a:pos x="0" y="69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8" y="81"/>
                  </a:cxn>
                  <a:cxn ang="0">
                    <a:pos x="9" y="80"/>
                  </a:cxn>
                  <a:cxn ang="0">
                    <a:pos x="10" y="79"/>
                  </a:cxn>
                  <a:cxn ang="0">
                    <a:pos x="11" y="77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9" y="66"/>
                  </a:cxn>
                  <a:cxn ang="0">
                    <a:pos x="9" y="58"/>
                  </a:cxn>
                  <a:cxn ang="0">
                    <a:pos x="11" y="42"/>
                  </a:cxn>
                  <a:cxn ang="0">
                    <a:pos x="11" y="42"/>
                  </a:cxn>
                </a:cxnLst>
                <a:rect l="0" t="0" r="r" b="b"/>
                <a:pathLst>
                  <a:path w="11" h="81">
                    <a:moveTo>
                      <a:pt x="11" y="42"/>
                    </a:moveTo>
                    <a:lnTo>
                      <a:pt x="11" y="42"/>
                    </a:lnTo>
                    <a:lnTo>
                      <a:pt x="11" y="2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2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9" y="66"/>
                    </a:lnTo>
                    <a:lnTo>
                      <a:pt x="9" y="58"/>
                    </a:lnTo>
                    <a:lnTo>
                      <a:pt x="11" y="42"/>
                    </a:lnTo>
                    <a:lnTo>
                      <a:pt x="11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555"/>
              <p:cNvSpPr/>
              <p:nvPr/>
            </p:nvSpPr>
            <p:spPr bwMode="auto">
              <a:xfrm>
                <a:off x="5637213" y="2778125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556"/>
              <p:cNvSpPr/>
              <p:nvPr/>
            </p:nvSpPr>
            <p:spPr bwMode="auto">
              <a:xfrm>
                <a:off x="5672138" y="2770188"/>
                <a:ext cx="7938" cy="31750"/>
              </a:xfrm>
              <a:custGeom>
                <a:avLst/>
                <a:gdLst/>
                <a:ahLst/>
                <a:cxnLst>
                  <a:cxn ang="0">
                    <a:pos x="14" y="50"/>
                  </a:cxn>
                  <a:cxn ang="0">
                    <a:pos x="14" y="50"/>
                  </a:cxn>
                  <a:cxn ang="0">
                    <a:pos x="12" y="28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8"/>
                  </a:cxn>
                  <a:cxn ang="0">
                    <a:pos x="2" y="31"/>
                  </a:cxn>
                  <a:cxn ang="0">
                    <a:pos x="3" y="43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0"/>
                  </a:cxn>
                  <a:cxn ang="0">
                    <a:pos x="8" y="61"/>
                  </a:cxn>
                  <a:cxn ang="0">
                    <a:pos x="10" y="61"/>
                  </a:cxn>
                  <a:cxn ang="0">
                    <a:pos x="12" y="61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4" y="50"/>
                  </a:cxn>
                  <a:cxn ang="0">
                    <a:pos x="14" y="50"/>
                  </a:cxn>
                </a:cxnLst>
                <a:rect l="0" t="0" r="r" b="b"/>
                <a:pathLst>
                  <a:path w="14" h="61">
                    <a:moveTo>
                      <a:pt x="14" y="50"/>
                    </a:moveTo>
                    <a:lnTo>
                      <a:pt x="14" y="50"/>
                    </a:lnTo>
                    <a:lnTo>
                      <a:pt x="12" y="28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2" y="31"/>
                    </a:lnTo>
                    <a:lnTo>
                      <a:pt x="3" y="4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557"/>
              <p:cNvSpPr/>
              <p:nvPr/>
            </p:nvSpPr>
            <p:spPr bwMode="auto">
              <a:xfrm>
                <a:off x="5702301" y="2749550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558"/>
              <p:cNvSpPr/>
              <p:nvPr/>
            </p:nvSpPr>
            <p:spPr bwMode="auto">
              <a:xfrm>
                <a:off x="5722938" y="2735263"/>
                <a:ext cx="7938" cy="3175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7"/>
                  </a:cxn>
                  <a:cxn ang="0">
                    <a:pos x="3" y="30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8" y="61"/>
                  </a:cxn>
                  <a:cxn ang="0">
                    <a:pos x="9" y="60"/>
                  </a:cxn>
                  <a:cxn ang="0">
                    <a:pos x="10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0"/>
                  </a:cxn>
                  <a:cxn ang="0">
                    <a:pos x="14" y="17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61">
                    <a:moveTo>
                      <a:pt x="5" y="4"/>
                    </a:moveTo>
                    <a:lnTo>
                      <a:pt x="5" y="4"/>
                    </a:lnTo>
                    <a:lnTo>
                      <a:pt x="4" y="17"/>
                    </a:lnTo>
                    <a:lnTo>
                      <a:pt x="3" y="30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10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0"/>
                    </a:lnTo>
                    <a:lnTo>
                      <a:pt x="14" y="17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559"/>
              <p:cNvSpPr/>
              <p:nvPr/>
            </p:nvSpPr>
            <p:spPr bwMode="auto">
              <a:xfrm>
                <a:off x="5740401" y="2724150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2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560"/>
              <p:cNvSpPr/>
              <p:nvPr/>
            </p:nvSpPr>
            <p:spPr bwMode="auto">
              <a:xfrm>
                <a:off x="5762626" y="26971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8" y="55"/>
                  </a:cxn>
                  <a:cxn ang="0">
                    <a:pos x="9" y="53"/>
                  </a:cxn>
                  <a:cxn ang="0">
                    <a:pos x="9" y="51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561"/>
              <p:cNvSpPr/>
              <p:nvPr/>
            </p:nvSpPr>
            <p:spPr bwMode="auto">
              <a:xfrm>
                <a:off x="5778501" y="2689225"/>
                <a:ext cx="4763" cy="333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1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7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62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3" name="Freeform 562"/>
              <p:cNvSpPr/>
              <p:nvPr/>
            </p:nvSpPr>
            <p:spPr bwMode="auto">
              <a:xfrm>
                <a:off x="5795963" y="2670175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4" y="25"/>
                  </a:cxn>
                  <a:cxn ang="0">
                    <a:pos x="4" y="25"/>
                  </a:cxn>
                  <a:cxn ang="0">
                    <a:pos x="5" y="31"/>
                  </a:cxn>
                  <a:cxn ang="0">
                    <a:pos x="5" y="38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5" y="55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9" y="57"/>
                  </a:cxn>
                  <a:cxn ang="0">
                    <a:pos x="10" y="57"/>
                  </a:cxn>
                  <a:cxn ang="0">
                    <a:pos x="12" y="56"/>
                  </a:cxn>
                  <a:cxn ang="0">
                    <a:pos x="13" y="55"/>
                  </a:cxn>
                  <a:cxn ang="0">
                    <a:pos x="13" y="53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3" y="23"/>
                  </a:cxn>
                  <a:cxn ang="0">
                    <a:pos x="11" y="16"/>
                  </a:cxn>
                  <a:cxn ang="0">
                    <a:pos x="10" y="11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3" h="57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5" y="31"/>
                    </a:lnTo>
                    <a:lnTo>
                      <a:pt x="5" y="38"/>
                    </a:lnTo>
                    <a:lnTo>
                      <a:pt x="4" y="53"/>
                    </a:lnTo>
                    <a:lnTo>
                      <a:pt x="4" y="53"/>
                    </a:lnTo>
                    <a:lnTo>
                      <a:pt x="5" y="55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3"/>
                    </a:lnTo>
                    <a:lnTo>
                      <a:pt x="11" y="16"/>
                    </a:lnTo>
                    <a:lnTo>
                      <a:pt x="10" y="11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Freeform 563"/>
              <p:cNvSpPr/>
              <p:nvPr/>
            </p:nvSpPr>
            <p:spPr bwMode="auto">
              <a:xfrm>
                <a:off x="5291138" y="2278063"/>
                <a:ext cx="12700" cy="30163"/>
              </a:xfrm>
              <a:custGeom>
                <a:avLst/>
                <a:gdLst/>
                <a:ahLst/>
                <a:cxnLst>
                  <a:cxn ang="0">
                    <a:pos x="16" y="2"/>
                  </a:cxn>
                  <a:cxn ang="0">
                    <a:pos x="16" y="2"/>
                  </a:cxn>
                  <a:cxn ang="0">
                    <a:pos x="12" y="8"/>
                  </a:cxn>
                  <a:cxn ang="0">
                    <a:pos x="9" y="13"/>
                  </a:cxn>
                  <a:cxn ang="0">
                    <a:pos x="5" y="19"/>
                  </a:cxn>
                  <a:cxn ang="0">
                    <a:pos x="3" y="26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7" y="57"/>
                  </a:cxn>
                  <a:cxn ang="0">
                    <a:pos x="9" y="56"/>
                  </a:cxn>
                  <a:cxn ang="0">
                    <a:pos x="10" y="55"/>
                  </a:cxn>
                  <a:cxn ang="0">
                    <a:pos x="10" y="53"/>
                  </a:cxn>
                  <a:cxn ang="0">
                    <a:pos x="10" y="53"/>
                  </a:cxn>
                  <a:cxn ang="0">
                    <a:pos x="11" y="42"/>
                  </a:cxn>
                  <a:cxn ang="0">
                    <a:pos x="13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9" y="13"/>
                  </a:cxn>
                  <a:cxn ang="0">
                    <a:pos x="23" y="9"/>
                  </a:cxn>
                  <a:cxn ang="0">
                    <a:pos x="23" y="9"/>
                  </a:cxn>
                  <a:cxn ang="0">
                    <a:pos x="24" y="7"/>
                  </a:cxn>
                  <a:cxn ang="0">
                    <a:pos x="24" y="5"/>
                  </a:cxn>
                  <a:cxn ang="0">
                    <a:pos x="23" y="3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6" y="2"/>
                  </a:cxn>
                </a:cxnLst>
                <a:rect l="0" t="0" r="r" b="b"/>
                <a:pathLst>
                  <a:path w="24" h="57">
                    <a:moveTo>
                      <a:pt x="16" y="2"/>
                    </a:moveTo>
                    <a:lnTo>
                      <a:pt x="16" y="2"/>
                    </a:lnTo>
                    <a:lnTo>
                      <a:pt x="12" y="8"/>
                    </a:lnTo>
                    <a:lnTo>
                      <a:pt x="9" y="13"/>
                    </a:lnTo>
                    <a:lnTo>
                      <a:pt x="5" y="19"/>
                    </a:lnTo>
                    <a:lnTo>
                      <a:pt x="3" y="26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7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42"/>
                    </a:lnTo>
                    <a:lnTo>
                      <a:pt x="13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9" y="13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Freeform 564"/>
              <p:cNvSpPr/>
              <p:nvPr/>
            </p:nvSpPr>
            <p:spPr bwMode="auto">
              <a:xfrm>
                <a:off x="5321301" y="2251075"/>
                <a:ext cx="7938" cy="2698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15"/>
                  </a:cxn>
                  <a:cxn ang="0">
                    <a:pos x="2" y="25"/>
                  </a:cxn>
                  <a:cxn ang="0">
                    <a:pos x="1" y="36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1" y="50"/>
                  </a:cxn>
                  <a:cxn ang="0">
                    <a:pos x="3" y="51"/>
                  </a:cxn>
                  <a:cxn ang="0">
                    <a:pos x="4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25"/>
                  </a:cxn>
                  <a:cxn ang="0">
                    <a:pos x="14" y="15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51">
                    <a:moveTo>
                      <a:pt x="5" y="4"/>
                    </a:moveTo>
                    <a:lnTo>
                      <a:pt x="5" y="4"/>
                    </a:lnTo>
                    <a:lnTo>
                      <a:pt x="4" y="15"/>
                    </a:lnTo>
                    <a:lnTo>
                      <a:pt x="2" y="25"/>
                    </a:lnTo>
                    <a:lnTo>
                      <a:pt x="1" y="36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1" y="50"/>
                    </a:lnTo>
                    <a:lnTo>
                      <a:pt x="3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Freeform 565"/>
              <p:cNvSpPr/>
              <p:nvPr/>
            </p:nvSpPr>
            <p:spPr bwMode="auto">
              <a:xfrm>
                <a:off x="5351463" y="2217738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1"/>
                  </a:cxn>
                  <a:cxn ang="0">
                    <a:pos x="11" y="1"/>
                  </a:cxn>
                  <a:cxn ang="0">
                    <a:pos x="8" y="6"/>
                  </a:cxn>
                  <a:cxn ang="0">
                    <a:pos x="6" y="11"/>
                  </a:cxn>
                  <a:cxn ang="0">
                    <a:pos x="5" y="16"/>
                  </a:cxn>
                  <a:cxn ang="0">
                    <a:pos x="5" y="22"/>
                  </a:cxn>
                  <a:cxn ang="0">
                    <a:pos x="5" y="22"/>
                  </a:cxn>
                  <a:cxn ang="0">
                    <a:pos x="4" y="24"/>
                  </a:cxn>
                  <a:cxn ang="0">
                    <a:pos x="3" y="28"/>
                  </a:cxn>
                  <a:cxn ang="0">
                    <a:pos x="1" y="34"/>
                  </a:cxn>
                  <a:cxn ang="0">
                    <a:pos x="1" y="34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0"/>
                  </a:cxn>
                  <a:cxn ang="0">
                    <a:pos x="3" y="51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47"/>
                  </a:cxn>
                  <a:cxn ang="0">
                    <a:pos x="9" y="47"/>
                  </a:cxn>
                  <a:cxn ang="0">
                    <a:pos x="10" y="36"/>
                  </a:cxn>
                  <a:cxn ang="0">
                    <a:pos x="11" y="31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1"/>
                  </a:cxn>
                  <a:cxn ang="0">
                    <a:pos x="14" y="17"/>
                  </a:cxn>
                  <a:cxn ang="0">
                    <a:pos x="15" y="12"/>
                  </a:cxn>
                  <a:cxn ang="0">
                    <a:pos x="17" y="8"/>
                  </a:cxn>
                  <a:cxn ang="0">
                    <a:pos x="17" y="8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1"/>
                  </a:cxn>
                  <a:cxn ang="0">
                    <a:pos x="11" y="1"/>
                  </a:cxn>
                </a:cxnLst>
                <a:rect l="0" t="0" r="r" b="b"/>
                <a:pathLst>
                  <a:path w="19" h="51">
                    <a:moveTo>
                      <a:pt x="11" y="1"/>
                    </a:moveTo>
                    <a:lnTo>
                      <a:pt x="11" y="1"/>
                    </a:lnTo>
                    <a:lnTo>
                      <a:pt x="8" y="6"/>
                    </a:lnTo>
                    <a:lnTo>
                      <a:pt x="6" y="11"/>
                    </a:lnTo>
                    <a:lnTo>
                      <a:pt x="5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3" y="28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0"/>
                    </a:lnTo>
                    <a:lnTo>
                      <a:pt x="3" y="51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10" y="36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26"/>
                    </a:lnTo>
                    <a:lnTo>
                      <a:pt x="14" y="21"/>
                    </a:lnTo>
                    <a:lnTo>
                      <a:pt x="14" y="17"/>
                    </a:lnTo>
                    <a:lnTo>
                      <a:pt x="15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Freeform 566"/>
              <p:cNvSpPr/>
              <p:nvPr/>
            </p:nvSpPr>
            <p:spPr bwMode="auto">
              <a:xfrm>
                <a:off x="5380038" y="2195513"/>
                <a:ext cx="9525" cy="269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16"/>
                  </a:cxn>
                  <a:cxn ang="0">
                    <a:pos x="4" y="26"/>
                  </a:cxn>
                  <a:cxn ang="0">
                    <a:pos x="1" y="3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2"/>
                  </a:cxn>
                  <a:cxn ang="0">
                    <a:pos x="4" y="52"/>
                  </a:cxn>
                  <a:cxn ang="0">
                    <a:pos x="6" y="52"/>
                  </a:cxn>
                  <a:cxn ang="0">
                    <a:pos x="7" y="51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0" y="36"/>
                  </a:cxn>
                  <a:cxn ang="0">
                    <a:pos x="13" y="26"/>
                  </a:cxn>
                  <a:cxn ang="0">
                    <a:pos x="16" y="16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52">
                    <a:moveTo>
                      <a:pt x="9" y="4"/>
                    </a:moveTo>
                    <a:lnTo>
                      <a:pt x="9" y="4"/>
                    </a:lnTo>
                    <a:lnTo>
                      <a:pt x="7" y="16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36"/>
                    </a:lnTo>
                    <a:lnTo>
                      <a:pt x="13" y="26"/>
                    </a:lnTo>
                    <a:lnTo>
                      <a:pt x="16" y="1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Freeform 567"/>
              <p:cNvSpPr/>
              <p:nvPr/>
            </p:nvSpPr>
            <p:spPr bwMode="auto">
              <a:xfrm>
                <a:off x="5414963" y="2174875"/>
                <a:ext cx="6350" cy="30163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0" y="40"/>
                  </a:cxn>
                  <a:cxn ang="0">
                    <a:pos x="11" y="29"/>
                  </a:cxn>
                  <a:cxn ang="0">
                    <a:pos x="13" y="1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4" h="57">
                    <a:moveTo>
                      <a:pt x="4" y="5"/>
                    </a:moveTo>
                    <a:lnTo>
                      <a:pt x="4" y="5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40"/>
                    </a:lnTo>
                    <a:lnTo>
                      <a:pt x="11" y="29"/>
                    </a:lnTo>
                    <a:lnTo>
                      <a:pt x="13" y="1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Freeform 568"/>
              <p:cNvSpPr/>
              <p:nvPr/>
            </p:nvSpPr>
            <p:spPr bwMode="auto">
              <a:xfrm>
                <a:off x="5441951" y="2174875"/>
                <a:ext cx="7938" cy="254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7"/>
                  </a:cxn>
                  <a:cxn ang="0">
                    <a:pos x="3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6"/>
                  </a:cxn>
                  <a:cxn ang="0">
                    <a:pos x="4" y="16"/>
                  </a:cxn>
                  <a:cxn ang="0">
                    <a:pos x="3" y="26"/>
                  </a:cxn>
                  <a:cxn ang="0">
                    <a:pos x="3" y="26"/>
                  </a:cxn>
                  <a:cxn ang="0">
                    <a:pos x="1" y="3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2" y="47"/>
                  </a:cxn>
                  <a:cxn ang="0">
                    <a:pos x="3" y="48"/>
                  </a:cxn>
                  <a:cxn ang="0">
                    <a:pos x="6" y="48"/>
                  </a:cxn>
                  <a:cxn ang="0">
                    <a:pos x="7" y="48"/>
                  </a:cxn>
                  <a:cxn ang="0">
                    <a:pos x="9" y="47"/>
                  </a:cxn>
                  <a:cxn ang="0">
                    <a:pos x="10" y="45"/>
                  </a:cxn>
                  <a:cxn ang="0">
                    <a:pos x="11" y="42"/>
                  </a:cxn>
                  <a:cxn ang="0">
                    <a:pos x="11" y="42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5" y="11"/>
                  </a:cxn>
                  <a:cxn ang="0">
                    <a:pos x="14" y="6"/>
                  </a:cxn>
                  <a:cxn ang="0">
                    <a:pos x="13" y="4"/>
                  </a:cxn>
                  <a:cxn ang="0">
                    <a:pos x="11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15" h="48">
                    <a:moveTo>
                      <a:pt x="6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2" y="47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7" y="48"/>
                    </a:lnTo>
                    <a:lnTo>
                      <a:pt x="9" y="47"/>
                    </a:lnTo>
                    <a:lnTo>
                      <a:pt x="10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5" y="11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Freeform 569"/>
              <p:cNvSpPr/>
              <p:nvPr/>
            </p:nvSpPr>
            <p:spPr bwMode="auto">
              <a:xfrm>
                <a:off x="5473701" y="2173288"/>
                <a:ext cx="14288" cy="3651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4" y="2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5" y="2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22"/>
                  </a:cxn>
                  <a:cxn ang="0">
                    <a:pos x="15" y="30"/>
                  </a:cxn>
                  <a:cxn ang="0">
                    <a:pos x="14" y="38"/>
                  </a:cxn>
                  <a:cxn ang="0">
                    <a:pos x="14" y="38"/>
                  </a:cxn>
                  <a:cxn ang="0">
                    <a:pos x="12" y="45"/>
                  </a:cxn>
                  <a:cxn ang="0">
                    <a:pos x="9" y="52"/>
                  </a:cxn>
                  <a:cxn ang="0">
                    <a:pos x="1" y="63"/>
                  </a:cxn>
                  <a:cxn ang="0">
                    <a:pos x="1" y="63"/>
                  </a:cxn>
                  <a:cxn ang="0">
                    <a:pos x="0" y="65"/>
                  </a:cxn>
                  <a:cxn ang="0">
                    <a:pos x="0" y="67"/>
                  </a:cxn>
                  <a:cxn ang="0">
                    <a:pos x="1" y="69"/>
                  </a:cxn>
                  <a:cxn ang="0">
                    <a:pos x="2" y="70"/>
                  </a:cxn>
                  <a:cxn ang="0">
                    <a:pos x="4" y="70"/>
                  </a:cxn>
                  <a:cxn ang="0">
                    <a:pos x="7" y="70"/>
                  </a:cxn>
                  <a:cxn ang="0">
                    <a:pos x="8" y="70"/>
                  </a:cxn>
                  <a:cxn ang="0">
                    <a:pos x="10" y="68"/>
                  </a:cxn>
                  <a:cxn ang="0">
                    <a:pos x="10" y="68"/>
                  </a:cxn>
                  <a:cxn ang="0">
                    <a:pos x="16" y="57"/>
                  </a:cxn>
                  <a:cxn ang="0">
                    <a:pos x="19" y="51"/>
                  </a:cxn>
                  <a:cxn ang="0">
                    <a:pos x="22" y="44"/>
                  </a:cxn>
                  <a:cxn ang="0">
                    <a:pos x="22" y="44"/>
                  </a:cxn>
                  <a:cxn ang="0">
                    <a:pos x="23" y="40"/>
                  </a:cxn>
                  <a:cxn ang="0">
                    <a:pos x="24" y="35"/>
                  </a:cxn>
                  <a:cxn ang="0">
                    <a:pos x="25" y="25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25" h="70">
                    <a:moveTo>
                      <a:pt x="24" y="4"/>
                    </a:moveTo>
                    <a:lnTo>
                      <a:pt x="24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22"/>
                    </a:lnTo>
                    <a:lnTo>
                      <a:pt x="15" y="30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2" y="45"/>
                    </a:lnTo>
                    <a:lnTo>
                      <a:pt x="9" y="5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1" y="69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7" y="70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6" y="57"/>
                    </a:lnTo>
                    <a:lnTo>
                      <a:pt x="19" y="51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3" y="40"/>
                    </a:lnTo>
                    <a:lnTo>
                      <a:pt x="24" y="35"/>
                    </a:lnTo>
                    <a:lnTo>
                      <a:pt x="25" y="25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1" name="Freeform 570"/>
              <p:cNvSpPr/>
              <p:nvPr/>
            </p:nvSpPr>
            <p:spPr bwMode="auto">
              <a:xfrm>
                <a:off x="5503863" y="2192338"/>
                <a:ext cx="4763" cy="285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3"/>
                  </a:cxn>
                  <a:cxn ang="0">
                    <a:pos x="6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9" y="4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3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 571"/>
              <p:cNvSpPr/>
              <p:nvPr/>
            </p:nvSpPr>
            <p:spPr bwMode="auto">
              <a:xfrm>
                <a:off x="5526088" y="2200275"/>
                <a:ext cx="7938" cy="3016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8"/>
                  </a:cxn>
                  <a:cxn ang="0">
                    <a:pos x="2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5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0" y="53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9" y="29"/>
                  </a:cxn>
                  <a:cxn ang="0">
                    <a:pos x="10" y="23"/>
                  </a:cxn>
                  <a:cxn ang="0">
                    <a:pos x="11" y="17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56">
                    <a:moveTo>
                      <a:pt x="7" y="2"/>
                    </a:moveTo>
                    <a:lnTo>
                      <a:pt x="7" y="2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5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9" y="29"/>
                    </a:lnTo>
                    <a:lnTo>
                      <a:pt x="10" y="23"/>
                    </a:lnTo>
                    <a:lnTo>
                      <a:pt x="11" y="17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Freeform 572"/>
              <p:cNvSpPr/>
              <p:nvPr/>
            </p:nvSpPr>
            <p:spPr bwMode="auto">
              <a:xfrm>
                <a:off x="5549901" y="22129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7" y="47"/>
                  </a:cxn>
                  <a:cxn ang="0">
                    <a:pos x="8" y="45"/>
                  </a:cxn>
                  <a:cxn ang="0">
                    <a:pos x="9" y="43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48">
                    <a:moveTo>
                      <a:pt x="0" y="6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9" y="4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4" name="Freeform 573"/>
              <p:cNvSpPr/>
              <p:nvPr/>
            </p:nvSpPr>
            <p:spPr bwMode="auto">
              <a:xfrm>
                <a:off x="5567363" y="2225675"/>
                <a:ext cx="4763" cy="254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0" y="45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4" y="48"/>
                  </a:cxn>
                  <a:cxn ang="0">
                    <a:pos x="6" y="47"/>
                  </a:cxn>
                  <a:cxn ang="0">
                    <a:pos x="8" y="47"/>
                  </a:cxn>
                  <a:cxn ang="0">
                    <a:pos x="9" y="45"/>
                  </a:cxn>
                  <a:cxn ang="0">
                    <a:pos x="9" y="4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48">
                    <a:moveTo>
                      <a:pt x="0" y="4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8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5" name="Freeform 574"/>
              <p:cNvSpPr/>
              <p:nvPr/>
            </p:nvSpPr>
            <p:spPr bwMode="auto">
              <a:xfrm>
                <a:off x="5597526" y="2243138"/>
                <a:ext cx="6350" cy="30163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7"/>
                  </a:cxn>
                  <a:cxn ang="0">
                    <a:pos x="2" y="28"/>
                  </a:cxn>
                  <a:cxn ang="0">
                    <a:pos x="2" y="39"/>
                  </a:cxn>
                  <a:cxn ang="0">
                    <a:pos x="1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10" y="48"/>
                  </a:cxn>
                  <a:cxn ang="0">
                    <a:pos x="11" y="42"/>
                  </a:cxn>
                  <a:cxn ang="0">
                    <a:pos x="11" y="29"/>
                  </a:cxn>
                  <a:cxn ang="0">
                    <a:pos x="10" y="17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1" h="57">
                    <a:moveTo>
                      <a:pt x="9" y="5"/>
                    </a:move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7"/>
                    </a:lnTo>
                    <a:lnTo>
                      <a:pt x="2" y="28"/>
                    </a:lnTo>
                    <a:lnTo>
                      <a:pt x="2" y="39"/>
                    </a:lnTo>
                    <a:lnTo>
                      <a:pt x="1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10" y="48"/>
                    </a:lnTo>
                    <a:lnTo>
                      <a:pt x="11" y="42"/>
                    </a:lnTo>
                    <a:lnTo>
                      <a:pt x="11" y="29"/>
                    </a:lnTo>
                    <a:lnTo>
                      <a:pt x="10" y="17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Freeform 575"/>
              <p:cNvSpPr/>
              <p:nvPr/>
            </p:nvSpPr>
            <p:spPr bwMode="auto">
              <a:xfrm>
                <a:off x="5354638" y="2393950"/>
                <a:ext cx="6350" cy="31750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30"/>
                  </a:cxn>
                  <a:cxn ang="0">
                    <a:pos x="3" y="4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59"/>
                  </a:cxn>
                  <a:cxn ang="0">
                    <a:pos x="9" y="58"/>
                  </a:cxn>
                  <a:cxn ang="0">
                    <a:pos x="9" y="58"/>
                  </a:cxn>
                  <a:cxn ang="0">
                    <a:pos x="12" y="45"/>
                  </a:cxn>
                  <a:cxn ang="0">
                    <a:pos x="14" y="31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4" h="61">
                    <a:moveTo>
                      <a:pt x="4" y="4"/>
                    </a:moveTo>
                    <a:lnTo>
                      <a:pt x="4" y="4"/>
                    </a:lnTo>
                    <a:lnTo>
                      <a:pt x="4" y="30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1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9" y="58"/>
                    </a:lnTo>
                    <a:lnTo>
                      <a:pt x="12" y="45"/>
                    </a:lnTo>
                    <a:lnTo>
                      <a:pt x="14" y="31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Freeform 576"/>
              <p:cNvSpPr/>
              <p:nvPr/>
            </p:nvSpPr>
            <p:spPr bwMode="auto">
              <a:xfrm>
                <a:off x="5367338" y="24288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1" y="75"/>
                  </a:cxn>
                  <a:cxn ang="0">
                    <a:pos x="3" y="76"/>
                  </a:cxn>
                  <a:cxn ang="0">
                    <a:pos x="4" y="76"/>
                  </a:cxn>
                  <a:cxn ang="0">
                    <a:pos x="6" y="76"/>
                  </a:cxn>
                  <a:cxn ang="0">
                    <a:pos x="7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6">
                    <a:moveTo>
                      <a:pt x="0" y="5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Freeform 577"/>
              <p:cNvSpPr/>
              <p:nvPr/>
            </p:nvSpPr>
            <p:spPr bwMode="auto">
              <a:xfrm>
                <a:off x="5384801" y="2454275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1" y="74"/>
                  </a:cxn>
                  <a:cxn ang="0">
                    <a:pos x="3" y="75"/>
                  </a:cxn>
                  <a:cxn ang="0">
                    <a:pos x="4" y="75"/>
                  </a:cxn>
                  <a:cxn ang="0">
                    <a:pos x="6" y="75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9" y="70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75">
                    <a:moveTo>
                      <a:pt x="0" y="4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4"/>
                    </a:lnTo>
                    <a:lnTo>
                      <a:pt x="3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Freeform 578"/>
              <p:cNvSpPr/>
              <p:nvPr/>
            </p:nvSpPr>
            <p:spPr bwMode="auto">
              <a:xfrm>
                <a:off x="5402263" y="2479675"/>
                <a:ext cx="6350" cy="3968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14"/>
                  </a:cxn>
                  <a:cxn ang="0">
                    <a:pos x="2" y="23"/>
                  </a:cxn>
                  <a:cxn ang="0">
                    <a:pos x="1" y="32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49"/>
                  </a:cxn>
                  <a:cxn ang="0">
                    <a:pos x="1" y="57"/>
                  </a:cxn>
                  <a:cxn ang="0">
                    <a:pos x="3" y="6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6" y="75"/>
                  </a:cxn>
                  <a:cxn ang="0">
                    <a:pos x="8" y="76"/>
                  </a:cxn>
                  <a:cxn ang="0">
                    <a:pos x="9" y="76"/>
                  </a:cxn>
                  <a:cxn ang="0">
                    <a:pos x="11" y="75"/>
                  </a:cxn>
                  <a:cxn ang="0">
                    <a:pos x="13" y="73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9"/>
                  </a:cxn>
                  <a:cxn ang="0">
                    <a:pos x="11" y="60"/>
                  </a:cxn>
                  <a:cxn ang="0">
                    <a:pos x="9" y="53"/>
                  </a:cxn>
                  <a:cxn ang="0">
                    <a:pos x="9" y="45"/>
                  </a:cxn>
                  <a:cxn ang="0">
                    <a:pos x="10" y="37"/>
                  </a:cxn>
                  <a:cxn ang="0">
                    <a:pos x="12" y="21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14" h="76">
                    <a:moveTo>
                      <a:pt x="14" y="5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14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1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1" y="60"/>
                    </a:lnTo>
                    <a:lnTo>
                      <a:pt x="9" y="53"/>
                    </a:lnTo>
                    <a:lnTo>
                      <a:pt x="9" y="45"/>
                    </a:lnTo>
                    <a:lnTo>
                      <a:pt x="10" y="37"/>
                    </a:lnTo>
                    <a:lnTo>
                      <a:pt x="12" y="21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Freeform 579"/>
              <p:cNvSpPr/>
              <p:nvPr/>
            </p:nvSpPr>
            <p:spPr bwMode="auto">
              <a:xfrm>
                <a:off x="5426076" y="2497138"/>
                <a:ext cx="7938" cy="301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4" y="9"/>
                  </a:cxn>
                  <a:cxn ang="0">
                    <a:pos x="1" y="14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1" y="54"/>
                  </a:cxn>
                  <a:cxn ang="0">
                    <a:pos x="3" y="55"/>
                  </a:cxn>
                  <a:cxn ang="0">
                    <a:pos x="5" y="56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10" y="55"/>
                  </a:cxn>
                  <a:cxn ang="0">
                    <a:pos x="11" y="54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0" y="29"/>
                  </a:cxn>
                  <a:cxn ang="0">
                    <a:pos x="10" y="23"/>
                  </a:cxn>
                  <a:cxn ang="0">
                    <a:pos x="11" y="18"/>
                  </a:cxn>
                  <a:cxn ang="0">
                    <a:pos x="12" y="13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6" y="6"/>
                  </a:cxn>
                  <a:cxn ang="0">
                    <a:pos x="15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3"/>
                  </a:cxn>
                  <a:cxn ang="0">
                    <a:pos x="7" y="3"/>
                  </a:cxn>
                </a:cxnLst>
                <a:rect l="0" t="0" r="r" b="b"/>
                <a:pathLst>
                  <a:path w="16" h="57">
                    <a:moveTo>
                      <a:pt x="7" y="3"/>
                    </a:moveTo>
                    <a:lnTo>
                      <a:pt x="7" y="3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40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3" y="55"/>
                    </a:lnTo>
                    <a:lnTo>
                      <a:pt x="5" y="56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0" y="29"/>
                    </a:lnTo>
                    <a:lnTo>
                      <a:pt x="10" y="23"/>
                    </a:lnTo>
                    <a:lnTo>
                      <a:pt x="11" y="18"/>
                    </a:lnTo>
                    <a:lnTo>
                      <a:pt x="12" y="13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Freeform 580"/>
              <p:cNvSpPr/>
              <p:nvPr/>
            </p:nvSpPr>
            <p:spPr bwMode="auto">
              <a:xfrm>
                <a:off x="5446713" y="2514600"/>
                <a:ext cx="7938" cy="36513"/>
              </a:xfrm>
              <a:custGeom>
                <a:avLst/>
                <a:gdLst/>
                <a:ahLst/>
                <a:cxnLst>
                  <a:cxn ang="0">
                    <a:pos x="15" y="64"/>
                  </a:cxn>
                  <a:cxn ang="0">
                    <a:pos x="15" y="64"/>
                  </a:cxn>
                  <a:cxn ang="0">
                    <a:pos x="12" y="56"/>
                  </a:cxn>
                  <a:cxn ang="0">
                    <a:pos x="10" y="49"/>
                  </a:cxn>
                  <a:cxn ang="0">
                    <a:pos x="9" y="42"/>
                  </a:cxn>
                  <a:cxn ang="0">
                    <a:pos x="9" y="35"/>
                  </a:cxn>
                  <a:cxn ang="0">
                    <a:pos x="10" y="19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1" y="20"/>
                  </a:cxn>
                  <a:cxn ang="0">
                    <a:pos x="0" y="37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3" y="60"/>
                  </a:cxn>
                  <a:cxn ang="0">
                    <a:pos x="7" y="68"/>
                  </a:cxn>
                  <a:cxn ang="0">
                    <a:pos x="7" y="68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70"/>
                  </a:cxn>
                  <a:cxn ang="0">
                    <a:pos x="13" y="70"/>
                  </a:cxn>
                  <a:cxn ang="0">
                    <a:pos x="14" y="69"/>
                  </a:cxn>
                  <a:cxn ang="0">
                    <a:pos x="15" y="67"/>
                  </a:cxn>
                  <a:cxn ang="0">
                    <a:pos x="15" y="66"/>
                  </a:cxn>
                  <a:cxn ang="0">
                    <a:pos x="15" y="64"/>
                  </a:cxn>
                  <a:cxn ang="0">
                    <a:pos x="15" y="64"/>
                  </a:cxn>
                </a:cxnLst>
                <a:rect l="0" t="0" r="r" b="b"/>
                <a:pathLst>
                  <a:path w="15" h="70">
                    <a:moveTo>
                      <a:pt x="15" y="64"/>
                    </a:moveTo>
                    <a:lnTo>
                      <a:pt x="15" y="64"/>
                    </a:lnTo>
                    <a:lnTo>
                      <a:pt x="12" y="56"/>
                    </a:lnTo>
                    <a:lnTo>
                      <a:pt x="10" y="49"/>
                    </a:lnTo>
                    <a:lnTo>
                      <a:pt x="9" y="42"/>
                    </a:lnTo>
                    <a:lnTo>
                      <a:pt x="9" y="35"/>
                    </a:lnTo>
                    <a:lnTo>
                      <a:pt x="10" y="1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2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2" name="Freeform 581"/>
              <p:cNvSpPr/>
              <p:nvPr/>
            </p:nvSpPr>
            <p:spPr bwMode="auto">
              <a:xfrm>
                <a:off x="5464176" y="2540000"/>
                <a:ext cx="9525" cy="31750"/>
              </a:xfrm>
              <a:custGeom>
                <a:avLst/>
                <a:gdLst/>
                <a:ahLst/>
                <a:cxnLst>
                  <a:cxn ang="0">
                    <a:pos x="12" y="37"/>
                  </a:cxn>
                  <a:cxn ang="0">
                    <a:pos x="12" y="37"/>
                  </a:cxn>
                  <a:cxn ang="0">
                    <a:pos x="9" y="30"/>
                  </a:cxn>
                  <a:cxn ang="0">
                    <a:pos x="8" y="2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1" y="38"/>
                  </a:cxn>
                  <a:cxn ang="0">
                    <a:pos x="4" y="44"/>
                  </a:cxn>
                  <a:cxn ang="0">
                    <a:pos x="7" y="51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9" y="59"/>
                  </a:cxn>
                  <a:cxn ang="0">
                    <a:pos x="11" y="60"/>
                  </a:cxn>
                  <a:cxn ang="0">
                    <a:pos x="14" y="61"/>
                  </a:cxn>
                  <a:cxn ang="0">
                    <a:pos x="16" y="61"/>
                  </a:cxn>
                  <a:cxn ang="0">
                    <a:pos x="17" y="60"/>
                  </a:cxn>
                  <a:cxn ang="0">
                    <a:pos x="18" y="59"/>
                  </a:cxn>
                  <a:cxn ang="0">
                    <a:pos x="18" y="57"/>
                  </a:cxn>
                  <a:cxn ang="0">
                    <a:pos x="18" y="57"/>
                  </a:cxn>
                  <a:cxn ang="0">
                    <a:pos x="17" y="52"/>
                  </a:cxn>
                  <a:cxn ang="0">
                    <a:pos x="16" y="47"/>
                  </a:cxn>
                  <a:cxn ang="0">
                    <a:pos x="12" y="37"/>
                  </a:cxn>
                  <a:cxn ang="0">
                    <a:pos x="12" y="37"/>
                  </a:cxn>
                </a:cxnLst>
                <a:rect l="0" t="0" r="r" b="b"/>
                <a:pathLst>
                  <a:path w="18" h="61">
                    <a:moveTo>
                      <a:pt x="12" y="37"/>
                    </a:moveTo>
                    <a:lnTo>
                      <a:pt x="12" y="37"/>
                    </a:lnTo>
                    <a:lnTo>
                      <a:pt x="9" y="30"/>
                    </a:lnTo>
                    <a:lnTo>
                      <a:pt x="8" y="2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11" y="60"/>
                    </a:lnTo>
                    <a:lnTo>
                      <a:pt x="14" y="61"/>
                    </a:lnTo>
                    <a:lnTo>
                      <a:pt x="16" y="61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7"/>
                    </a:lnTo>
                    <a:lnTo>
                      <a:pt x="17" y="52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1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Freeform 582"/>
              <p:cNvSpPr/>
              <p:nvPr/>
            </p:nvSpPr>
            <p:spPr bwMode="auto">
              <a:xfrm>
                <a:off x="5489576" y="2562225"/>
                <a:ext cx="7938" cy="3016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6"/>
                  </a:cxn>
                  <a:cxn ang="0">
                    <a:pos x="14" y="4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1" y="41"/>
                  </a:cxn>
                  <a:cxn ang="0">
                    <a:pos x="3" y="47"/>
                  </a:cxn>
                  <a:cxn ang="0">
                    <a:pos x="4" y="52"/>
                  </a:cxn>
                  <a:cxn ang="0">
                    <a:pos x="4" y="52"/>
                  </a:cxn>
                  <a:cxn ang="0">
                    <a:pos x="5" y="54"/>
                  </a:cxn>
                  <a:cxn ang="0">
                    <a:pos x="6" y="56"/>
                  </a:cxn>
                  <a:cxn ang="0">
                    <a:pos x="7" y="57"/>
                  </a:cxn>
                  <a:cxn ang="0">
                    <a:pos x="10" y="57"/>
                  </a:cxn>
                  <a:cxn ang="0">
                    <a:pos x="12" y="57"/>
                  </a:cxn>
                  <a:cxn ang="0">
                    <a:pos x="13" y="56"/>
                  </a:cxn>
                  <a:cxn ang="0">
                    <a:pos x="14" y="54"/>
                  </a:cxn>
                  <a:cxn ang="0">
                    <a:pos x="14" y="52"/>
                  </a:cxn>
                  <a:cxn ang="0">
                    <a:pos x="14" y="52"/>
                  </a:cxn>
                  <a:cxn ang="0">
                    <a:pos x="13" y="47"/>
                  </a:cxn>
                  <a:cxn ang="0">
                    <a:pos x="12" y="41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10" y="23"/>
                  </a:cxn>
                  <a:cxn ang="0">
                    <a:pos x="12" y="17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6"/>
                  </a:cxn>
                </a:cxnLst>
                <a:rect l="0" t="0" r="r" b="b"/>
                <a:pathLst>
                  <a:path w="14" h="57">
                    <a:moveTo>
                      <a:pt x="14" y="6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5" y="54"/>
                    </a:lnTo>
                    <a:lnTo>
                      <a:pt x="6" y="56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3" y="47"/>
                    </a:lnTo>
                    <a:lnTo>
                      <a:pt x="12" y="41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3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Freeform 583"/>
              <p:cNvSpPr/>
              <p:nvPr/>
            </p:nvSpPr>
            <p:spPr bwMode="auto">
              <a:xfrm>
                <a:off x="5514976" y="2584450"/>
                <a:ext cx="9525" cy="34925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14" y="41"/>
                  </a:cxn>
                  <a:cxn ang="0">
                    <a:pos x="12" y="33"/>
                  </a:cxn>
                  <a:cxn ang="0">
                    <a:pos x="10" y="24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8"/>
                  </a:cxn>
                  <a:cxn ang="0">
                    <a:pos x="2" y="32"/>
                  </a:cxn>
                  <a:cxn ang="0">
                    <a:pos x="2" y="32"/>
                  </a:cxn>
                  <a:cxn ang="0">
                    <a:pos x="4" y="40"/>
                  </a:cxn>
                  <a:cxn ang="0">
                    <a:pos x="6" y="47"/>
                  </a:cxn>
                  <a:cxn ang="0">
                    <a:pos x="8" y="55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64"/>
                  </a:cxn>
                  <a:cxn ang="0">
                    <a:pos x="11" y="65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17" y="51"/>
                  </a:cxn>
                  <a:cxn ang="0">
                    <a:pos x="14" y="41"/>
                  </a:cxn>
                  <a:cxn ang="0">
                    <a:pos x="14" y="41"/>
                  </a:cxn>
                </a:cxnLst>
                <a:rect l="0" t="0" r="r" b="b"/>
                <a:pathLst>
                  <a:path w="19" h="66">
                    <a:moveTo>
                      <a:pt x="14" y="41"/>
                    </a:moveTo>
                    <a:lnTo>
                      <a:pt x="14" y="41"/>
                    </a:lnTo>
                    <a:lnTo>
                      <a:pt x="12" y="33"/>
                    </a:lnTo>
                    <a:lnTo>
                      <a:pt x="10" y="2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1" y="65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17" y="51"/>
                    </a:lnTo>
                    <a:lnTo>
                      <a:pt x="14" y="41"/>
                    </a:lnTo>
                    <a:lnTo>
                      <a:pt x="14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Freeform 584"/>
              <p:cNvSpPr/>
              <p:nvPr/>
            </p:nvSpPr>
            <p:spPr bwMode="auto">
              <a:xfrm>
                <a:off x="5538788" y="2609850"/>
                <a:ext cx="11113" cy="34925"/>
              </a:xfrm>
              <a:custGeom>
                <a:avLst/>
                <a:gdLst/>
                <a:ahLst/>
                <a:cxnLst>
                  <a:cxn ang="0">
                    <a:pos x="20" y="61"/>
                  </a:cxn>
                  <a:cxn ang="0">
                    <a:pos x="20" y="61"/>
                  </a:cxn>
                  <a:cxn ang="0">
                    <a:pos x="14" y="33"/>
                  </a:cxn>
                  <a:cxn ang="0">
                    <a:pos x="11" y="19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0" y="3"/>
                  </a:cxn>
                  <a:cxn ang="0">
                    <a:pos x="9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0"/>
                  </a:cxn>
                  <a:cxn ang="0">
                    <a:pos x="3" y="34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2" y="65"/>
                  </a:cxn>
                  <a:cxn ang="0">
                    <a:pos x="13" y="66"/>
                  </a:cxn>
                  <a:cxn ang="0">
                    <a:pos x="15" y="66"/>
                  </a:cxn>
                  <a:cxn ang="0">
                    <a:pos x="16" y="66"/>
                  </a:cxn>
                  <a:cxn ang="0">
                    <a:pos x="18" y="65"/>
                  </a:cxn>
                  <a:cxn ang="0">
                    <a:pos x="19" y="64"/>
                  </a:cxn>
                  <a:cxn ang="0">
                    <a:pos x="20" y="63"/>
                  </a:cxn>
                  <a:cxn ang="0">
                    <a:pos x="20" y="61"/>
                  </a:cxn>
                  <a:cxn ang="0">
                    <a:pos x="20" y="61"/>
                  </a:cxn>
                </a:cxnLst>
                <a:rect l="0" t="0" r="r" b="b"/>
                <a:pathLst>
                  <a:path w="20" h="66">
                    <a:moveTo>
                      <a:pt x="20" y="61"/>
                    </a:moveTo>
                    <a:lnTo>
                      <a:pt x="20" y="61"/>
                    </a:lnTo>
                    <a:lnTo>
                      <a:pt x="14" y="33"/>
                    </a:lnTo>
                    <a:lnTo>
                      <a:pt x="11" y="19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0"/>
                    </a:lnTo>
                    <a:lnTo>
                      <a:pt x="3" y="34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8" y="65"/>
                    </a:lnTo>
                    <a:lnTo>
                      <a:pt x="19" y="64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0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Freeform 585"/>
              <p:cNvSpPr/>
              <p:nvPr/>
            </p:nvSpPr>
            <p:spPr bwMode="auto">
              <a:xfrm>
                <a:off x="5562601" y="2635250"/>
                <a:ext cx="6350" cy="31750"/>
              </a:xfrm>
              <a:custGeom>
                <a:avLst/>
                <a:gdLst/>
                <a:ahLst/>
                <a:cxnLst>
                  <a:cxn ang="0">
                    <a:pos x="13" y="56"/>
                  </a:cxn>
                  <a:cxn ang="0">
                    <a:pos x="13" y="56"/>
                  </a:cxn>
                  <a:cxn ang="0">
                    <a:pos x="11" y="43"/>
                  </a:cxn>
                  <a:cxn ang="0">
                    <a:pos x="10" y="3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32"/>
                  </a:cxn>
                  <a:cxn ang="0">
                    <a:pos x="2" y="4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60"/>
                  </a:cxn>
                  <a:cxn ang="0">
                    <a:pos x="7" y="61"/>
                  </a:cxn>
                  <a:cxn ang="0">
                    <a:pos x="8" y="62"/>
                  </a:cxn>
                  <a:cxn ang="0">
                    <a:pos x="10" y="61"/>
                  </a:cxn>
                  <a:cxn ang="0">
                    <a:pos x="11" y="61"/>
                  </a:cxn>
                  <a:cxn ang="0">
                    <a:pos x="13" y="60"/>
                  </a:cxn>
                  <a:cxn ang="0">
                    <a:pos x="13" y="58"/>
                  </a:cxn>
                  <a:cxn ang="0">
                    <a:pos x="13" y="56"/>
                  </a:cxn>
                  <a:cxn ang="0">
                    <a:pos x="13" y="56"/>
                  </a:cxn>
                </a:cxnLst>
                <a:rect l="0" t="0" r="r" b="b"/>
                <a:pathLst>
                  <a:path w="13" h="62">
                    <a:moveTo>
                      <a:pt x="13" y="56"/>
                    </a:moveTo>
                    <a:lnTo>
                      <a:pt x="13" y="56"/>
                    </a:lnTo>
                    <a:lnTo>
                      <a:pt x="11" y="43"/>
                    </a:lnTo>
                    <a:lnTo>
                      <a:pt x="10" y="3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2" y="4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60"/>
                    </a:lnTo>
                    <a:lnTo>
                      <a:pt x="7" y="61"/>
                    </a:lnTo>
                    <a:lnTo>
                      <a:pt x="8" y="62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Freeform 586"/>
              <p:cNvSpPr/>
              <p:nvPr/>
            </p:nvSpPr>
            <p:spPr bwMode="auto">
              <a:xfrm>
                <a:off x="5580063" y="2647950"/>
                <a:ext cx="9525" cy="23813"/>
              </a:xfrm>
              <a:custGeom>
                <a:avLst/>
                <a:gdLst/>
                <a:ahLst/>
                <a:cxnLst>
                  <a:cxn ang="0">
                    <a:pos x="18" y="41"/>
                  </a:cxn>
                  <a:cxn ang="0">
                    <a:pos x="18" y="41"/>
                  </a:cxn>
                  <a:cxn ang="0">
                    <a:pos x="12" y="23"/>
                  </a:cxn>
                  <a:cxn ang="0">
                    <a:pos x="10" y="1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14"/>
                  </a:cxn>
                  <a:cxn ang="0">
                    <a:pos x="3" y="24"/>
                  </a:cxn>
                  <a:cxn ang="0">
                    <a:pos x="9" y="44"/>
                  </a:cxn>
                  <a:cxn ang="0">
                    <a:pos x="9" y="44"/>
                  </a:cxn>
                  <a:cxn ang="0">
                    <a:pos x="10" y="45"/>
                  </a:cxn>
                  <a:cxn ang="0">
                    <a:pos x="12" y="46"/>
                  </a:cxn>
                  <a:cxn ang="0">
                    <a:pos x="13" y="47"/>
                  </a:cxn>
                  <a:cxn ang="0">
                    <a:pos x="15" y="47"/>
                  </a:cxn>
                  <a:cxn ang="0">
                    <a:pos x="17" y="46"/>
                  </a:cxn>
                  <a:cxn ang="0">
                    <a:pos x="18" y="45"/>
                  </a:cxn>
                  <a:cxn ang="0">
                    <a:pos x="18" y="43"/>
                  </a:cxn>
                  <a:cxn ang="0">
                    <a:pos x="18" y="41"/>
                  </a:cxn>
                  <a:cxn ang="0">
                    <a:pos x="18" y="41"/>
                  </a:cxn>
                </a:cxnLst>
                <a:rect l="0" t="0" r="r" b="b"/>
                <a:pathLst>
                  <a:path w="18" h="47">
                    <a:moveTo>
                      <a:pt x="18" y="41"/>
                    </a:moveTo>
                    <a:lnTo>
                      <a:pt x="18" y="41"/>
                    </a:lnTo>
                    <a:lnTo>
                      <a:pt x="12" y="23"/>
                    </a:lnTo>
                    <a:lnTo>
                      <a:pt x="10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4"/>
                    </a:lnTo>
                    <a:lnTo>
                      <a:pt x="3" y="24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7" y="46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Freeform 587"/>
              <p:cNvSpPr/>
              <p:nvPr/>
            </p:nvSpPr>
            <p:spPr bwMode="auto">
              <a:xfrm>
                <a:off x="5429251" y="2311400"/>
                <a:ext cx="4763" cy="269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" y="50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5" y="52"/>
                  </a:cxn>
                  <a:cxn ang="0">
                    <a:pos x="7" y="52"/>
                  </a:cxn>
                  <a:cxn ang="0">
                    <a:pos x="8" y="51"/>
                  </a:cxn>
                  <a:cxn ang="0">
                    <a:pos x="9" y="50"/>
                  </a:cxn>
                  <a:cxn ang="0">
                    <a:pos x="10" y="48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52">
                    <a:moveTo>
                      <a:pt x="0" y="5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10" y="48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Freeform 588"/>
              <p:cNvSpPr/>
              <p:nvPr/>
            </p:nvSpPr>
            <p:spPr bwMode="auto">
              <a:xfrm>
                <a:off x="5454651" y="2290763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3" y="57"/>
                  </a:cxn>
                  <a:cxn ang="0">
                    <a:pos x="5" y="57"/>
                  </a:cxn>
                  <a:cxn ang="0">
                    <a:pos x="7" y="57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9" y="5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7" y="57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Freeform 589"/>
              <p:cNvSpPr/>
              <p:nvPr/>
            </p:nvSpPr>
            <p:spPr bwMode="auto">
              <a:xfrm>
                <a:off x="5481638" y="228123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6"/>
                  </a:cxn>
                  <a:cxn ang="0">
                    <a:pos x="3" y="57"/>
                  </a:cxn>
                  <a:cxn ang="0">
                    <a:pos x="4" y="57"/>
                  </a:cxn>
                  <a:cxn ang="0">
                    <a:pos x="6" y="57"/>
                  </a:cxn>
                  <a:cxn ang="0">
                    <a:pos x="8" y="56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57">
                    <a:moveTo>
                      <a:pt x="0" y="5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Freeform 590"/>
              <p:cNvSpPr/>
              <p:nvPr/>
            </p:nvSpPr>
            <p:spPr bwMode="auto">
              <a:xfrm>
                <a:off x="5503863" y="2281238"/>
                <a:ext cx="4763" cy="317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59"/>
                  </a:cxn>
                  <a:cxn ang="0">
                    <a:pos x="2" y="60"/>
                  </a:cxn>
                  <a:cxn ang="0">
                    <a:pos x="3" y="61"/>
                  </a:cxn>
                  <a:cxn ang="0">
                    <a:pos x="5" y="61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9" y="5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61">
                    <a:moveTo>
                      <a:pt x="0" y="5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Freeform 591"/>
              <p:cNvSpPr/>
              <p:nvPr/>
            </p:nvSpPr>
            <p:spPr bwMode="auto">
              <a:xfrm>
                <a:off x="5529263" y="2289175"/>
                <a:ext cx="11113" cy="428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0"/>
                  </a:cxn>
                  <a:cxn ang="0">
                    <a:pos x="5" y="17"/>
                  </a:cxn>
                  <a:cxn ang="0">
                    <a:pos x="5" y="33"/>
                  </a:cxn>
                  <a:cxn ang="0">
                    <a:pos x="5" y="33"/>
                  </a:cxn>
                  <a:cxn ang="0">
                    <a:pos x="4" y="43"/>
                  </a:cxn>
                  <a:cxn ang="0">
                    <a:pos x="2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8"/>
                  </a:cxn>
                  <a:cxn ang="0">
                    <a:pos x="3" y="79"/>
                  </a:cxn>
                  <a:cxn ang="0">
                    <a:pos x="4" y="81"/>
                  </a:cxn>
                  <a:cxn ang="0">
                    <a:pos x="6" y="79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0"/>
                  </a:cxn>
                  <a:cxn ang="0">
                    <a:pos x="13" y="43"/>
                  </a:cxn>
                  <a:cxn ang="0">
                    <a:pos x="13" y="43"/>
                  </a:cxn>
                  <a:cxn ang="0">
                    <a:pos x="14" y="25"/>
                  </a:cxn>
                  <a:cxn ang="0">
                    <a:pos x="15" y="14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9" h="81">
                    <a:moveTo>
                      <a:pt x="9" y="3"/>
                    </a:moveTo>
                    <a:lnTo>
                      <a:pt x="9" y="3"/>
                    </a:lnTo>
                    <a:lnTo>
                      <a:pt x="7" y="10"/>
                    </a:lnTo>
                    <a:lnTo>
                      <a:pt x="5" y="1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2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8"/>
                    </a:lnTo>
                    <a:lnTo>
                      <a:pt x="3" y="79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0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25"/>
                    </a:lnTo>
                    <a:lnTo>
                      <a:pt x="15" y="14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Freeform 592"/>
              <p:cNvSpPr/>
              <p:nvPr/>
            </p:nvSpPr>
            <p:spPr bwMode="auto">
              <a:xfrm>
                <a:off x="5546726" y="2312988"/>
                <a:ext cx="7938" cy="4603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3" y="13"/>
                  </a:cxn>
                  <a:cxn ang="0">
                    <a:pos x="1" y="22"/>
                  </a:cxn>
                  <a:cxn ang="0">
                    <a:pos x="0" y="32"/>
                  </a:cxn>
                  <a:cxn ang="0">
                    <a:pos x="0" y="42"/>
                  </a:cxn>
                  <a:cxn ang="0">
                    <a:pos x="1" y="61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2" y="83"/>
                  </a:cxn>
                  <a:cxn ang="0">
                    <a:pos x="3" y="84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7" y="85"/>
                  </a:cxn>
                  <a:cxn ang="0">
                    <a:pos x="9" y="84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0" y="61"/>
                  </a:cxn>
                  <a:cxn ang="0">
                    <a:pos x="9" y="43"/>
                  </a:cxn>
                  <a:cxn ang="0">
                    <a:pos x="10" y="34"/>
                  </a:cxn>
                  <a:cxn ang="0">
                    <a:pos x="10" y="24"/>
                  </a:cxn>
                  <a:cxn ang="0">
                    <a:pos x="12" y="15"/>
                  </a:cxn>
                  <a:cxn ang="0">
                    <a:pos x="15" y="6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4"/>
                  </a:cxn>
                  <a:cxn ang="0">
                    <a:pos x="6" y="4"/>
                  </a:cxn>
                </a:cxnLst>
                <a:rect l="0" t="0" r="r" b="b"/>
                <a:pathLst>
                  <a:path w="15" h="85">
                    <a:moveTo>
                      <a:pt x="6" y="4"/>
                    </a:moveTo>
                    <a:lnTo>
                      <a:pt x="6" y="4"/>
                    </a:lnTo>
                    <a:lnTo>
                      <a:pt x="3" y="13"/>
                    </a:lnTo>
                    <a:lnTo>
                      <a:pt x="1" y="22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1" y="6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7" y="85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0" y="61"/>
                    </a:lnTo>
                    <a:lnTo>
                      <a:pt x="9" y="43"/>
                    </a:lnTo>
                    <a:lnTo>
                      <a:pt x="10" y="34"/>
                    </a:lnTo>
                    <a:lnTo>
                      <a:pt x="10" y="24"/>
                    </a:lnTo>
                    <a:lnTo>
                      <a:pt x="12" y="15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Freeform 593"/>
              <p:cNvSpPr/>
              <p:nvPr/>
            </p:nvSpPr>
            <p:spPr bwMode="auto">
              <a:xfrm>
                <a:off x="5567363" y="2338388"/>
                <a:ext cx="4763" cy="301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52"/>
                  </a:cxn>
                  <a:cxn ang="0">
                    <a:pos x="0" y="52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3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8" y="55"/>
                  </a:cxn>
                  <a:cxn ang="0">
                    <a:pos x="9" y="54"/>
                  </a:cxn>
                  <a:cxn ang="0">
                    <a:pos x="9" y="5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56">
                    <a:moveTo>
                      <a:pt x="0" y="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3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Freeform 594"/>
              <p:cNvSpPr/>
              <p:nvPr/>
            </p:nvSpPr>
            <p:spPr bwMode="auto">
              <a:xfrm>
                <a:off x="5591176" y="2354263"/>
                <a:ext cx="7938" cy="36513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7" y="2"/>
                  </a:cxn>
                  <a:cxn ang="0">
                    <a:pos x="4" y="10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9"/>
                  </a:cxn>
                  <a:cxn ang="0">
                    <a:pos x="1" y="66"/>
                  </a:cxn>
                  <a:cxn ang="0">
                    <a:pos x="1" y="66"/>
                  </a:cxn>
                  <a:cxn ang="0">
                    <a:pos x="1" y="68"/>
                  </a:cxn>
                  <a:cxn ang="0">
                    <a:pos x="2" y="70"/>
                  </a:cxn>
                  <a:cxn ang="0">
                    <a:pos x="5" y="70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10" y="70"/>
                  </a:cxn>
                  <a:cxn ang="0">
                    <a:pos x="11" y="68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0" y="36"/>
                  </a:cxn>
                  <a:cxn ang="0">
                    <a:pos x="10" y="29"/>
                  </a:cxn>
                  <a:cxn ang="0">
                    <a:pos x="11" y="22"/>
                  </a:cxn>
                  <a:cxn ang="0">
                    <a:pos x="12" y="1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3" y="1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2"/>
                  </a:cxn>
                </a:cxnLst>
                <a:rect l="0" t="0" r="r" b="b"/>
                <a:pathLst>
                  <a:path w="15" h="71">
                    <a:moveTo>
                      <a:pt x="7" y="2"/>
                    </a:moveTo>
                    <a:lnTo>
                      <a:pt x="7" y="2"/>
                    </a:lnTo>
                    <a:lnTo>
                      <a:pt x="4" y="10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1" y="68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11" y="22"/>
                    </a:lnTo>
                    <a:lnTo>
                      <a:pt x="12" y="1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Freeform 595"/>
              <p:cNvSpPr/>
              <p:nvPr/>
            </p:nvSpPr>
            <p:spPr bwMode="auto">
              <a:xfrm>
                <a:off x="5614988" y="2376488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8"/>
                  </a:cxn>
                  <a:cxn ang="0">
                    <a:pos x="1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8"/>
                  </a:cxn>
                  <a:cxn ang="0">
                    <a:pos x="9" y="6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8"/>
                    </a:lnTo>
                    <a:lnTo>
                      <a:pt x="9" y="6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Freeform 596"/>
              <p:cNvSpPr/>
              <p:nvPr/>
            </p:nvSpPr>
            <p:spPr bwMode="auto">
              <a:xfrm>
                <a:off x="5637213" y="2398713"/>
                <a:ext cx="4763" cy="349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1" y="63"/>
                  </a:cxn>
                  <a:cxn ang="0">
                    <a:pos x="2" y="65"/>
                  </a:cxn>
                  <a:cxn ang="0">
                    <a:pos x="3" y="65"/>
                  </a:cxn>
                  <a:cxn ang="0">
                    <a:pos x="5" y="66"/>
                  </a:cxn>
                  <a:cxn ang="0">
                    <a:pos x="7" y="65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66">
                    <a:moveTo>
                      <a:pt x="0" y="4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5"/>
                    </a:lnTo>
                    <a:lnTo>
                      <a:pt x="3" y="65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Freeform 597"/>
              <p:cNvSpPr/>
              <p:nvPr/>
            </p:nvSpPr>
            <p:spPr bwMode="auto">
              <a:xfrm>
                <a:off x="5657851" y="2419350"/>
                <a:ext cx="4763" cy="365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67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0" y="69"/>
                  </a:cxn>
                  <a:cxn ang="0">
                    <a:pos x="10" y="67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9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71">
                    <a:moveTo>
                      <a:pt x="0" y="5"/>
                    </a:move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Freeform 598"/>
              <p:cNvSpPr/>
              <p:nvPr/>
            </p:nvSpPr>
            <p:spPr bwMode="auto">
              <a:xfrm>
                <a:off x="5680076" y="2441575"/>
                <a:ext cx="7938" cy="36513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14" y="65"/>
                  </a:cxn>
                  <a:cxn ang="0">
                    <a:pos x="11" y="50"/>
                  </a:cxn>
                  <a:cxn ang="0">
                    <a:pos x="10" y="3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6"/>
                  </a:cxn>
                  <a:cxn ang="0">
                    <a:pos x="2" y="52"/>
                  </a:cxn>
                  <a:cxn ang="0">
                    <a:pos x="5" y="67"/>
                  </a:cxn>
                  <a:cxn ang="0">
                    <a:pos x="5" y="67"/>
                  </a:cxn>
                  <a:cxn ang="0">
                    <a:pos x="6" y="69"/>
                  </a:cxn>
                  <a:cxn ang="0">
                    <a:pos x="7" y="70"/>
                  </a:cxn>
                  <a:cxn ang="0">
                    <a:pos x="9" y="70"/>
                  </a:cxn>
                  <a:cxn ang="0">
                    <a:pos x="11" y="70"/>
                  </a:cxn>
                  <a:cxn ang="0">
                    <a:pos x="12" y="69"/>
                  </a:cxn>
                  <a:cxn ang="0">
                    <a:pos x="13" y="68"/>
                  </a:cxn>
                  <a:cxn ang="0">
                    <a:pos x="14" y="67"/>
                  </a:cxn>
                  <a:cxn ang="0">
                    <a:pos x="14" y="65"/>
                  </a:cxn>
                  <a:cxn ang="0">
                    <a:pos x="14" y="65"/>
                  </a:cxn>
                </a:cxnLst>
                <a:rect l="0" t="0" r="r" b="b"/>
                <a:pathLst>
                  <a:path w="14" h="70">
                    <a:moveTo>
                      <a:pt x="14" y="65"/>
                    </a:moveTo>
                    <a:lnTo>
                      <a:pt x="14" y="65"/>
                    </a:lnTo>
                    <a:lnTo>
                      <a:pt x="11" y="50"/>
                    </a:lnTo>
                    <a:lnTo>
                      <a:pt x="10" y="3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6"/>
                    </a:lnTo>
                    <a:lnTo>
                      <a:pt x="2" y="52"/>
                    </a:lnTo>
                    <a:lnTo>
                      <a:pt x="5" y="67"/>
                    </a:lnTo>
                    <a:lnTo>
                      <a:pt x="5" y="67"/>
                    </a:lnTo>
                    <a:lnTo>
                      <a:pt x="6" y="69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11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4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Freeform 599"/>
              <p:cNvSpPr/>
              <p:nvPr/>
            </p:nvSpPr>
            <p:spPr bwMode="auto">
              <a:xfrm>
                <a:off x="5705476" y="2463800"/>
                <a:ext cx="7938" cy="31750"/>
              </a:xfrm>
              <a:custGeom>
                <a:avLst/>
                <a:gdLst/>
                <a:ahLst/>
                <a:cxnLst>
                  <a:cxn ang="0">
                    <a:pos x="10" y="3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3" y="50"/>
                  </a:cxn>
                  <a:cxn ang="0">
                    <a:pos x="5" y="56"/>
                  </a:cxn>
                  <a:cxn ang="0">
                    <a:pos x="5" y="56"/>
                  </a:cxn>
                  <a:cxn ang="0">
                    <a:pos x="5" y="58"/>
                  </a:cxn>
                  <a:cxn ang="0">
                    <a:pos x="7" y="59"/>
                  </a:cxn>
                  <a:cxn ang="0">
                    <a:pos x="11" y="60"/>
                  </a:cxn>
                  <a:cxn ang="0">
                    <a:pos x="13" y="60"/>
                  </a:cxn>
                  <a:cxn ang="0">
                    <a:pos x="14" y="59"/>
                  </a:cxn>
                  <a:cxn ang="0">
                    <a:pos x="15" y="58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11" y="41"/>
                  </a:cxn>
                  <a:cxn ang="0">
                    <a:pos x="10" y="35"/>
                  </a:cxn>
                  <a:cxn ang="0">
                    <a:pos x="10" y="35"/>
                  </a:cxn>
                </a:cxnLst>
                <a:rect l="0" t="0" r="r" b="b"/>
                <a:pathLst>
                  <a:path w="15" h="60">
                    <a:moveTo>
                      <a:pt x="10" y="35"/>
                    </a:move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3" y="50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7" y="59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4" y="51"/>
                    </a:lnTo>
                    <a:lnTo>
                      <a:pt x="12" y="46"/>
                    </a:lnTo>
                    <a:lnTo>
                      <a:pt x="11" y="41"/>
                    </a:lnTo>
                    <a:lnTo>
                      <a:pt x="10" y="35"/>
                    </a:lnTo>
                    <a:lnTo>
                      <a:pt x="1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Freeform 600"/>
              <p:cNvSpPr/>
              <p:nvPr/>
            </p:nvSpPr>
            <p:spPr bwMode="auto">
              <a:xfrm>
                <a:off x="5730876" y="2486025"/>
                <a:ext cx="4763" cy="460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80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2" y="85"/>
                  </a:cxn>
                  <a:cxn ang="0">
                    <a:pos x="3" y="85"/>
                  </a:cxn>
                  <a:cxn ang="0">
                    <a:pos x="5" y="86"/>
                  </a:cxn>
                  <a:cxn ang="0">
                    <a:pos x="6" y="85"/>
                  </a:cxn>
                  <a:cxn ang="0">
                    <a:pos x="8" y="85"/>
                  </a:cxn>
                  <a:cxn ang="0">
                    <a:pos x="9" y="82"/>
                  </a:cxn>
                  <a:cxn ang="0">
                    <a:pos x="9" y="80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6">
                    <a:moveTo>
                      <a:pt x="0" y="5"/>
                    </a:moveTo>
                    <a:lnTo>
                      <a:pt x="0" y="80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3" y="85"/>
                    </a:lnTo>
                    <a:lnTo>
                      <a:pt x="5" y="86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Freeform 601"/>
              <p:cNvSpPr/>
              <p:nvPr/>
            </p:nvSpPr>
            <p:spPr bwMode="auto">
              <a:xfrm>
                <a:off x="5748338" y="250666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" y="78"/>
                  </a:cxn>
                  <a:cxn ang="0">
                    <a:pos x="2" y="80"/>
                  </a:cxn>
                  <a:cxn ang="0">
                    <a:pos x="3" y="81"/>
                  </a:cxn>
                  <a:cxn ang="0">
                    <a:pos x="5" y="81"/>
                  </a:cxn>
                  <a:cxn ang="0">
                    <a:pos x="7" y="81"/>
                  </a:cxn>
                  <a:cxn ang="0">
                    <a:pos x="8" y="80"/>
                  </a:cxn>
                  <a:cxn ang="0">
                    <a:pos x="9" y="78"/>
                  </a:cxn>
                  <a:cxn ang="0">
                    <a:pos x="10" y="75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81">
                    <a:moveTo>
                      <a:pt x="0" y="5"/>
                    </a:moveTo>
                    <a:lnTo>
                      <a:pt x="0" y="75"/>
                    </a:lnTo>
                    <a:lnTo>
                      <a:pt x="0" y="75"/>
                    </a:lnTo>
                    <a:lnTo>
                      <a:pt x="1" y="78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7" y="81"/>
                    </a:lnTo>
                    <a:lnTo>
                      <a:pt x="8" y="80"/>
                    </a:lnTo>
                    <a:lnTo>
                      <a:pt x="9" y="78"/>
                    </a:lnTo>
                    <a:lnTo>
                      <a:pt x="10" y="7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Freeform 602"/>
              <p:cNvSpPr/>
              <p:nvPr/>
            </p:nvSpPr>
            <p:spPr bwMode="auto">
              <a:xfrm>
                <a:off x="5761038" y="2528888"/>
                <a:ext cx="4763" cy="381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" y="69"/>
                  </a:cxn>
                  <a:cxn ang="0">
                    <a:pos x="2" y="71"/>
                  </a:cxn>
                  <a:cxn ang="0">
                    <a:pos x="3" y="72"/>
                  </a:cxn>
                  <a:cxn ang="0">
                    <a:pos x="5" y="72"/>
                  </a:cxn>
                  <a:cxn ang="0">
                    <a:pos x="7" y="72"/>
                  </a:cxn>
                  <a:cxn ang="0">
                    <a:pos x="8" y="71"/>
                  </a:cxn>
                  <a:cxn ang="0">
                    <a:pos x="9" y="69"/>
                  </a:cxn>
                  <a:cxn ang="0">
                    <a:pos x="9" y="68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9" h="72">
                    <a:moveTo>
                      <a:pt x="0" y="6"/>
                    </a:move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71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Freeform 603"/>
              <p:cNvSpPr/>
              <p:nvPr/>
            </p:nvSpPr>
            <p:spPr bwMode="auto">
              <a:xfrm>
                <a:off x="5775326" y="2544763"/>
                <a:ext cx="4763" cy="3968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5"/>
                  </a:cxn>
                  <a:cxn ang="0">
                    <a:pos x="4" y="76"/>
                  </a:cxn>
                  <a:cxn ang="0">
                    <a:pos x="5" y="76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" h="76">
                    <a:moveTo>
                      <a:pt x="0" y="4"/>
                    </a:move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5"/>
                    </a:lnTo>
                    <a:lnTo>
                      <a:pt x="4" y="76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Freeform 604"/>
              <p:cNvSpPr/>
              <p:nvPr/>
            </p:nvSpPr>
            <p:spPr bwMode="auto">
              <a:xfrm>
                <a:off x="5181601" y="2170113"/>
                <a:ext cx="665163" cy="654050"/>
              </a:xfrm>
              <a:custGeom>
                <a:avLst/>
                <a:gdLst/>
                <a:ahLst/>
                <a:cxnLst>
                  <a:cxn ang="0">
                    <a:pos x="534" y="1115"/>
                  </a:cxn>
                  <a:cxn ang="0">
                    <a:pos x="311" y="889"/>
                  </a:cxn>
                  <a:cxn ang="0">
                    <a:pos x="124" y="701"/>
                  </a:cxn>
                  <a:cxn ang="0">
                    <a:pos x="14" y="547"/>
                  </a:cxn>
                  <a:cxn ang="0">
                    <a:pos x="5" y="361"/>
                  </a:cxn>
                  <a:cxn ang="0">
                    <a:pos x="109" y="152"/>
                  </a:cxn>
                  <a:cxn ang="0">
                    <a:pos x="270" y="29"/>
                  </a:cxn>
                  <a:cxn ang="0">
                    <a:pos x="103" y="233"/>
                  </a:cxn>
                  <a:cxn ang="0">
                    <a:pos x="38" y="486"/>
                  </a:cxn>
                  <a:cxn ang="0">
                    <a:pos x="137" y="664"/>
                  </a:cxn>
                  <a:cxn ang="0">
                    <a:pos x="467" y="998"/>
                  </a:cxn>
                  <a:cxn ang="0">
                    <a:pos x="676" y="1170"/>
                  </a:cxn>
                  <a:cxn ang="0">
                    <a:pos x="872" y="1193"/>
                  </a:cxn>
                  <a:cxn ang="0">
                    <a:pos x="1085" y="1070"/>
                  </a:cxn>
                  <a:cxn ang="0">
                    <a:pos x="1218" y="861"/>
                  </a:cxn>
                  <a:cxn ang="0">
                    <a:pos x="1167" y="643"/>
                  </a:cxn>
                  <a:cxn ang="0">
                    <a:pos x="1008" y="472"/>
                  </a:cxn>
                  <a:cxn ang="0">
                    <a:pos x="731" y="201"/>
                  </a:cxn>
                  <a:cxn ang="0">
                    <a:pos x="553" y="142"/>
                  </a:cxn>
                  <a:cxn ang="0">
                    <a:pos x="393" y="228"/>
                  </a:cxn>
                  <a:cxn ang="0">
                    <a:pos x="282" y="427"/>
                  </a:cxn>
                  <a:cxn ang="0">
                    <a:pos x="388" y="615"/>
                  </a:cxn>
                  <a:cxn ang="0">
                    <a:pos x="702" y="942"/>
                  </a:cxn>
                  <a:cxn ang="0">
                    <a:pos x="798" y="922"/>
                  </a:cxn>
                  <a:cxn ang="0">
                    <a:pos x="641" y="744"/>
                  </a:cxn>
                  <a:cxn ang="0">
                    <a:pos x="397" y="487"/>
                  </a:cxn>
                  <a:cxn ang="0">
                    <a:pos x="451" y="309"/>
                  </a:cxn>
                  <a:cxn ang="0">
                    <a:pos x="591" y="250"/>
                  </a:cxn>
                  <a:cxn ang="0">
                    <a:pos x="742" y="397"/>
                  </a:cxn>
                  <a:cxn ang="0">
                    <a:pos x="1076" y="711"/>
                  </a:cxn>
                  <a:cxn ang="0">
                    <a:pos x="1109" y="861"/>
                  </a:cxn>
                  <a:cxn ang="0">
                    <a:pos x="858" y="1104"/>
                  </a:cxn>
                  <a:cxn ang="0">
                    <a:pos x="618" y="1022"/>
                  </a:cxn>
                  <a:cxn ang="0">
                    <a:pos x="342" y="740"/>
                  </a:cxn>
                  <a:cxn ang="0">
                    <a:pos x="156" y="450"/>
                  </a:cxn>
                  <a:cxn ang="0">
                    <a:pos x="287" y="163"/>
                  </a:cxn>
                  <a:cxn ang="0">
                    <a:pos x="286" y="221"/>
                  </a:cxn>
                  <a:cxn ang="0">
                    <a:pos x="196" y="489"/>
                  </a:cxn>
                  <a:cxn ang="0">
                    <a:pos x="398" y="752"/>
                  </a:cxn>
                  <a:cxn ang="0">
                    <a:pos x="712" y="1049"/>
                  </a:cxn>
                  <a:cxn ang="0">
                    <a:pos x="926" y="1037"/>
                  </a:cxn>
                  <a:cxn ang="0">
                    <a:pos x="1077" y="824"/>
                  </a:cxn>
                  <a:cxn ang="0">
                    <a:pos x="900" y="596"/>
                  </a:cxn>
                  <a:cxn ang="0">
                    <a:pos x="612" y="298"/>
                  </a:cxn>
                  <a:cxn ang="0">
                    <a:pos x="527" y="303"/>
                  </a:cxn>
                  <a:cxn ang="0">
                    <a:pos x="477" y="332"/>
                  </a:cxn>
                  <a:cxn ang="0">
                    <a:pos x="441" y="486"/>
                  </a:cxn>
                  <a:cxn ang="0">
                    <a:pos x="731" y="783"/>
                  </a:cxn>
                  <a:cxn ang="0">
                    <a:pos x="829" y="884"/>
                  </a:cxn>
                  <a:cxn ang="0">
                    <a:pos x="783" y="989"/>
                  </a:cxn>
                  <a:cxn ang="0">
                    <a:pos x="669" y="962"/>
                  </a:cxn>
                  <a:cxn ang="0">
                    <a:pos x="450" y="729"/>
                  </a:cxn>
                  <a:cxn ang="0">
                    <a:pos x="256" y="471"/>
                  </a:cxn>
                  <a:cxn ang="0">
                    <a:pos x="300" y="284"/>
                  </a:cxn>
                  <a:cxn ang="0">
                    <a:pos x="464" y="137"/>
                  </a:cxn>
                  <a:cxn ang="0">
                    <a:pos x="670" y="122"/>
                  </a:cxn>
                  <a:cxn ang="0">
                    <a:pos x="759" y="177"/>
                  </a:cxn>
                  <a:cxn ang="0">
                    <a:pos x="1071" y="489"/>
                  </a:cxn>
                  <a:cxn ang="0">
                    <a:pos x="1188" y="605"/>
                  </a:cxn>
                  <a:cxn ang="0">
                    <a:pos x="1256" y="846"/>
                  </a:cxn>
                  <a:cxn ang="0">
                    <a:pos x="1180" y="1021"/>
                  </a:cxn>
                  <a:cxn ang="0">
                    <a:pos x="930" y="1212"/>
                  </a:cxn>
                </a:cxnLst>
                <a:rect l="0" t="0" r="r" b="b"/>
                <a:pathLst>
                  <a:path w="1256" h="1235">
                    <a:moveTo>
                      <a:pt x="808" y="1235"/>
                    </a:moveTo>
                    <a:lnTo>
                      <a:pt x="808" y="1235"/>
                    </a:lnTo>
                    <a:lnTo>
                      <a:pt x="792" y="1235"/>
                    </a:lnTo>
                    <a:lnTo>
                      <a:pt x="775" y="1234"/>
                    </a:lnTo>
                    <a:lnTo>
                      <a:pt x="757" y="1232"/>
                    </a:lnTo>
                    <a:lnTo>
                      <a:pt x="738" y="1230"/>
                    </a:lnTo>
                    <a:lnTo>
                      <a:pt x="719" y="1226"/>
                    </a:lnTo>
                    <a:lnTo>
                      <a:pt x="699" y="1220"/>
                    </a:lnTo>
                    <a:lnTo>
                      <a:pt x="679" y="1212"/>
                    </a:lnTo>
                    <a:lnTo>
                      <a:pt x="660" y="1203"/>
                    </a:lnTo>
                    <a:lnTo>
                      <a:pt x="660" y="1203"/>
                    </a:lnTo>
                    <a:lnTo>
                      <a:pt x="629" y="1186"/>
                    </a:lnTo>
                    <a:lnTo>
                      <a:pt x="598" y="1165"/>
                    </a:lnTo>
                    <a:lnTo>
                      <a:pt x="566" y="1141"/>
                    </a:lnTo>
                    <a:lnTo>
                      <a:pt x="534" y="1115"/>
                    </a:lnTo>
                    <a:lnTo>
                      <a:pt x="533" y="1114"/>
                    </a:lnTo>
                    <a:lnTo>
                      <a:pt x="531" y="1114"/>
                    </a:lnTo>
                    <a:lnTo>
                      <a:pt x="531" y="1114"/>
                    </a:lnTo>
                    <a:lnTo>
                      <a:pt x="527" y="1112"/>
                    </a:lnTo>
                    <a:lnTo>
                      <a:pt x="522" y="1109"/>
                    </a:lnTo>
                    <a:lnTo>
                      <a:pt x="518" y="1105"/>
                    </a:lnTo>
                    <a:lnTo>
                      <a:pt x="518" y="1105"/>
                    </a:lnTo>
                    <a:lnTo>
                      <a:pt x="465" y="1051"/>
                    </a:lnTo>
                    <a:lnTo>
                      <a:pt x="440" y="1024"/>
                    </a:lnTo>
                    <a:lnTo>
                      <a:pt x="415" y="997"/>
                    </a:lnTo>
                    <a:lnTo>
                      <a:pt x="415" y="997"/>
                    </a:lnTo>
                    <a:lnTo>
                      <a:pt x="389" y="968"/>
                    </a:lnTo>
                    <a:lnTo>
                      <a:pt x="358" y="935"/>
                    </a:lnTo>
                    <a:lnTo>
                      <a:pt x="326" y="903"/>
                    </a:lnTo>
                    <a:lnTo>
                      <a:pt x="311" y="889"/>
                    </a:lnTo>
                    <a:lnTo>
                      <a:pt x="296" y="878"/>
                    </a:lnTo>
                    <a:lnTo>
                      <a:pt x="296" y="878"/>
                    </a:lnTo>
                    <a:lnTo>
                      <a:pt x="281" y="865"/>
                    </a:lnTo>
                    <a:lnTo>
                      <a:pt x="265" y="852"/>
                    </a:lnTo>
                    <a:lnTo>
                      <a:pt x="250" y="839"/>
                    </a:lnTo>
                    <a:lnTo>
                      <a:pt x="235" y="823"/>
                    </a:lnTo>
                    <a:lnTo>
                      <a:pt x="207" y="793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56" y="732"/>
                    </a:lnTo>
                    <a:lnTo>
                      <a:pt x="130" y="704"/>
                    </a:lnTo>
                    <a:lnTo>
                      <a:pt x="129" y="703"/>
                    </a:lnTo>
                    <a:lnTo>
                      <a:pt x="128" y="703"/>
                    </a:lnTo>
                    <a:lnTo>
                      <a:pt x="128" y="703"/>
                    </a:lnTo>
                    <a:lnTo>
                      <a:pt x="124" y="701"/>
                    </a:lnTo>
                    <a:lnTo>
                      <a:pt x="120" y="698"/>
                    </a:lnTo>
                    <a:lnTo>
                      <a:pt x="74" y="653"/>
                    </a:lnTo>
                    <a:lnTo>
                      <a:pt x="74" y="653"/>
                    </a:lnTo>
                    <a:lnTo>
                      <a:pt x="70" y="648"/>
                    </a:lnTo>
                    <a:lnTo>
                      <a:pt x="67" y="643"/>
                    </a:lnTo>
                    <a:lnTo>
                      <a:pt x="63" y="635"/>
                    </a:lnTo>
                    <a:lnTo>
                      <a:pt x="63" y="635"/>
                    </a:lnTo>
                    <a:lnTo>
                      <a:pt x="60" y="627"/>
                    </a:lnTo>
                    <a:lnTo>
                      <a:pt x="54" y="619"/>
                    </a:lnTo>
                    <a:lnTo>
                      <a:pt x="54" y="619"/>
                    </a:lnTo>
                    <a:lnTo>
                      <a:pt x="40" y="596"/>
                    </a:lnTo>
                    <a:lnTo>
                      <a:pt x="28" y="572"/>
                    </a:lnTo>
                    <a:lnTo>
                      <a:pt x="28" y="572"/>
                    </a:lnTo>
                    <a:lnTo>
                      <a:pt x="14" y="547"/>
                    </a:lnTo>
                    <a:lnTo>
                      <a:pt x="14" y="547"/>
                    </a:lnTo>
                    <a:lnTo>
                      <a:pt x="11" y="540"/>
                    </a:lnTo>
                    <a:lnTo>
                      <a:pt x="7" y="532"/>
                    </a:lnTo>
                    <a:lnTo>
                      <a:pt x="5" y="522"/>
                    </a:lnTo>
                    <a:lnTo>
                      <a:pt x="3" y="513"/>
                    </a:lnTo>
                    <a:lnTo>
                      <a:pt x="0" y="494"/>
                    </a:lnTo>
                    <a:lnTo>
                      <a:pt x="0" y="484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1" y="452"/>
                    </a:lnTo>
                    <a:lnTo>
                      <a:pt x="1" y="431"/>
                    </a:lnTo>
                    <a:lnTo>
                      <a:pt x="1" y="431"/>
                    </a:lnTo>
                    <a:lnTo>
                      <a:pt x="1" y="413"/>
                    </a:lnTo>
                    <a:lnTo>
                      <a:pt x="1" y="395"/>
                    </a:lnTo>
                    <a:lnTo>
                      <a:pt x="2" y="378"/>
                    </a:lnTo>
                    <a:lnTo>
                      <a:pt x="5" y="361"/>
                    </a:lnTo>
                    <a:lnTo>
                      <a:pt x="5" y="361"/>
                    </a:lnTo>
                    <a:lnTo>
                      <a:pt x="8" y="347"/>
                    </a:lnTo>
                    <a:lnTo>
                      <a:pt x="12" y="333"/>
                    </a:lnTo>
                    <a:lnTo>
                      <a:pt x="17" y="320"/>
                    </a:lnTo>
                    <a:lnTo>
                      <a:pt x="22" y="308"/>
                    </a:lnTo>
                    <a:lnTo>
                      <a:pt x="35" y="283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60" y="23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89" y="185"/>
                    </a:lnTo>
                    <a:lnTo>
                      <a:pt x="98" y="168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26" y="130"/>
                    </a:lnTo>
                    <a:lnTo>
                      <a:pt x="142" y="108"/>
                    </a:lnTo>
                    <a:lnTo>
                      <a:pt x="160" y="89"/>
                    </a:lnTo>
                    <a:lnTo>
                      <a:pt x="177" y="69"/>
                    </a:lnTo>
                    <a:lnTo>
                      <a:pt x="195" y="50"/>
                    </a:lnTo>
                    <a:lnTo>
                      <a:pt x="213" y="33"/>
                    </a:lnTo>
                    <a:lnTo>
                      <a:pt x="231" y="16"/>
                    </a:lnTo>
                    <a:lnTo>
                      <a:pt x="250" y="1"/>
                    </a:lnTo>
                    <a:lnTo>
                      <a:pt x="250" y="1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57" y="9"/>
                    </a:lnTo>
                    <a:lnTo>
                      <a:pt x="257" y="9"/>
                    </a:lnTo>
                    <a:lnTo>
                      <a:pt x="270" y="29"/>
                    </a:lnTo>
                    <a:lnTo>
                      <a:pt x="270" y="29"/>
                    </a:lnTo>
                    <a:lnTo>
                      <a:pt x="264" y="34"/>
                    </a:lnTo>
                    <a:lnTo>
                      <a:pt x="264" y="34"/>
                    </a:lnTo>
                    <a:lnTo>
                      <a:pt x="246" y="49"/>
                    </a:lnTo>
                    <a:lnTo>
                      <a:pt x="228" y="67"/>
                    </a:lnTo>
                    <a:lnTo>
                      <a:pt x="210" y="84"/>
                    </a:lnTo>
                    <a:lnTo>
                      <a:pt x="193" y="103"/>
                    </a:lnTo>
                    <a:lnTo>
                      <a:pt x="176" y="122"/>
                    </a:lnTo>
                    <a:lnTo>
                      <a:pt x="161" y="141"/>
                    </a:lnTo>
                    <a:lnTo>
                      <a:pt x="145" y="161"/>
                    </a:lnTo>
                    <a:lnTo>
                      <a:pt x="132" y="182"/>
                    </a:lnTo>
                    <a:lnTo>
                      <a:pt x="132" y="182"/>
                    </a:lnTo>
                    <a:lnTo>
                      <a:pt x="124" y="194"/>
                    </a:lnTo>
                    <a:lnTo>
                      <a:pt x="116" y="207"/>
                    </a:lnTo>
                    <a:lnTo>
                      <a:pt x="103" y="233"/>
                    </a:lnTo>
                    <a:lnTo>
                      <a:pt x="103" y="233"/>
                    </a:lnTo>
                    <a:lnTo>
                      <a:pt x="92" y="256"/>
                    </a:lnTo>
                    <a:lnTo>
                      <a:pt x="79" y="278"/>
                    </a:lnTo>
                    <a:lnTo>
                      <a:pt x="79" y="278"/>
                    </a:lnTo>
                    <a:lnTo>
                      <a:pt x="67" y="299"/>
                    </a:lnTo>
                    <a:lnTo>
                      <a:pt x="56" y="322"/>
                    </a:lnTo>
                    <a:lnTo>
                      <a:pt x="50" y="333"/>
                    </a:lnTo>
                    <a:lnTo>
                      <a:pt x="45" y="346"/>
                    </a:lnTo>
                    <a:lnTo>
                      <a:pt x="42" y="358"/>
                    </a:lnTo>
                    <a:lnTo>
                      <a:pt x="39" y="371"/>
                    </a:lnTo>
                    <a:lnTo>
                      <a:pt x="39" y="371"/>
                    </a:lnTo>
                    <a:lnTo>
                      <a:pt x="36" y="396"/>
                    </a:lnTo>
                    <a:lnTo>
                      <a:pt x="35" y="420"/>
                    </a:lnTo>
                    <a:lnTo>
                      <a:pt x="34" y="443"/>
                    </a:lnTo>
                    <a:lnTo>
                      <a:pt x="35" y="465"/>
                    </a:lnTo>
                    <a:lnTo>
                      <a:pt x="38" y="486"/>
                    </a:lnTo>
                    <a:lnTo>
                      <a:pt x="42" y="506"/>
                    </a:lnTo>
                    <a:lnTo>
                      <a:pt x="47" y="525"/>
                    </a:lnTo>
                    <a:lnTo>
                      <a:pt x="54" y="542"/>
                    </a:lnTo>
                    <a:lnTo>
                      <a:pt x="54" y="542"/>
                    </a:lnTo>
                    <a:lnTo>
                      <a:pt x="62" y="559"/>
                    </a:lnTo>
                    <a:lnTo>
                      <a:pt x="70" y="575"/>
                    </a:lnTo>
                    <a:lnTo>
                      <a:pt x="79" y="591"/>
                    </a:lnTo>
                    <a:lnTo>
                      <a:pt x="89" y="605"/>
                    </a:lnTo>
                    <a:lnTo>
                      <a:pt x="99" y="620"/>
                    </a:lnTo>
                    <a:lnTo>
                      <a:pt x="110" y="634"/>
                    </a:lnTo>
                    <a:lnTo>
                      <a:pt x="122" y="647"/>
                    </a:lnTo>
                    <a:lnTo>
                      <a:pt x="135" y="662"/>
                    </a:lnTo>
                    <a:lnTo>
                      <a:pt x="136" y="663"/>
                    </a:lnTo>
                    <a:lnTo>
                      <a:pt x="137" y="664"/>
                    </a:lnTo>
                    <a:lnTo>
                      <a:pt x="137" y="664"/>
                    </a:lnTo>
                    <a:lnTo>
                      <a:pt x="141" y="665"/>
                    </a:lnTo>
                    <a:lnTo>
                      <a:pt x="145" y="668"/>
                    </a:lnTo>
                    <a:lnTo>
                      <a:pt x="145" y="668"/>
                    </a:lnTo>
                    <a:lnTo>
                      <a:pt x="178" y="702"/>
                    </a:lnTo>
                    <a:lnTo>
                      <a:pt x="209" y="736"/>
                    </a:lnTo>
                    <a:lnTo>
                      <a:pt x="209" y="736"/>
                    </a:lnTo>
                    <a:lnTo>
                      <a:pt x="238" y="767"/>
                    </a:lnTo>
                    <a:lnTo>
                      <a:pt x="268" y="799"/>
                    </a:lnTo>
                    <a:lnTo>
                      <a:pt x="298" y="829"/>
                    </a:lnTo>
                    <a:lnTo>
                      <a:pt x="330" y="858"/>
                    </a:lnTo>
                    <a:lnTo>
                      <a:pt x="330" y="858"/>
                    </a:lnTo>
                    <a:lnTo>
                      <a:pt x="362" y="889"/>
                    </a:lnTo>
                    <a:lnTo>
                      <a:pt x="396" y="923"/>
                    </a:lnTo>
                    <a:lnTo>
                      <a:pt x="431" y="960"/>
                    </a:lnTo>
                    <a:lnTo>
                      <a:pt x="467" y="998"/>
                    </a:lnTo>
                    <a:lnTo>
                      <a:pt x="467" y="998"/>
                    </a:lnTo>
                    <a:lnTo>
                      <a:pt x="506" y="1040"/>
                    </a:lnTo>
                    <a:lnTo>
                      <a:pt x="542" y="1078"/>
                    </a:lnTo>
                    <a:lnTo>
                      <a:pt x="543" y="1079"/>
                    </a:lnTo>
                    <a:lnTo>
                      <a:pt x="545" y="1080"/>
                    </a:lnTo>
                    <a:lnTo>
                      <a:pt x="545" y="1080"/>
                    </a:lnTo>
                    <a:lnTo>
                      <a:pt x="548" y="1081"/>
                    </a:lnTo>
                    <a:lnTo>
                      <a:pt x="552" y="1084"/>
                    </a:lnTo>
                    <a:lnTo>
                      <a:pt x="552" y="1084"/>
                    </a:lnTo>
                    <a:lnTo>
                      <a:pt x="575" y="1103"/>
                    </a:lnTo>
                    <a:lnTo>
                      <a:pt x="601" y="1124"/>
                    </a:lnTo>
                    <a:lnTo>
                      <a:pt x="630" y="1143"/>
                    </a:lnTo>
                    <a:lnTo>
                      <a:pt x="644" y="1153"/>
                    </a:lnTo>
                    <a:lnTo>
                      <a:pt x="661" y="1162"/>
                    </a:lnTo>
                    <a:lnTo>
                      <a:pt x="676" y="1170"/>
                    </a:lnTo>
                    <a:lnTo>
                      <a:pt x="693" y="1177"/>
                    </a:lnTo>
                    <a:lnTo>
                      <a:pt x="710" y="1185"/>
                    </a:lnTo>
                    <a:lnTo>
                      <a:pt x="728" y="1190"/>
                    </a:lnTo>
                    <a:lnTo>
                      <a:pt x="747" y="1195"/>
                    </a:lnTo>
                    <a:lnTo>
                      <a:pt x="765" y="1198"/>
                    </a:lnTo>
                    <a:lnTo>
                      <a:pt x="784" y="1200"/>
                    </a:lnTo>
                    <a:lnTo>
                      <a:pt x="803" y="1201"/>
                    </a:lnTo>
                    <a:lnTo>
                      <a:pt x="803" y="1201"/>
                    </a:lnTo>
                    <a:lnTo>
                      <a:pt x="816" y="1201"/>
                    </a:lnTo>
                    <a:lnTo>
                      <a:pt x="828" y="1200"/>
                    </a:lnTo>
                    <a:lnTo>
                      <a:pt x="841" y="1198"/>
                    </a:lnTo>
                    <a:lnTo>
                      <a:pt x="854" y="1196"/>
                    </a:lnTo>
                    <a:lnTo>
                      <a:pt x="854" y="1196"/>
                    </a:lnTo>
                    <a:lnTo>
                      <a:pt x="872" y="1193"/>
                    </a:lnTo>
                    <a:lnTo>
                      <a:pt x="872" y="1193"/>
                    </a:lnTo>
                    <a:lnTo>
                      <a:pt x="883" y="1191"/>
                    </a:lnTo>
                    <a:lnTo>
                      <a:pt x="895" y="1189"/>
                    </a:lnTo>
                    <a:lnTo>
                      <a:pt x="907" y="1185"/>
                    </a:lnTo>
                    <a:lnTo>
                      <a:pt x="918" y="1179"/>
                    </a:lnTo>
                    <a:lnTo>
                      <a:pt x="918" y="1179"/>
                    </a:lnTo>
                    <a:lnTo>
                      <a:pt x="945" y="1165"/>
                    </a:lnTo>
                    <a:lnTo>
                      <a:pt x="945" y="1165"/>
                    </a:lnTo>
                    <a:lnTo>
                      <a:pt x="977" y="1148"/>
                    </a:lnTo>
                    <a:lnTo>
                      <a:pt x="977" y="1148"/>
                    </a:lnTo>
                    <a:lnTo>
                      <a:pt x="1006" y="1132"/>
                    </a:lnTo>
                    <a:lnTo>
                      <a:pt x="1033" y="1114"/>
                    </a:lnTo>
                    <a:lnTo>
                      <a:pt x="1057" y="1096"/>
                    </a:lnTo>
                    <a:lnTo>
                      <a:pt x="1069" y="1086"/>
                    </a:lnTo>
                    <a:lnTo>
                      <a:pt x="1078" y="1077"/>
                    </a:lnTo>
                    <a:lnTo>
                      <a:pt x="1085" y="1070"/>
                    </a:lnTo>
                    <a:lnTo>
                      <a:pt x="1085" y="1070"/>
                    </a:lnTo>
                    <a:lnTo>
                      <a:pt x="1111" y="1044"/>
                    </a:lnTo>
                    <a:lnTo>
                      <a:pt x="1123" y="1032"/>
                    </a:lnTo>
                    <a:lnTo>
                      <a:pt x="1134" y="1018"/>
                    </a:lnTo>
                    <a:lnTo>
                      <a:pt x="1145" y="1005"/>
                    </a:lnTo>
                    <a:lnTo>
                      <a:pt x="1156" y="990"/>
                    </a:lnTo>
                    <a:lnTo>
                      <a:pt x="1165" y="975"/>
                    </a:lnTo>
                    <a:lnTo>
                      <a:pt x="1173" y="959"/>
                    </a:lnTo>
                    <a:lnTo>
                      <a:pt x="1173" y="959"/>
                    </a:lnTo>
                    <a:lnTo>
                      <a:pt x="1184" y="937"/>
                    </a:lnTo>
                    <a:lnTo>
                      <a:pt x="1184" y="937"/>
                    </a:lnTo>
                    <a:lnTo>
                      <a:pt x="1198" y="912"/>
                    </a:lnTo>
                    <a:lnTo>
                      <a:pt x="1209" y="886"/>
                    </a:lnTo>
                    <a:lnTo>
                      <a:pt x="1213" y="874"/>
                    </a:lnTo>
                    <a:lnTo>
                      <a:pt x="1218" y="861"/>
                    </a:lnTo>
                    <a:lnTo>
                      <a:pt x="1220" y="848"/>
                    </a:lnTo>
                    <a:lnTo>
                      <a:pt x="1222" y="835"/>
                    </a:lnTo>
                    <a:lnTo>
                      <a:pt x="1222" y="835"/>
                    </a:lnTo>
                    <a:lnTo>
                      <a:pt x="1221" y="819"/>
                    </a:lnTo>
                    <a:lnTo>
                      <a:pt x="1220" y="802"/>
                    </a:lnTo>
                    <a:lnTo>
                      <a:pt x="1216" y="784"/>
                    </a:lnTo>
                    <a:lnTo>
                      <a:pt x="1212" y="765"/>
                    </a:lnTo>
                    <a:lnTo>
                      <a:pt x="1207" y="746"/>
                    </a:lnTo>
                    <a:lnTo>
                      <a:pt x="1200" y="724"/>
                    </a:lnTo>
                    <a:lnTo>
                      <a:pt x="1193" y="702"/>
                    </a:lnTo>
                    <a:lnTo>
                      <a:pt x="1183" y="678"/>
                    </a:lnTo>
                    <a:lnTo>
                      <a:pt x="1182" y="677"/>
                    </a:lnTo>
                    <a:lnTo>
                      <a:pt x="1182" y="677"/>
                    </a:lnTo>
                    <a:lnTo>
                      <a:pt x="1174" y="660"/>
                    </a:lnTo>
                    <a:lnTo>
                      <a:pt x="1167" y="643"/>
                    </a:lnTo>
                    <a:lnTo>
                      <a:pt x="1158" y="627"/>
                    </a:lnTo>
                    <a:lnTo>
                      <a:pt x="1151" y="620"/>
                    </a:lnTo>
                    <a:lnTo>
                      <a:pt x="1146" y="612"/>
                    </a:lnTo>
                    <a:lnTo>
                      <a:pt x="1146" y="612"/>
                    </a:lnTo>
                    <a:lnTo>
                      <a:pt x="1138" y="602"/>
                    </a:lnTo>
                    <a:lnTo>
                      <a:pt x="1131" y="592"/>
                    </a:lnTo>
                    <a:lnTo>
                      <a:pt x="1131" y="591"/>
                    </a:lnTo>
                    <a:lnTo>
                      <a:pt x="1130" y="591"/>
                    </a:lnTo>
                    <a:lnTo>
                      <a:pt x="1130" y="591"/>
                    </a:lnTo>
                    <a:lnTo>
                      <a:pt x="1090" y="554"/>
                    </a:lnTo>
                    <a:lnTo>
                      <a:pt x="1090" y="554"/>
                    </a:lnTo>
                    <a:lnTo>
                      <a:pt x="1069" y="535"/>
                    </a:lnTo>
                    <a:lnTo>
                      <a:pt x="1048" y="515"/>
                    </a:lnTo>
                    <a:lnTo>
                      <a:pt x="1027" y="495"/>
                    </a:lnTo>
                    <a:lnTo>
                      <a:pt x="1008" y="472"/>
                    </a:lnTo>
                    <a:lnTo>
                      <a:pt x="1008" y="472"/>
                    </a:lnTo>
                    <a:lnTo>
                      <a:pt x="992" y="454"/>
                    </a:lnTo>
                    <a:lnTo>
                      <a:pt x="972" y="432"/>
                    </a:lnTo>
                    <a:lnTo>
                      <a:pt x="918" y="375"/>
                    </a:lnTo>
                    <a:lnTo>
                      <a:pt x="864" y="319"/>
                    </a:lnTo>
                    <a:lnTo>
                      <a:pt x="824" y="280"/>
                    </a:lnTo>
                    <a:lnTo>
                      <a:pt x="824" y="280"/>
                    </a:lnTo>
                    <a:lnTo>
                      <a:pt x="804" y="262"/>
                    </a:lnTo>
                    <a:lnTo>
                      <a:pt x="783" y="246"/>
                    </a:lnTo>
                    <a:lnTo>
                      <a:pt x="783" y="246"/>
                    </a:lnTo>
                    <a:lnTo>
                      <a:pt x="757" y="225"/>
                    </a:lnTo>
                    <a:lnTo>
                      <a:pt x="743" y="214"/>
                    </a:lnTo>
                    <a:lnTo>
                      <a:pt x="732" y="202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31" y="201"/>
                    </a:lnTo>
                    <a:lnTo>
                      <a:pt x="705" y="184"/>
                    </a:lnTo>
                    <a:lnTo>
                      <a:pt x="693" y="176"/>
                    </a:lnTo>
                    <a:lnTo>
                      <a:pt x="680" y="169"/>
                    </a:lnTo>
                    <a:lnTo>
                      <a:pt x="668" y="163"/>
                    </a:lnTo>
                    <a:lnTo>
                      <a:pt x="655" y="158"/>
                    </a:lnTo>
                    <a:lnTo>
                      <a:pt x="641" y="153"/>
                    </a:lnTo>
                    <a:lnTo>
                      <a:pt x="627" y="150"/>
                    </a:lnTo>
                    <a:lnTo>
                      <a:pt x="627" y="150"/>
                    </a:lnTo>
                    <a:lnTo>
                      <a:pt x="599" y="143"/>
                    </a:lnTo>
                    <a:lnTo>
                      <a:pt x="584" y="141"/>
                    </a:lnTo>
                    <a:lnTo>
                      <a:pt x="571" y="140"/>
                    </a:lnTo>
                    <a:lnTo>
                      <a:pt x="571" y="140"/>
                    </a:lnTo>
                    <a:lnTo>
                      <a:pt x="562" y="141"/>
                    </a:lnTo>
                    <a:lnTo>
                      <a:pt x="553" y="142"/>
                    </a:lnTo>
                    <a:lnTo>
                      <a:pt x="545" y="143"/>
                    </a:lnTo>
                    <a:lnTo>
                      <a:pt x="538" y="145"/>
                    </a:lnTo>
                    <a:lnTo>
                      <a:pt x="538" y="145"/>
                    </a:lnTo>
                    <a:lnTo>
                      <a:pt x="517" y="155"/>
                    </a:lnTo>
                    <a:lnTo>
                      <a:pt x="517" y="155"/>
                    </a:lnTo>
                    <a:lnTo>
                      <a:pt x="502" y="161"/>
                    </a:lnTo>
                    <a:lnTo>
                      <a:pt x="485" y="166"/>
                    </a:lnTo>
                    <a:lnTo>
                      <a:pt x="485" y="166"/>
                    </a:lnTo>
                    <a:lnTo>
                      <a:pt x="477" y="169"/>
                    </a:lnTo>
                    <a:lnTo>
                      <a:pt x="469" y="172"/>
                    </a:lnTo>
                    <a:lnTo>
                      <a:pt x="452" y="181"/>
                    </a:lnTo>
                    <a:lnTo>
                      <a:pt x="437" y="191"/>
                    </a:lnTo>
                    <a:lnTo>
                      <a:pt x="421" y="202"/>
                    </a:lnTo>
                    <a:lnTo>
                      <a:pt x="407" y="215"/>
                    </a:lnTo>
                    <a:lnTo>
                      <a:pt x="393" y="228"/>
                    </a:lnTo>
                    <a:lnTo>
                      <a:pt x="367" y="255"/>
                    </a:lnTo>
                    <a:lnTo>
                      <a:pt x="367" y="255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4" y="282"/>
                    </a:lnTo>
                    <a:lnTo>
                      <a:pt x="332" y="297"/>
                    </a:lnTo>
                    <a:lnTo>
                      <a:pt x="322" y="313"/>
                    </a:lnTo>
                    <a:lnTo>
                      <a:pt x="313" y="329"/>
                    </a:lnTo>
                    <a:lnTo>
                      <a:pt x="303" y="348"/>
                    </a:lnTo>
                    <a:lnTo>
                      <a:pt x="296" y="366"/>
                    </a:lnTo>
                    <a:lnTo>
                      <a:pt x="289" y="385"/>
                    </a:lnTo>
                    <a:lnTo>
                      <a:pt x="284" y="406"/>
                    </a:lnTo>
                    <a:lnTo>
                      <a:pt x="284" y="406"/>
                    </a:lnTo>
                    <a:lnTo>
                      <a:pt x="282" y="416"/>
                    </a:lnTo>
                    <a:lnTo>
                      <a:pt x="282" y="427"/>
                    </a:lnTo>
                    <a:lnTo>
                      <a:pt x="283" y="439"/>
                    </a:lnTo>
                    <a:lnTo>
                      <a:pt x="286" y="450"/>
                    </a:lnTo>
                    <a:lnTo>
                      <a:pt x="289" y="462"/>
                    </a:lnTo>
                    <a:lnTo>
                      <a:pt x="293" y="473"/>
                    </a:lnTo>
                    <a:lnTo>
                      <a:pt x="302" y="495"/>
                    </a:lnTo>
                    <a:lnTo>
                      <a:pt x="302" y="495"/>
                    </a:lnTo>
                    <a:lnTo>
                      <a:pt x="312" y="516"/>
                    </a:lnTo>
                    <a:lnTo>
                      <a:pt x="312" y="516"/>
                    </a:lnTo>
                    <a:lnTo>
                      <a:pt x="318" y="530"/>
                    </a:lnTo>
                    <a:lnTo>
                      <a:pt x="325" y="544"/>
                    </a:lnTo>
                    <a:lnTo>
                      <a:pt x="334" y="557"/>
                    </a:lnTo>
                    <a:lnTo>
                      <a:pt x="345" y="570"/>
                    </a:lnTo>
                    <a:lnTo>
                      <a:pt x="356" y="582"/>
                    </a:lnTo>
                    <a:lnTo>
                      <a:pt x="366" y="595"/>
                    </a:lnTo>
                    <a:lnTo>
                      <a:pt x="388" y="615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611" y="840"/>
                    </a:lnTo>
                    <a:lnTo>
                      <a:pt x="624" y="854"/>
                    </a:lnTo>
                    <a:lnTo>
                      <a:pt x="646" y="883"/>
                    </a:lnTo>
                    <a:lnTo>
                      <a:pt x="646" y="883"/>
                    </a:lnTo>
                    <a:lnTo>
                      <a:pt x="663" y="905"/>
                    </a:lnTo>
                    <a:lnTo>
                      <a:pt x="680" y="925"/>
                    </a:lnTo>
                    <a:lnTo>
                      <a:pt x="681" y="926"/>
                    </a:lnTo>
                    <a:lnTo>
                      <a:pt x="684" y="927"/>
                    </a:lnTo>
                    <a:lnTo>
                      <a:pt x="684" y="927"/>
                    </a:lnTo>
                    <a:lnTo>
                      <a:pt x="687" y="929"/>
                    </a:lnTo>
                    <a:lnTo>
                      <a:pt x="691" y="932"/>
                    </a:lnTo>
                    <a:lnTo>
                      <a:pt x="691" y="932"/>
                    </a:lnTo>
                    <a:lnTo>
                      <a:pt x="702" y="942"/>
                    </a:lnTo>
                    <a:lnTo>
                      <a:pt x="708" y="947"/>
                    </a:lnTo>
                    <a:lnTo>
                      <a:pt x="716" y="951"/>
                    </a:lnTo>
                    <a:lnTo>
                      <a:pt x="723" y="955"/>
                    </a:lnTo>
                    <a:lnTo>
                      <a:pt x="731" y="958"/>
                    </a:lnTo>
                    <a:lnTo>
                      <a:pt x="739" y="960"/>
                    </a:lnTo>
                    <a:lnTo>
                      <a:pt x="748" y="960"/>
                    </a:lnTo>
                    <a:lnTo>
                      <a:pt x="748" y="960"/>
                    </a:lnTo>
                    <a:lnTo>
                      <a:pt x="758" y="959"/>
                    </a:lnTo>
                    <a:lnTo>
                      <a:pt x="767" y="956"/>
                    </a:lnTo>
                    <a:lnTo>
                      <a:pt x="776" y="951"/>
                    </a:lnTo>
                    <a:lnTo>
                      <a:pt x="785" y="944"/>
                    </a:lnTo>
                    <a:lnTo>
                      <a:pt x="785" y="944"/>
                    </a:lnTo>
                    <a:lnTo>
                      <a:pt x="791" y="937"/>
                    </a:lnTo>
                    <a:lnTo>
                      <a:pt x="796" y="929"/>
                    </a:lnTo>
                    <a:lnTo>
                      <a:pt x="798" y="922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8" y="907"/>
                    </a:lnTo>
                    <a:lnTo>
                      <a:pt x="795" y="901"/>
                    </a:lnTo>
                    <a:lnTo>
                      <a:pt x="792" y="893"/>
                    </a:lnTo>
                    <a:lnTo>
                      <a:pt x="788" y="887"/>
                    </a:lnTo>
                    <a:lnTo>
                      <a:pt x="776" y="876"/>
                    </a:lnTo>
                    <a:lnTo>
                      <a:pt x="766" y="865"/>
                    </a:lnTo>
                    <a:lnTo>
                      <a:pt x="765" y="864"/>
                    </a:lnTo>
                    <a:lnTo>
                      <a:pt x="763" y="863"/>
                    </a:lnTo>
                    <a:lnTo>
                      <a:pt x="763" y="863"/>
                    </a:lnTo>
                    <a:lnTo>
                      <a:pt x="759" y="862"/>
                    </a:lnTo>
                    <a:lnTo>
                      <a:pt x="755" y="859"/>
                    </a:lnTo>
                    <a:lnTo>
                      <a:pt x="755" y="859"/>
                    </a:lnTo>
                    <a:lnTo>
                      <a:pt x="641" y="744"/>
                    </a:lnTo>
                    <a:lnTo>
                      <a:pt x="641" y="744"/>
                    </a:lnTo>
                    <a:lnTo>
                      <a:pt x="529" y="629"/>
                    </a:lnTo>
                    <a:lnTo>
                      <a:pt x="529" y="629"/>
                    </a:lnTo>
                    <a:lnTo>
                      <a:pt x="506" y="604"/>
                    </a:lnTo>
                    <a:lnTo>
                      <a:pt x="506" y="604"/>
                    </a:lnTo>
                    <a:lnTo>
                      <a:pt x="486" y="584"/>
                    </a:lnTo>
                    <a:lnTo>
                      <a:pt x="466" y="565"/>
                    </a:lnTo>
                    <a:lnTo>
                      <a:pt x="462" y="562"/>
                    </a:lnTo>
                    <a:lnTo>
                      <a:pt x="462" y="562"/>
                    </a:lnTo>
                    <a:lnTo>
                      <a:pt x="436" y="537"/>
                    </a:lnTo>
                    <a:lnTo>
                      <a:pt x="422" y="523"/>
                    </a:lnTo>
                    <a:lnTo>
                      <a:pt x="411" y="509"/>
                    </a:lnTo>
                    <a:lnTo>
                      <a:pt x="411" y="509"/>
                    </a:lnTo>
                    <a:lnTo>
                      <a:pt x="404" y="499"/>
                    </a:lnTo>
                    <a:lnTo>
                      <a:pt x="397" y="487"/>
                    </a:lnTo>
                    <a:lnTo>
                      <a:pt x="393" y="475"/>
                    </a:lnTo>
                    <a:lnTo>
                      <a:pt x="390" y="464"/>
                    </a:lnTo>
                    <a:lnTo>
                      <a:pt x="388" y="451"/>
                    </a:lnTo>
                    <a:lnTo>
                      <a:pt x="387" y="439"/>
                    </a:lnTo>
                    <a:lnTo>
                      <a:pt x="388" y="426"/>
                    </a:lnTo>
                    <a:lnTo>
                      <a:pt x="390" y="413"/>
                    </a:lnTo>
                    <a:lnTo>
                      <a:pt x="390" y="413"/>
                    </a:lnTo>
                    <a:lnTo>
                      <a:pt x="392" y="402"/>
                    </a:lnTo>
                    <a:lnTo>
                      <a:pt x="396" y="390"/>
                    </a:lnTo>
                    <a:lnTo>
                      <a:pt x="400" y="379"/>
                    </a:lnTo>
                    <a:lnTo>
                      <a:pt x="407" y="368"/>
                    </a:lnTo>
                    <a:lnTo>
                      <a:pt x="412" y="357"/>
                    </a:lnTo>
                    <a:lnTo>
                      <a:pt x="419" y="347"/>
                    </a:lnTo>
                    <a:lnTo>
                      <a:pt x="435" y="327"/>
                    </a:lnTo>
                    <a:lnTo>
                      <a:pt x="451" y="309"/>
                    </a:lnTo>
                    <a:lnTo>
                      <a:pt x="469" y="292"/>
                    </a:lnTo>
                    <a:lnTo>
                      <a:pt x="487" y="277"/>
                    </a:lnTo>
                    <a:lnTo>
                      <a:pt x="506" y="265"/>
                    </a:lnTo>
                    <a:lnTo>
                      <a:pt x="506" y="265"/>
                    </a:lnTo>
                    <a:lnTo>
                      <a:pt x="513" y="261"/>
                    </a:lnTo>
                    <a:lnTo>
                      <a:pt x="519" y="259"/>
                    </a:lnTo>
                    <a:lnTo>
                      <a:pt x="533" y="257"/>
                    </a:lnTo>
                    <a:lnTo>
                      <a:pt x="533" y="257"/>
                    </a:lnTo>
                    <a:lnTo>
                      <a:pt x="541" y="256"/>
                    </a:lnTo>
                    <a:lnTo>
                      <a:pt x="551" y="254"/>
                    </a:lnTo>
                    <a:lnTo>
                      <a:pt x="551" y="254"/>
                    </a:lnTo>
                    <a:lnTo>
                      <a:pt x="565" y="251"/>
                    </a:lnTo>
                    <a:lnTo>
                      <a:pt x="580" y="250"/>
                    </a:lnTo>
                    <a:lnTo>
                      <a:pt x="580" y="250"/>
                    </a:lnTo>
                    <a:lnTo>
                      <a:pt x="591" y="250"/>
                    </a:lnTo>
                    <a:lnTo>
                      <a:pt x="601" y="252"/>
                    </a:lnTo>
                    <a:lnTo>
                      <a:pt x="609" y="255"/>
                    </a:lnTo>
                    <a:lnTo>
                      <a:pt x="616" y="258"/>
                    </a:lnTo>
                    <a:lnTo>
                      <a:pt x="616" y="258"/>
                    </a:lnTo>
                    <a:lnTo>
                      <a:pt x="628" y="266"/>
                    </a:lnTo>
                    <a:lnTo>
                      <a:pt x="638" y="276"/>
                    </a:lnTo>
                    <a:lnTo>
                      <a:pt x="647" y="285"/>
                    </a:lnTo>
                    <a:lnTo>
                      <a:pt x="658" y="294"/>
                    </a:lnTo>
                    <a:lnTo>
                      <a:pt x="675" y="316"/>
                    </a:lnTo>
                    <a:lnTo>
                      <a:pt x="693" y="338"/>
                    </a:lnTo>
                    <a:lnTo>
                      <a:pt x="693" y="338"/>
                    </a:lnTo>
                    <a:lnTo>
                      <a:pt x="707" y="356"/>
                    </a:lnTo>
                    <a:lnTo>
                      <a:pt x="723" y="375"/>
                    </a:lnTo>
                    <a:lnTo>
                      <a:pt x="723" y="375"/>
                    </a:lnTo>
                    <a:lnTo>
                      <a:pt x="742" y="397"/>
                    </a:lnTo>
                    <a:lnTo>
                      <a:pt x="767" y="422"/>
                    </a:lnTo>
                    <a:lnTo>
                      <a:pt x="793" y="448"/>
                    </a:lnTo>
                    <a:lnTo>
                      <a:pt x="823" y="476"/>
                    </a:lnTo>
                    <a:lnTo>
                      <a:pt x="885" y="533"/>
                    </a:lnTo>
                    <a:lnTo>
                      <a:pt x="948" y="591"/>
                    </a:lnTo>
                    <a:lnTo>
                      <a:pt x="948" y="591"/>
                    </a:lnTo>
                    <a:lnTo>
                      <a:pt x="1009" y="646"/>
                    </a:lnTo>
                    <a:lnTo>
                      <a:pt x="1059" y="694"/>
                    </a:lnTo>
                    <a:lnTo>
                      <a:pt x="1062" y="695"/>
                    </a:lnTo>
                    <a:lnTo>
                      <a:pt x="1065" y="698"/>
                    </a:lnTo>
                    <a:lnTo>
                      <a:pt x="1065" y="698"/>
                    </a:lnTo>
                    <a:lnTo>
                      <a:pt x="1073" y="706"/>
                    </a:lnTo>
                    <a:lnTo>
                      <a:pt x="1073" y="706"/>
                    </a:lnTo>
                    <a:lnTo>
                      <a:pt x="1076" y="710"/>
                    </a:lnTo>
                    <a:lnTo>
                      <a:pt x="1076" y="711"/>
                    </a:lnTo>
                    <a:lnTo>
                      <a:pt x="1077" y="711"/>
                    </a:lnTo>
                    <a:lnTo>
                      <a:pt x="1077" y="711"/>
                    </a:lnTo>
                    <a:lnTo>
                      <a:pt x="1086" y="725"/>
                    </a:lnTo>
                    <a:lnTo>
                      <a:pt x="1096" y="739"/>
                    </a:lnTo>
                    <a:lnTo>
                      <a:pt x="1104" y="756"/>
                    </a:lnTo>
                    <a:lnTo>
                      <a:pt x="1110" y="774"/>
                    </a:lnTo>
                    <a:lnTo>
                      <a:pt x="1113" y="784"/>
                    </a:lnTo>
                    <a:lnTo>
                      <a:pt x="1115" y="794"/>
                    </a:lnTo>
                    <a:lnTo>
                      <a:pt x="1116" y="804"/>
                    </a:lnTo>
                    <a:lnTo>
                      <a:pt x="1116" y="815"/>
                    </a:lnTo>
                    <a:lnTo>
                      <a:pt x="1116" y="826"/>
                    </a:lnTo>
                    <a:lnTo>
                      <a:pt x="1114" y="838"/>
                    </a:lnTo>
                    <a:lnTo>
                      <a:pt x="1112" y="850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00" y="886"/>
                    </a:lnTo>
                    <a:lnTo>
                      <a:pt x="1089" y="910"/>
                    </a:lnTo>
                    <a:lnTo>
                      <a:pt x="1079" y="932"/>
                    </a:lnTo>
                    <a:lnTo>
                      <a:pt x="1066" y="952"/>
                    </a:lnTo>
                    <a:lnTo>
                      <a:pt x="1052" y="972"/>
                    </a:lnTo>
                    <a:lnTo>
                      <a:pt x="1037" y="990"/>
                    </a:lnTo>
                    <a:lnTo>
                      <a:pt x="1020" y="1008"/>
                    </a:lnTo>
                    <a:lnTo>
                      <a:pt x="1003" y="1024"/>
                    </a:lnTo>
                    <a:lnTo>
                      <a:pt x="1003" y="1024"/>
                    </a:lnTo>
                    <a:lnTo>
                      <a:pt x="979" y="1044"/>
                    </a:lnTo>
                    <a:lnTo>
                      <a:pt x="954" y="1061"/>
                    </a:lnTo>
                    <a:lnTo>
                      <a:pt x="930" y="1075"/>
                    </a:lnTo>
                    <a:lnTo>
                      <a:pt x="906" y="1087"/>
                    </a:lnTo>
                    <a:lnTo>
                      <a:pt x="882" y="1097"/>
                    </a:lnTo>
                    <a:lnTo>
                      <a:pt x="858" y="1104"/>
                    </a:lnTo>
                    <a:lnTo>
                      <a:pt x="846" y="1106"/>
                    </a:lnTo>
                    <a:lnTo>
                      <a:pt x="834" y="1108"/>
                    </a:lnTo>
                    <a:lnTo>
                      <a:pt x="823" y="1109"/>
                    </a:lnTo>
                    <a:lnTo>
                      <a:pt x="812" y="1109"/>
                    </a:lnTo>
                    <a:lnTo>
                      <a:pt x="812" y="1109"/>
                    </a:lnTo>
                    <a:lnTo>
                      <a:pt x="797" y="1108"/>
                    </a:lnTo>
                    <a:lnTo>
                      <a:pt x="797" y="1108"/>
                    </a:lnTo>
                    <a:lnTo>
                      <a:pt x="772" y="1105"/>
                    </a:lnTo>
                    <a:lnTo>
                      <a:pt x="749" y="1100"/>
                    </a:lnTo>
                    <a:lnTo>
                      <a:pt x="725" y="1093"/>
                    </a:lnTo>
                    <a:lnTo>
                      <a:pt x="702" y="1083"/>
                    </a:lnTo>
                    <a:lnTo>
                      <a:pt x="680" y="1071"/>
                    </a:lnTo>
                    <a:lnTo>
                      <a:pt x="659" y="1058"/>
                    </a:lnTo>
                    <a:lnTo>
                      <a:pt x="638" y="1041"/>
                    </a:lnTo>
                    <a:lnTo>
                      <a:pt x="618" y="1022"/>
                    </a:lnTo>
                    <a:lnTo>
                      <a:pt x="618" y="1022"/>
                    </a:lnTo>
                    <a:lnTo>
                      <a:pt x="615" y="1018"/>
                    </a:lnTo>
                    <a:lnTo>
                      <a:pt x="613" y="1014"/>
                    </a:lnTo>
                    <a:lnTo>
                      <a:pt x="613" y="1012"/>
                    </a:lnTo>
                    <a:lnTo>
                      <a:pt x="612" y="1011"/>
                    </a:lnTo>
                    <a:lnTo>
                      <a:pt x="612" y="1011"/>
                    </a:lnTo>
                    <a:lnTo>
                      <a:pt x="571" y="972"/>
                    </a:lnTo>
                    <a:lnTo>
                      <a:pt x="527" y="929"/>
                    </a:lnTo>
                    <a:lnTo>
                      <a:pt x="527" y="929"/>
                    </a:lnTo>
                    <a:lnTo>
                      <a:pt x="485" y="891"/>
                    </a:lnTo>
                    <a:lnTo>
                      <a:pt x="446" y="852"/>
                    </a:lnTo>
                    <a:lnTo>
                      <a:pt x="408" y="814"/>
                    </a:lnTo>
                    <a:lnTo>
                      <a:pt x="374" y="778"/>
                    </a:lnTo>
                    <a:lnTo>
                      <a:pt x="374" y="778"/>
                    </a:lnTo>
                    <a:lnTo>
                      <a:pt x="342" y="740"/>
                    </a:lnTo>
                    <a:lnTo>
                      <a:pt x="311" y="702"/>
                    </a:lnTo>
                    <a:lnTo>
                      <a:pt x="311" y="702"/>
                    </a:lnTo>
                    <a:lnTo>
                      <a:pt x="288" y="674"/>
                    </a:lnTo>
                    <a:lnTo>
                      <a:pt x="265" y="646"/>
                    </a:lnTo>
                    <a:lnTo>
                      <a:pt x="241" y="620"/>
                    </a:lnTo>
                    <a:lnTo>
                      <a:pt x="216" y="594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00" y="574"/>
                    </a:lnTo>
                    <a:lnTo>
                      <a:pt x="187" y="557"/>
                    </a:lnTo>
                    <a:lnTo>
                      <a:pt x="176" y="537"/>
                    </a:lnTo>
                    <a:lnTo>
                      <a:pt x="168" y="516"/>
                    </a:lnTo>
                    <a:lnTo>
                      <a:pt x="162" y="496"/>
                    </a:lnTo>
                    <a:lnTo>
                      <a:pt x="158" y="473"/>
                    </a:lnTo>
                    <a:lnTo>
                      <a:pt x="156" y="450"/>
                    </a:lnTo>
                    <a:lnTo>
                      <a:pt x="157" y="426"/>
                    </a:lnTo>
                    <a:lnTo>
                      <a:pt x="157" y="426"/>
                    </a:lnTo>
                    <a:lnTo>
                      <a:pt x="159" y="404"/>
                    </a:lnTo>
                    <a:lnTo>
                      <a:pt x="163" y="381"/>
                    </a:lnTo>
                    <a:lnTo>
                      <a:pt x="169" y="359"/>
                    </a:lnTo>
                    <a:lnTo>
                      <a:pt x="176" y="337"/>
                    </a:lnTo>
                    <a:lnTo>
                      <a:pt x="185" y="315"/>
                    </a:lnTo>
                    <a:lnTo>
                      <a:pt x="195" y="294"/>
                    </a:lnTo>
                    <a:lnTo>
                      <a:pt x="205" y="272"/>
                    </a:lnTo>
                    <a:lnTo>
                      <a:pt x="218" y="253"/>
                    </a:lnTo>
                    <a:lnTo>
                      <a:pt x="230" y="233"/>
                    </a:lnTo>
                    <a:lnTo>
                      <a:pt x="243" y="214"/>
                    </a:lnTo>
                    <a:lnTo>
                      <a:pt x="258" y="196"/>
                    </a:lnTo>
                    <a:lnTo>
                      <a:pt x="272" y="178"/>
                    </a:lnTo>
                    <a:lnTo>
                      <a:pt x="287" y="163"/>
                    </a:lnTo>
                    <a:lnTo>
                      <a:pt x="302" y="147"/>
                    </a:lnTo>
                    <a:lnTo>
                      <a:pt x="317" y="134"/>
                    </a:lnTo>
                    <a:lnTo>
                      <a:pt x="332" y="122"/>
                    </a:lnTo>
                    <a:lnTo>
                      <a:pt x="335" y="119"/>
                    </a:lnTo>
                    <a:lnTo>
                      <a:pt x="335" y="119"/>
                    </a:lnTo>
                    <a:lnTo>
                      <a:pt x="343" y="128"/>
                    </a:lnTo>
                    <a:lnTo>
                      <a:pt x="343" y="128"/>
                    </a:lnTo>
                    <a:lnTo>
                      <a:pt x="352" y="136"/>
                    </a:lnTo>
                    <a:lnTo>
                      <a:pt x="362" y="143"/>
                    </a:lnTo>
                    <a:lnTo>
                      <a:pt x="362" y="143"/>
                    </a:lnTo>
                    <a:lnTo>
                      <a:pt x="347" y="158"/>
                    </a:lnTo>
                    <a:lnTo>
                      <a:pt x="331" y="172"/>
                    </a:lnTo>
                    <a:lnTo>
                      <a:pt x="316" y="188"/>
                    </a:lnTo>
                    <a:lnTo>
                      <a:pt x="300" y="204"/>
                    </a:lnTo>
                    <a:lnTo>
                      <a:pt x="286" y="221"/>
                    </a:lnTo>
                    <a:lnTo>
                      <a:pt x="272" y="238"/>
                    </a:lnTo>
                    <a:lnTo>
                      <a:pt x="259" y="257"/>
                    </a:lnTo>
                    <a:lnTo>
                      <a:pt x="247" y="276"/>
                    </a:lnTo>
                    <a:lnTo>
                      <a:pt x="235" y="294"/>
                    </a:lnTo>
                    <a:lnTo>
                      <a:pt x="225" y="314"/>
                    </a:lnTo>
                    <a:lnTo>
                      <a:pt x="216" y="333"/>
                    </a:lnTo>
                    <a:lnTo>
                      <a:pt x="207" y="353"/>
                    </a:lnTo>
                    <a:lnTo>
                      <a:pt x="201" y="373"/>
                    </a:lnTo>
                    <a:lnTo>
                      <a:pt x="196" y="392"/>
                    </a:lnTo>
                    <a:lnTo>
                      <a:pt x="192" y="412"/>
                    </a:lnTo>
                    <a:lnTo>
                      <a:pt x="190" y="432"/>
                    </a:lnTo>
                    <a:lnTo>
                      <a:pt x="190" y="432"/>
                    </a:lnTo>
                    <a:lnTo>
                      <a:pt x="190" y="451"/>
                    </a:lnTo>
                    <a:lnTo>
                      <a:pt x="192" y="471"/>
                    </a:lnTo>
                    <a:lnTo>
                      <a:pt x="196" y="489"/>
                    </a:lnTo>
                    <a:lnTo>
                      <a:pt x="201" y="507"/>
                    </a:lnTo>
                    <a:lnTo>
                      <a:pt x="209" y="523"/>
                    </a:lnTo>
                    <a:lnTo>
                      <a:pt x="219" y="540"/>
                    </a:lnTo>
                    <a:lnTo>
                      <a:pt x="230" y="556"/>
                    </a:lnTo>
                    <a:lnTo>
                      <a:pt x="243" y="570"/>
                    </a:lnTo>
                    <a:lnTo>
                      <a:pt x="245" y="571"/>
                    </a:lnTo>
                    <a:lnTo>
                      <a:pt x="245" y="571"/>
                    </a:lnTo>
                    <a:lnTo>
                      <a:pt x="264" y="593"/>
                    </a:lnTo>
                    <a:lnTo>
                      <a:pt x="284" y="614"/>
                    </a:lnTo>
                    <a:lnTo>
                      <a:pt x="321" y="661"/>
                    </a:lnTo>
                    <a:lnTo>
                      <a:pt x="321" y="661"/>
                    </a:lnTo>
                    <a:lnTo>
                      <a:pt x="358" y="707"/>
                    </a:lnTo>
                    <a:lnTo>
                      <a:pt x="378" y="730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462" y="815"/>
                    </a:lnTo>
                    <a:lnTo>
                      <a:pt x="532" y="883"/>
                    </a:lnTo>
                    <a:lnTo>
                      <a:pt x="532" y="883"/>
                    </a:lnTo>
                    <a:lnTo>
                      <a:pt x="588" y="938"/>
                    </a:lnTo>
                    <a:lnTo>
                      <a:pt x="639" y="987"/>
                    </a:lnTo>
                    <a:lnTo>
                      <a:pt x="639" y="987"/>
                    </a:lnTo>
                    <a:lnTo>
                      <a:pt x="642" y="991"/>
                    </a:lnTo>
                    <a:lnTo>
                      <a:pt x="643" y="996"/>
                    </a:lnTo>
                    <a:lnTo>
                      <a:pt x="644" y="998"/>
                    </a:lnTo>
                    <a:lnTo>
                      <a:pt x="645" y="999"/>
                    </a:lnTo>
                    <a:lnTo>
                      <a:pt x="645" y="999"/>
                    </a:lnTo>
                    <a:lnTo>
                      <a:pt x="660" y="1011"/>
                    </a:lnTo>
                    <a:lnTo>
                      <a:pt x="675" y="1024"/>
                    </a:lnTo>
                    <a:lnTo>
                      <a:pt x="693" y="1038"/>
                    </a:lnTo>
                    <a:lnTo>
                      <a:pt x="712" y="1049"/>
                    </a:lnTo>
                    <a:lnTo>
                      <a:pt x="733" y="1060"/>
                    </a:lnTo>
                    <a:lnTo>
                      <a:pt x="743" y="1064"/>
                    </a:lnTo>
                    <a:lnTo>
                      <a:pt x="755" y="1068"/>
                    </a:lnTo>
                    <a:lnTo>
                      <a:pt x="765" y="1070"/>
                    </a:lnTo>
                    <a:lnTo>
                      <a:pt x="778" y="1073"/>
                    </a:lnTo>
                    <a:lnTo>
                      <a:pt x="789" y="1074"/>
                    </a:lnTo>
                    <a:lnTo>
                      <a:pt x="801" y="1074"/>
                    </a:lnTo>
                    <a:lnTo>
                      <a:pt x="801" y="1074"/>
                    </a:lnTo>
                    <a:lnTo>
                      <a:pt x="813" y="1074"/>
                    </a:lnTo>
                    <a:lnTo>
                      <a:pt x="813" y="1074"/>
                    </a:lnTo>
                    <a:lnTo>
                      <a:pt x="835" y="1071"/>
                    </a:lnTo>
                    <a:lnTo>
                      <a:pt x="858" y="1066"/>
                    </a:lnTo>
                    <a:lnTo>
                      <a:pt x="881" y="1058"/>
                    </a:lnTo>
                    <a:lnTo>
                      <a:pt x="904" y="1048"/>
                    </a:lnTo>
                    <a:lnTo>
                      <a:pt x="926" y="1037"/>
                    </a:lnTo>
                    <a:lnTo>
                      <a:pt x="947" y="1023"/>
                    </a:lnTo>
                    <a:lnTo>
                      <a:pt x="968" y="1008"/>
                    </a:lnTo>
                    <a:lnTo>
                      <a:pt x="986" y="990"/>
                    </a:lnTo>
                    <a:lnTo>
                      <a:pt x="986" y="990"/>
                    </a:lnTo>
                    <a:lnTo>
                      <a:pt x="1003" y="973"/>
                    </a:lnTo>
                    <a:lnTo>
                      <a:pt x="1013" y="961"/>
                    </a:lnTo>
                    <a:lnTo>
                      <a:pt x="1023" y="948"/>
                    </a:lnTo>
                    <a:lnTo>
                      <a:pt x="1034" y="934"/>
                    </a:lnTo>
                    <a:lnTo>
                      <a:pt x="1044" y="917"/>
                    </a:lnTo>
                    <a:lnTo>
                      <a:pt x="1054" y="901"/>
                    </a:lnTo>
                    <a:lnTo>
                      <a:pt x="1063" y="882"/>
                    </a:lnTo>
                    <a:lnTo>
                      <a:pt x="1070" y="863"/>
                    </a:lnTo>
                    <a:lnTo>
                      <a:pt x="1075" y="844"/>
                    </a:lnTo>
                    <a:lnTo>
                      <a:pt x="1076" y="834"/>
                    </a:lnTo>
                    <a:lnTo>
                      <a:pt x="1077" y="824"/>
                    </a:lnTo>
                    <a:lnTo>
                      <a:pt x="1077" y="814"/>
                    </a:lnTo>
                    <a:lnTo>
                      <a:pt x="1077" y="804"/>
                    </a:lnTo>
                    <a:lnTo>
                      <a:pt x="1076" y="794"/>
                    </a:lnTo>
                    <a:lnTo>
                      <a:pt x="1074" y="784"/>
                    </a:lnTo>
                    <a:lnTo>
                      <a:pt x="1071" y="773"/>
                    </a:lnTo>
                    <a:lnTo>
                      <a:pt x="1067" y="764"/>
                    </a:lnTo>
                    <a:lnTo>
                      <a:pt x="1062" y="754"/>
                    </a:lnTo>
                    <a:lnTo>
                      <a:pt x="1055" y="745"/>
                    </a:lnTo>
                    <a:lnTo>
                      <a:pt x="1048" y="734"/>
                    </a:lnTo>
                    <a:lnTo>
                      <a:pt x="1040" y="725"/>
                    </a:lnTo>
                    <a:lnTo>
                      <a:pt x="1040" y="725"/>
                    </a:lnTo>
                    <a:lnTo>
                      <a:pt x="1012" y="698"/>
                    </a:lnTo>
                    <a:lnTo>
                      <a:pt x="979" y="667"/>
                    </a:lnTo>
                    <a:lnTo>
                      <a:pt x="900" y="596"/>
                    </a:lnTo>
                    <a:lnTo>
                      <a:pt x="900" y="596"/>
                    </a:lnTo>
                    <a:lnTo>
                      <a:pt x="812" y="515"/>
                    </a:lnTo>
                    <a:lnTo>
                      <a:pt x="773" y="479"/>
                    </a:lnTo>
                    <a:lnTo>
                      <a:pt x="741" y="448"/>
                    </a:lnTo>
                    <a:lnTo>
                      <a:pt x="741" y="448"/>
                    </a:lnTo>
                    <a:lnTo>
                      <a:pt x="722" y="427"/>
                    </a:lnTo>
                    <a:lnTo>
                      <a:pt x="703" y="407"/>
                    </a:lnTo>
                    <a:lnTo>
                      <a:pt x="667" y="363"/>
                    </a:lnTo>
                    <a:lnTo>
                      <a:pt x="667" y="363"/>
                    </a:lnTo>
                    <a:lnTo>
                      <a:pt x="649" y="341"/>
                    </a:lnTo>
                    <a:lnTo>
                      <a:pt x="649" y="341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32" y="318"/>
                    </a:lnTo>
                    <a:lnTo>
                      <a:pt x="619" y="305"/>
                    </a:lnTo>
                    <a:lnTo>
                      <a:pt x="612" y="298"/>
                    </a:lnTo>
                    <a:lnTo>
                      <a:pt x="605" y="293"/>
                    </a:lnTo>
                    <a:lnTo>
                      <a:pt x="598" y="290"/>
                    </a:lnTo>
                    <a:lnTo>
                      <a:pt x="591" y="288"/>
                    </a:lnTo>
                    <a:lnTo>
                      <a:pt x="591" y="288"/>
                    </a:lnTo>
                    <a:lnTo>
                      <a:pt x="581" y="287"/>
                    </a:lnTo>
                    <a:lnTo>
                      <a:pt x="581" y="287"/>
                    </a:lnTo>
                    <a:lnTo>
                      <a:pt x="569" y="288"/>
                    </a:lnTo>
                    <a:lnTo>
                      <a:pt x="556" y="290"/>
                    </a:lnTo>
                    <a:lnTo>
                      <a:pt x="556" y="290"/>
                    </a:lnTo>
                    <a:lnTo>
                      <a:pt x="546" y="292"/>
                    </a:lnTo>
                    <a:lnTo>
                      <a:pt x="536" y="293"/>
                    </a:lnTo>
                    <a:lnTo>
                      <a:pt x="536" y="293"/>
                    </a:lnTo>
                    <a:lnTo>
                      <a:pt x="529" y="292"/>
                    </a:lnTo>
                    <a:lnTo>
                      <a:pt x="527" y="303"/>
                    </a:lnTo>
                    <a:lnTo>
                      <a:pt x="527" y="303"/>
                    </a:lnTo>
                    <a:lnTo>
                      <a:pt x="525" y="302"/>
                    </a:lnTo>
                    <a:lnTo>
                      <a:pt x="525" y="300"/>
                    </a:lnTo>
                    <a:lnTo>
                      <a:pt x="525" y="300"/>
                    </a:lnTo>
                    <a:lnTo>
                      <a:pt x="525" y="297"/>
                    </a:lnTo>
                    <a:lnTo>
                      <a:pt x="527" y="296"/>
                    </a:lnTo>
                    <a:lnTo>
                      <a:pt x="527" y="296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2" y="301"/>
                    </a:lnTo>
                    <a:lnTo>
                      <a:pt x="512" y="301"/>
                    </a:lnTo>
                    <a:lnTo>
                      <a:pt x="502" y="308"/>
                    </a:lnTo>
                    <a:lnTo>
                      <a:pt x="492" y="315"/>
                    </a:lnTo>
                    <a:lnTo>
                      <a:pt x="484" y="323"/>
                    </a:lnTo>
                    <a:lnTo>
                      <a:pt x="477" y="332"/>
                    </a:lnTo>
                    <a:lnTo>
                      <a:pt x="477" y="332"/>
                    </a:lnTo>
                    <a:lnTo>
                      <a:pt x="464" y="349"/>
                    </a:lnTo>
                    <a:lnTo>
                      <a:pt x="464" y="349"/>
                    </a:lnTo>
                    <a:lnTo>
                      <a:pt x="449" y="368"/>
                    </a:lnTo>
                    <a:lnTo>
                      <a:pt x="442" y="377"/>
                    </a:lnTo>
                    <a:lnTo>
                      <a:pt x="436" y="388"/>
                    </a:lnTo>
                    <a:lnTo>
                      <a:pt x="436" y="388"/>
                    </a:lnTo>
                    <a:lnTo>
                      <a:pt x="430" y="401"/>
                    </a:lnTo>
                    <a:lnTo>
                      <a:pt x="427" y="413"/>
                    </a:lnTo>
                    <a:lnTo>
                      <a:pt x="425" y="425"/>
                    </a:lnTo>
                    <a:lnTo>
                      <a:pt x="425" y="437"/>
                    </a:lnTo>
                    <a:lnTo>
                      <a:pt x="426" y="447"/>
                    </a:lnTo>
                    <a:lnTo>
                      <a:pt x="428" y="457"/>
                    </a:lnTo>
                    <a:lnTo>
                      <a:pt x="431" y="468"/>
                    </a:lnTo>
                    <a:lnTo>
                      <a:pt x="436" y="477"/>
                    </a:lnTo>
                    <a:lnTo>
                      <a:pt x="441" y="486"/>
                    </a:lnTo>
                    <a:lnTo>
                      <a:pt x="447" y="495"/>
                    </a:lnTo>
                    <a:lnTo>
                      <a:pt x="453" y="504"/>
                    </a:lnTo>
                    <a:lnTo>
                      <a:pt x="460" y="511"/>
                    </a:lnTo>
                    <a:lnTo>
                      <a:pt x="476" y="527"/>
                    </a:lnTo>
                    <a:lnTo>
                      <a:pt x="491" y="540"/>
                    </a:lnTo>
                    <a:lnTo>
                      <a:pt x="491" y="540"/>
                    </a:lnTo>
                    <a:lnTo>
                      <a:pt x="504" y="550"/>
                    </a:lnTo>
                    <a:lnTo>
                      <a:pt x="519" y="564"/>
                    </a:lnTo>
                    <a:lnTo>
                      <a:pt x="555" y="601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82" y="732"/>
                    </a:lnTo>
                    <a:lnTo>
                      <a:pt x="682" y="732"/>
                    </a:lnTo>
                    <a:lnTo>
                      <a:pt x="707" y="757"/>
                    </a:lnTo>
                    <a:lnTo>
                      <a:pt x="731" y="783"/>
                    </a:lnTo>
                    <a:lnTo>
                      <a:pt x="731" y="783"/>
                    </a:lnTo>
                    <a:lnTo>
                      <a:pt x="769" y="823"/>
                    </a:lnTo>
                    <a:lnTo>
                      <a:pt x="770" y="824"/>
                    </a:lnTo>
                    <a:lnTo>
                      <a:pt x="772" y="824"/>
                    </a:lnTo>
                    <a:lnTo>
                      <a:pt x="772" y="824"/>
                    </a:lnTo>
                    <a:lnTo>
                      <a:pt x="776" y="826"/>
                    </a:lnTo>
                    <a:lnTo>
                      <a:pt x="780" y="829"/>
                    </a:lnTo>
                    <a:lnTo>
                      <a:pt x="780" y="829"/>
                    </a:lnTo>
                    <a:lnTo>
                      <a:pt x="789" y="838"/>
                    </a:lnTo>
                    <a:lnTo>
                      <a:pt x="789" y="838"/>
                    </a:lnTo>
                    <a:lnTo>
                      <a:pt x="804" y="852"/>
                    </a:lnTo>
                    <a:lnTo>
                      <a:pt x="812" y="860"/>
                    </a:lnTo>
                    <a:lnTo>
                      <a:pt x="818" y="867"/>
                    </a:lnTo>
                    <a:lnTo>
                      <a:pt x="824" y="876"/>
                    </a:lnTo>
                    <a:lnTo>
                      <a:pt x="829" y="884"/>
                    </a:lnTo>
                    <a:lnTo>
                      <a:pt x="833" y="893"/>
                    </a:lnTo>
                    <a:lnTo>
                      <a:pt x="835" y="904"/>
                    </a:lnTo>
                    <a:lnTo>
                      <a:pt x="835" y="904"/>
                    </a:lnTo>
                    <a:lnTo>
                      <a:pt x="836" y="912"/>
                    </a:lnTo>
                    <a:lnTo>
                      <a:pt x="836" y="920"/>
                    </a:lnTo>
                    <a:lnTo>
                      <a:pt x="834" y="929"/>
                    </a:lnTo>
                    <a:lnTo>
                      <a:pt x="832" y="939"/>
                    </a:lnTo>
                    <a:lnTo>
                      <a:pt x="828" y="947"/>
                    </a:lnTo>
                    <a:lnTo>
                      <a:pt x="823" y="955"/>
                    </a:lnTo>
                    <a:lnTo>
                      <a:pt x="818" y="962"/>
                    </a:lnTo>
                    <a:lnTo>
                      <a:pt x="811" y="969"/>
                    </a:lnTo>
                    <a:lnTo>
                      <a:pt x="811" y="969"/>
                    </a:lnTo>
                    <a:lnTo>
                      <a:pt x="797" y="980"/>
                    </a:lnTo>
                    <a:lnTo>
                      <a:pt x="790" y="985"/>
                    </a:lnTo>
                    <a:lnTo>
                      <a:pt x="783" y="989"/>
                    </a:lnTo>
                    <a:lnTo>
                      <a:pt x="774" y="993"/>
                    </a:lnTo>
                    <a:lnTo>
                      <a:pt x="766" y="997"/>
                    </a:lnTo>
                    <a:lnTo>
                      <a:pt x="758" y="999"/>
                    </a:lnTo>
                    <a:lnTo>
                      <a:pt x="750" y="999"/>
                    </a:lnTo>
                    <a:lnTo>
                      <a:pt x="750" y="999"/>
                    </a:lnTo>
                    <a:lnTo>
                      <a:pt x="741" y="999"/>
                    </a:lnTo>
                    <a:lnTo>
                      <a:pt x="733" y="997"/>
                    </a:lnTo>
                    <a:lnTo>
                      <a:pt x="733" y="997"/>
                    </a:lnTo>
                    <a:lnTo>
                      <a:pt x="717" y="991"/>
                    </a:lnTo>
                    <a:lnTo>
                      <a:pt x="701" y="984"/>
                    </a:lnTo>
                    <a:lnTo>
                      <a:pt x="687" y="975"/>
                    </a:lnTo>
                    <a:lnTo>
                      <a:pt x="672" y="964"/>
                    </a:lnTo>
                    <a:lnTo>
                      <a:pt x="671" y="962"/>
                    </a:lnTo>
                    <a:lnTo>
                      <a:pt x="669" y="962"/>
                    </a:lnTo>
                    <a:lnTo>
                      <a:pt x="669" y="962"/>
                    </a:lnTo>
                    <a:lnTo>
                      <a:pt x="665" y="960"/>
                    </a:lnTo>
                    <a:lnTo>
                      <a:pt x="661" y="957"/>
                    </a:lnTo>
                    <a:lnTo>
                      <a:pt x="661" y="957"/>
                    </a:lnTo>
                    <a:lnTo>
                      <a:pt x="654" y="949"/>
                    </a:lnTo>
                    <a:lnTo>
                      <a:pt x="646" y="940"/>
                    </a:lnTo>
                    <a:lnTo>
                      <a:pt x="633" y="921"/>
                    </a:lnTo>
                    <a:lnTo>
                      <a:pt x="633" y="921"/>
                    </a:lnTo>
                    <a:lnTo>
                      <a:pt x="619" y="903"/>
                    </a:lnTo>
                    <a:lnTo>
                      <a:pt x="612" y="893"/>
                    </a:lnTo>
                    <a:lnTo>
                      <a:pt x="605" y="884"/>
                    </a:lnTo>
                    <a:lnTo>
                      <a:pt x="605" y="884"/>
                    </a:lnTo>
                    <a:lnTo>
                      <a:pt x="547" y="826"/>
                    </a:lnTo>
                    <a:lnTo>
                      <a:pt x="474" y="753"/>
                    </a:lnTo>
                    <a:lnTo>
                      <a:pt x="450" y="729"/>
                    </a:lnTo>
                    <a:lnTo>
                      <a:pt x="450" y="729"/>
                    </a:lnTo>
                    <a:lnTo>
                      <a:pt x="418" y="698"/>
                    </a:lnTo>
                    <a:lnTo>
                      <a:pt x="418" y="698"/>
                    </a:lnTo>
                    <a:lnTo>
                      <a:pt x="391" y="670"/>
                    </a:lnTo>
                    <a:lnTo>
                      <a:pt x="363" y="643"/>
                    </a:lnTo>
                    <a:lnTo>
                      <a:pt x="337" y="614"/>
                    </a:lnTo>
                    <a:lnTo>
                      <a:pt x="325" y="599"/>
                    </a:lnTo>
                    <a:lnTo>
                      <a:pt x="313" y="584"/>
                    </a:lnTo>
                    <a:lnTo>
                      <a:pt x="313" y="584"/>
                    </a:lnTo>
                    <a:lnTo>
                      <a:pt x="304" y="571"/>
                    </a:lnTo>
                    <a:lnTo>
                      <a:pt x="296" y="559"/>
                    </a:lnTo>
                    <a:lnTo>
                      <a:pt x="289" y="545"/>
                    </a:lnTo>
                    <a:lnTo>
                      <a:pt x="282" y="533"/>
                    </a:lnTo>
                    <a:lnTo>
                      <a:pt x="269" y="506"/>
                    </a:lnTo>
                    <a:lnTo>
                      <a:pt x="258" y="477"/>
                    </a:lnTo>
                    <a:lnTo>
                      <a:pt x="256" y="471"/>
                    </a:lnTo>
                    <a:lnTo>
                      <a:pt x="256" y="471"/>
                    </a:lnTo>
                    <a:lnTo>
                      <a:pt x="251" y="457"/>
                    </a:lnTo>
                    <a:lnTo>
                      <a:pt x="248" y="444"/>
                    </a:lnTo>
                    <a:lnTo>
                      <a:pt x="247" y="431"/>
                    </a:lnTo>
                    <a:lnTo>
                      <a:pt x="247" y="418"/>
                    </a:lnTo>
                    <a:lnTo>
                      <a:pt x="248" y="405"/>
                    </a:lnTo>
                    <a:lnTo>
                      <a:pt x="251" y="392"/>
                    </a:lnTo>
                    <a:lnTo>
                      <a:pt x="255" y="378"/>
                    </a:lnTo>
                    <a:lnTo>
                      <a:pt x="260" y="363"/>
                    </a:lnTo>
                    <a:lnTo>
                      <a:pt x="260" y="363"/>
                    </a:lnTo>
                    <a:lnTo>
                      <a:pt x="267" y="347"/>
                    </a:lnTo>
                    <a:lnTo>
                      <a:pt x="274" y="330"/>
                    </a:lnTo>
                    <a:lnTo>
                      <a:pt x="283" y="315"/>
                    </a:lnTo>
                    <a:lnTo>
                      <a:pt x="291" y="298"/>
                    </a:lnTo>
                    <a:lnTo>
                      <a:pt x="300" y="284"/>
                    </a:lnTo>
                    <a:lnTo>
                      <a:pt x="311" y="269"/>
                    </a:lnTo>
                    <a:lnTo>
                      <a:pt x="321" y="255"/>
                    </a:lnTo>
                    <a:lnTo>
                      <a:pt x="332" y="240"/>
                    </a:lnTo>
                    <a:lnTo>
                      <a:pt x="345" y="227"/>
                    </a:lnTo>
                    <a:lnTo>
                      <a:pt x="357" y="215"/>
                    </a:lnTo>
                    <a:lnTo>
                      <a:pt x="370" y="202"/>
                    </a:lnTo>
                    <a:lnTo>
                      <a:pt x="384" y="190"/>
                    </a:lnTo>
                    <a:lnTo>
                      <a:pt x="397" y="178"/>
                    </a:lnTo>
                    <a:lnTo>
                      <a:pt x="413" y="168"/>
                    </a:lnTo>
                    <a:lnTo>
                      <a:pt x="428" y="158"/>
                    </a:lnTo>
                    <a:lnTo>
                      <a:pt x="444" y="147"/>
                    </a:lnTo>
                    <a:lnTo>
                      <a:pt x="444" y="147"/>
                    </a:lnTo>
                    <a:lnTo>
                      <a:pt x="454" y="143"/>
                    </a:lnTo>
                    <a:lnTo>
                      <a:pt x="464" y="137"/>
                    </a:lnTo>
                    <a:lnTo>
                      <a:pt x="464" y="137"/>
                    </a:lnTo>
                    <a:lnTo>
                      <a:pt x="492" y="123"/>
                    </a:lnTo>
                    <a:lnTo>
                      <a:pt x="492" y="123"/>
                    </a:lnTo>
                    <a:lnTo>
                      <a:pt x="512" y="115"/>
                    </a:lnTo>
                    <a:lnTo>
                      <a:pt x="532" y="110"/>
                    </a:lnTo>
                    <a:lnTo>
                      <a:pt x="553" y="107"/>
                    </a:lnTo>
                    <a:lnTo>
                      <a:pt x="574" y="106"/>
                    </a:lnTo>
                    <a:lnTo>
                      <a:pt x="574" y="106"/>
                    </a:lnTo>
                    <a:lnTo>
                      <a:pt x="590" y="106"/>
                    </a:lnTo>
                    <a:lnTo>
                      <a:pt x="605" y="108"/>
                    </a:lnTo>
                    <a:lnTo>
                      <a:pt x="621" y="110"/>
                    </a:lnTo>
                    <a:lnTo>
                      <a:pt x="636" y="114"/>
                    </a:lnTo>
                    <a:lnTo>
                      <a:pt x="636" y="114"/>
                    </a:lnTo>
                    <a:lnTo>
                      <a:pt x="657" y="120"/>
                    </a:lnTo>
                    <a:lnTo>
                      <a:pt x="657" y="120"/>
                    </a:lnTo>
                    <a:lnTo>
                      <a:pt x="670" y="122"/>
                    </a:lnTo>
                    <a:lnTo>
                      <a:pt x="682" y="126"/>
                    </a:lnTo>
                    <a:lnTo>
                      <a:pt x="695" y="131"/>
                    </a:lnTo>
                    <a:lnTo>
                      <a:pt x="701" y="134"/>
                    </a:lnTo>
                    <a:lnTo>
                      <a:pt x="706" y="137"/>
                    </a:lnTo>
                    <a:lnTo>
                      <a:pt x="706" y="137"/>
                    </a:lnTo>
                    <a:lnTo>
                      <a:pt x="725" y="152"/>
                    </a:lnTo>
                    <a:lnTo>
                      <a:pt x="738" y="162"/>
                    </a:lnTo>
                    <a:lnTo>
                      <a:pt x="740" y="162"/>
                    </a:lnTo>
                    <a:lnTo>
                      <a:pt x="740" y="162"/>
                    </a:lnTo>
                    <a:lnTo>
                      <a:pt x="745" y="163"/>
                    </a:lnTo>
                    <a:lnTo>
                      <a:pt x="751" y="166"/>
                    </a:lnTo>
                    <a:lnTo>
                      <a:pt x="755" y="170"/>
                    </a:lnTo>
                    <a:lnTo>
                      <a:pt x="757" y="175"/>
                    </a:lnTo>
                    <a:lnTo>
                      <a:pt x="758" y="177"/>
                    </a:lnTo>
                    <a:lnTo>
                      <a:pt x="759" y="177"/>
                    </a:lnTo>
                    <a:lnTo>
                      <a:pt x="759" y="177"/>
                    </a:lnTo>
                    <a:lnTo>
                      <a:pt x="771" y="190"/>
                    </a:lnTo>
                    <a:lnTo>
                      <a:pt x="785" y="201"/>
                    </a:lnTo>
                    <a:lnTo>
                      <a:pt x="812" y="223"/>
                    </a:lnTo>
                    <a:lnTo>
                      <a:pt x="812" y="223"/>
                    </a:lnTo>
                    <a:lnTo>
                      <a:pt x="837" y="244"/>
                    </a:lnTo>
                    <a:lnTo>
                      <a:pt x="850" y="255"/>
                    </a:lnTo>
                    <a:lnTo>
                      <a:pt x="862" y="266"/>
                    </a:lnTo>
                    <a:lnTo>
                      <a:pt x="862" y="266"/>
                    </a:lnTo>
                    <a:lnTo>
                      <a:pt x="948" y="356"/>
                    </a:lnTo>
                    <a:lnTo>
                      <a:pt x="1033" y="446"/>
                    </a:lnTo>
                    <a:lnTo>
                      <a:pt x="1033" y="446"/>
                    </a:lnTo>
                    <a:lnTo>
                      <a:pt x="1054" y="472"/>
                    </a:lnTo>
                    <a:lnTo>
                      <a:pt x="1054" y="472"/>
                    </a:lnTo>
                    <a:lnTo>
                      <a:pt x="1071" y="489"/>
                    </a:lnTo>
                    <a:lnTo>
                      <a:pt x="1086" y="508"/>
                    </a:lnTo>
                    <a:lnTo>
                      <a:pt x="1104" y="523"/>
                    </a:lnTo>
                    <a:lnTo>
                      <a:pt x="1113" y="531"/>
                    </a:lnTo>
                    <a:lnTo>
                      <a:pt x="1123" y="538"/>
                    </a:lnTo>
                    <a:lnTo>
                      <a:pt x="1123" y="538"/>
                    </a:lnTo>
                    <a:lnTo>
                      <a:pt x="1139" y="549"/>
                    </a:lnTo>
                    <a:lnTo>
                      <a:pt x="1155" y="563"/>
                    </a:lnTo>
                    <a:lnTo>
                      <a:pt x="1169" y="577"/>
                    </a:lnTo>
                    <a:lnTo>
                      <a:pt x="1182" y="592"/>
                    </a:lnTo>
                    <a:lnTo>
                      <a:pt x="1182" y="592"/>
                    </a:lnTo>
                    <a:lnTo>
                      <a:pt x="1186" y="597"/>
                    </a:lnTo>
                    <a:lnTo>
                      <a:pt x="1187" y="602"/>
                    </a:lnTo>
                    <a:lnTo>
                      <a:pt x="1187" y="604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4" y="614"/>
                    </a:lnTo>
                    <a:lnTo>
                      <a:pt x="1199" y="624"/>
                    </a:lnTo>
                    <a:lnTo>
                      <a:pt x="1199" y="624"/>
                    </a:lnTo>
                    <a:lnTo>
                      <a:pt x="1213" y="660"/>
                    </a:lnTo>
                    <a:lnTo>
                      <a:pt x="1213" y="660"/>
                    </a:lnTo>
                    <a:lnTo>
                      <a:pt x="1224" y="685"/>
                    </a:lnTo>
                    <a:lnTo>
                      <a:pt x="1233" y="709"/>
                    </a:lnTo>
                    <a:lnTo>
                      <a:pt x="1233" y="709"/>
                    </a:lnTo>
                    <a:lnTo>
                      <a:pt x="1239" y="730"/>
                    </a:lnTo>
                    <a:lnTo>
                      <a:pt x="1244" y="750"/>
                    </a:lnTo>
                    <a:lnTo>
                      <a:pt x="1249" y="769"/>
                    </a:lnTo>
                    <a:lnTo>
                      <a:pt x="1253" y="788"/>
                    </a:lnTo>
                    <a:lnTo>
                      <a:pt x="1255" y="808"/>
                    </a:lnTo>
                    <a:lnTo>
                      <a:pt x="1256" y="826"/>
                    </a:lnTo>
                    <a:lnTo>
                      <a:pt x="1256" y="846"/>
                    </a:lnTo>
                    <a:lnTo>
                      <a:pt x="1254" y="864"/>
                    </a:lnTo>
                    <a:lnTo>
                      <a:pt x="1254" y="864"/>
                    </a:lnTo>
                    <a:lnTo>
                      <a:pt x="1252" y="876"/>
                    </a:lnTo>
                    <a:lnTo>
                      <a:pt x="1246" y="887"/>
                    </a:lnTo>
                    <a:lnTo>
                      <a:pt x="1235" y="911"/>
                    </a:lnTo>
                    <a:lnTo>
                      <a:pt x="1235" y="911"/>
                    </a:lnTo>
                    <a:lnTo>
                      <a:pt x="1228" y="926"/>
                    </a:lnTo>
                    <a:lnTo>
                      <a:pt x="1228" y="926"/>
                    </a:lnTo>
                    <a:lnTo>
                      <a:pt x="1218" y="950"/>
                    </a:lnTo>
                    <a:lnTo>
                      <a:pt x="1218" y="950"/>
                    </a:lnTo>
                    <a:lnTo>
                      <a:pt x="1204" y="979"/>
                    </a:lnTo>
                    <a:lnTo>
                      <a:pt x="1197" y="993"/>
                    </a:lnTo>
                    <a:lnTo>
                      <a:pt x="1190" y="1007"/>
                    </a:lnTo>
                    <a:lnTo>
                      <a:pt x="1190" y="1007"/>
                    </a:lnTo>
                    <a:lnTo>
                      <a:pt x="1180" y="1021"/>
                    </a:lnTo>
                    <a:lnTo>
                      <a:pt x="1170" y="1036"/>
                    </a:lnTo>
                    <a:lnTo>
                      <a:pt x="1159" y="1049"/>
                    </a:lnTo>
                    <a:lnTo>
                      <a:pt x="1146" y="1064"/>
                    </a:lnTo>
                    <a:lnTo>
                      <a:pt x="1133" y="1077"/>
                    </a:lnTo>
                    <a:lnTo>
                      <a:pt x="1119" y="1090"/>
                    </a:lnTo>
                    <a:lnTo>
                      <a:pt x="1105" y="1102"/>
                    </a:lnTo>
                    <a:lnTo>
                      <a:pt x="1089" y="1113"/>
                    </a:lnTo>
                    <a:lnTo>
                      <a:pt x="1079" y="1121"/>
                    </a:lnTo>
                    <a:lnTo>
                      <a:pt x="1079" y="1121"/>
                    </a:lnTo>
                    <a:lnTo>
                      <a:pt x="1051" y="1141"/>
                    </a:lnTo>
                    <a:lnTo>
                      <a:pt x="1022" y="1162"/>
                    </a:lnTo>
                    <a:lnTo>
                      <a:pt x="992" y="1180"/>
                    </a:lnTo>
                    <a:lnTo>
                      <a:pt x="962" y="1197"/>
                    </a:lnTo>
                    <a:lnTo>
                      <a:pt x="947" y="1205"/>
                    </a:lnTo>
                    <a:lnTo>
                      <a:pt x="930" y="1212"/>
                    </a:lnTo>
                    <a:lnTo>
                      <a:pt x="915" y="1219"/>
                    </a:lnTo>
                    <a:lnTo>
                      <a:pt x="898" y="1224"/>
                    </a:lnTo>
                    <a:lnTo>
                      <a:pt x="881" y="1228"/>
                    </a:lnTo>
                    <a:lnTo>
                      <a:pt x="863" y="1231"/>
                    </a:lnTo>
                    <a:lnTo>
                      <a:pt x="846" y="1233"/>
                    </a:lnTo>
                    <a:lnTo>
                      <a:pt x="828" y="1235"/>
                    </a:lnTo>
                    <a:lnTo>
                      <a:pt x="828" y="1235"/>
                    </a:lnTo>
                    <a:lnTo>
                      <a:pt x="808" y="1235"/>
                    </a:lnTo>
                    <a:lnTo>
                      <a:pt x="808" y="12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Freeform 605"/>
              <p:cNvSpPr/>
              <p:nvPr/>
            </p:nvSpPr>
            <p:spPr bwMode="auto">
              <a:xfrm>
                <a:off x="5305426" y="2120900"/>
                <a:ext cx="365125" cy="185738"/>
              </a:xfrm>
              <a:custGeom>
                <a:avLst/>
                <a:gdLst/>
                <a:ahLst/>
                <a:cxnLst>
                  <a:cxn ang="0">
                    <a:pos x="588" y="352"/>
                  </a:cxn>
                  <a:cxn ang="0">
                    <a:pos x="575" y="342"/>
                  </a:cxn>
                  <a:cxn ang="0">
                    <a:pos x="572" y="332"/>
                  </a:cxn>
                  <a:cxn ang="0">
                    <a:pos x="578" y="321"/>
                  </a:cxn>
                  <a:cxn ang="0">
                    <a:pos x="590" y="315"/>
                  </a:cxn>
                  <a:cxn ang="0">
                    <a:pos x="621" y="298"/>
                  </a:cxn>
                  <a:cxn ang="0">
                    <a:pos x="648" y="276"/>
                  </a:cxn>
                  <a:cxn ang="0">
                    <a:pos x="656" y="257"/>
                  </a:cxn>
                  <a:cxn ang="0">
                    <a:pos x="657" y="247"/>
                  </a:cxn>
                  <a:cxn ang="0">
                    <a:pos x="649" y="228"/>
                  </a:cxn>
                  <a:cxn ang="0">
                    <a:pos x="630" y="207"/>
                  </a:cxn>
                  <a:cxn ang="0">
                    <a:pos x="597" y="182"/>
                  </a:cxn>
                  <a:cxn ang="0">
                    <a:pos x="556" y="149"/>
                  </a:cxn>
                  <a:cxn ang="0">
                    <a:pos x="503" y="102"/>
                  </a:cxn>
                  <a:cxn ang="0">
                    <a:pos x="445" y="66"/>
                  </a:cxn>
                  <a:cxn ang="0">
                    <a:pos x="412" y="55"/>
                  </a:cxn>
                  <a:cxn ang="0">
                    <a:pos x="368" y="45"/>
                  </a:cxn>
                  <a:cxn ang="0">
                    <a:pos x="276" y="37"/>
                  </a:cxn>
                  <a:cxn ang="0">
                    <a:pos x="224" y="40"/>
                  </a:cxn>
                  <a:cxn ang="0">
                    <a:pos x="172" y="48"/>
                  </a:cxn>
                  <a:cxn ang="0">
                    <a:pos x="131" y="60"/>
                  </a:cxn>
                  <a:cxn ang="0">
                    <a:pos x="95" y="77"/>
                  </a:cxn>
                  <a:cxn ang="0">
                    <a:pos x="75" y="91"/>
                  </a:cxn>
                  <a:cxn ang="0">
                    <a:pos x="57" y="106"/>
                  </a:cxn>
                  <a:cxn ang="0">
                    <a:pos x="28" y="128"/>
                  </a:cxn>
                  <a:cxn ang="0">
                    <a:pos x="20" y="130"/>
                  </a:cxn>
                  <a:cxn ang="0">
                    <a:pos x="13" y="129"/>
                  </a:cxn>
                  <a:cxn ang="0">
                    <a:pos x="0" y="113"/>
                  </a:cxn>
                  <a:cxn ang="0">
                    <a:pos x="0" y="106"/>
                  </a:cxn>
                  <a:cxn ang="0">
                    <a:pos x="8" y="98"/>
                  </a:cxn>
                  <a:cxn ang="0">
                    <a:pos x="23" y="89"/>
                  </a:cxn>
                  <a:cxn ang="0">
                    <a:pos x="48" y="66"/>
                  </a:cxn>
                  <a:cxn ang="0">
                    <a:pos x="71" y="50"/>
                  </a:cxn>
                  <a:cxn ang="0">
                    <a:pos x="104" y="31"/>
                  </a:cxn>
                  <a:cxn ang="0">
                    <a:pos x="149" y="14"/>
                  </a:cxn>
                  <a:cxn ang="0">
                    <a:pos x="199" y="5"/>
                  </a:cxn>
                  <a:cxn ang="0">
                    <a:pos x="259" y="1"/>
                  </a:cxn>
                  <a:cxn ang="0">
                    <a:pos x="318" y="1"/>
                  </a:cxn>
                  <a:cxn ang="0">
                    <a:pos x="404" y="12"/>
                  </a:cxn>
                  <a:cxn ang="0">
                    <a:pos x="473" y="37"/>
                  </a:cxn>
                  <a:cxn ang="0">
                    <a:pos x="512" y="62"/>
                  </a:cxn>
                  <a:cxn ang="0">
                    <a:pos x="570" y="112"/>
                  </a:cxn>
                  <a:cxn ang="0">
                    <a:pos x="585" y="126"/>
                  </a:cxn>
                  <a:cxn ang="0">
                    <a:pos x="619" y="153"/>
                  </a:cxn>
                  <a:cxn ang="0">
                    <a:pos x="662" y="190"/>
                  </a:cxn>
                  <a:cxn ang="0">
                    <a:pos x="681" y="213"/>
                  </a:cxn>
                  <a:cxn ang="0">
                    <a:pos x="690" y="243"/>
                  </a:cxn>
                  <a:cxn ang="0">
                    <a:pos x="687" y="274"/>
                  </a:cxn>
                  <a:cxn ang="0">
                    <a:pos x="677" y="295"/>
                  </a:cxn>
                  <a:cxn ang="0">
                    <a:pos x="654" y="320"/>
                  </a:cxn>
                  <a:cxn ang="0">
                    <a:pos x="615" y="343"/>
                  </a:cxn>
                  <a:cxn ang="0">
                    <a:pos x="600" y="350"/>
                  </a:cxn>
                  <a:cxn ang="0">
                    <a:pos x="591" y="352"/>
                  </a:cxn>
                </a:cxnLst>
                <a:rect l="0" t="0" r="r" b="b"/>
                <a:pathLst>
                  <a:path w="690" h="352">
                    <a:moveTo>
                      <a:pt x="591" y="352"/>
                    </a:moveTo>
                    <a:lnTo>
                      <a:pt x="591" y="352"/>
                    </a:lnTo>
                    <a:lnTo>
                      <a:pt x="588" y="352"/>
                    </a:lnTo>
                    <a:lnTo>
                      <a:pt x="585" y="351"/>
                    </a:lnTo>
                    <a:lnTo>
                      <a:pt x="579" y="347"/>
                    </a:lnTo>
                    <a:lnTo>
                      <a:pt x="575" y="342"/>
                    </a:lnTo>
                    <a:lnTo>
                      <a:pt x="572" y="337"/>
                    </a:lnTo>
                    <a:lnTo>
                      <a:pt x="572" y="337"/>
                    </a:lnTo>
                    <a:lnTo>
                      <a:pt x="572" y="332"/>
                    </a:lnTo>
                    <a:lnTo>
                      <a:pt x="572" y="328"/>
                    </a:lnTo>
                    <a:lnTo>
                      <a:pt x="575" y="323"/>
                    </a:lnTo>
                    <a:lnTo>
                      <a:pt x="578" y="321"/>
                    </a:lnTo>
                    <a:lnTo>
                      <a:pt x="581" y="319"/>
                    </a:lnTo>
                    <a:lnTo>
                      <a:pt x="581" y="319"/>
                    </a:lnTo>
                    <a:lnTo>
                      <a:pt x="590" y="315"/>
                    </a:lnTo>
                    <a:lnTo>
                      <a:pt x="590" y="315"/>
                    </a:lnTo>
                    <a:lnTo>
                      <a:pt x="610" y="305"/>
                    </a:lnTo>
                    <a:lnTo>
                      <a:pt x="621" y="298"/>
                    </a:lnTo>
                    <a:lnTo>
                      <a:pt x="630" y="291"/>
                    </a:lnTo>
                    <a:lnTo>
                      <a:pt x="640" y="284"/>
                    </a:lnTo>
                    <a:lnTo>
                      <a:pt x="648" y="276"/>
                    </a:lnTo>
                    <a:lnTo>
                      <a:pt x="653" y="266"/>
                    </a:lnTo>
                    <a:lnTo>
                      <a:pt x="655" y="261"/>
                    </a:lnTo>
                    <a:lnTo>
                      <a:pt x="656" y="257"/>
                    </a:lnTo>
                    <a:lnTo>
                      <a:pt x="656" y="257"/>
                    </a:lnTo>
                    <a:lnTo>
                      <a:pt x="657" y="252"/>
                    </a:lnTo>
                    <a:lnTo>
                      <a:pt x="657" y="247"/>
                    </a:lnTo>
                    <a:lnTo>
                      <a:pt x="656" y="243"/>
                    </a:lnTo>
                    <a:lnTo>
                      <a:pt x="654" y="237"/>
                    </a:lnTo>
                    <a:lnTo>
                      <a:pt x="649" y="228"/>
                    </a:lnTo>
                    <a:lnTo>
                      <a:pt x="641" y="218"/>
                    </a:lnTo>
                    <a:lnTo>
                      <a:pt x="641" y="218"/>
                    </a:lnTo>
                    <a:lnTo>
                      <a:pt x="630" y="207"/>
                    </a:lnTo>
                    <a:lnTo>
                      <a:pt x="620" y="198"/>
                    </a:lnTo>
                    <a:lnTo>
                      <a:pt x="597" y="182"/>
                    </a:lnTo>
                    <a:lnTo>
                      <a:pt x="597" y="182"/>
                    </a:lnTo>
                    <a:lnTo>
                      <a:pt x="580" y="169"/>
                    </a:lnTo>
                    <a:lnTo>
                      <a:pt x="563" y="155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21" y="118"/>
                    </a:lnTo>
                    <a:lnTo>
                      <a:pt x="503" y="102"/>
                    </a:lnTo>
                    <a:lnTo>
                      <a:pt x="485" y="89"/>
                    </a:lnTo>
                    <a:lnTo>
                      <a:pt x="466" y="77"/>
                    </a:lnTo>
                    <a:lnTo>
                      <a:pt x="445" y="66"/>
                    </a:lnTo>
                    <a:lnTo>
                      <a:pt x="435" y="62"/>
                    </a:lnTo>
                    <a:lnTo>
                      <a:pt x="424" y="58"/>
                    </a:lnTo>
                    <a:lnTo>
                      <a:pt x="412" y="55"/>
                    </a:lnTo>
                    <a:lnTo>
                      <a:pt x="400" y="51"/>
                    </a:lnTo>
                    <a:lnTo>
                      <a:pt x="400" y="51"/>
                    </a:lnTo>
                    <a:lnTo>
                      <a:pt x="368" y="45"/>
                    </a:lnTo>
                    <a:lnTo>
                      <a:pt x="337" y="41"/>
                    </a:lnTo>
                    <a:lnTo>
                      <a:pt x="306" y="38"/>
                    </a:lnTo>
                    <a:lnTo>
                      <a:pt x="276" y="37"/>
                    </a:lnTo>
                    <a:lnTo>
                      <a:pt x="276" y="37"/>
                    </a:lnTo>
                    <a:lnTo>
                      <a:pt x="250" y="38"/>
                    </a:lnTo>
                    <a:lnTo>
                      <a:pt x="224" y="40"/>
                    </a:lnTo>
                    <a:lnTo>
                      <a:pt x="198" y="43"/>
                    </a:lnTo>
                    <a:lnTo>
                      <a:pt x="172" y="48"/>
                    </a:lnTo>
                    <a:lnTo>
                      <a:pt x="172" y="48"/>
                    </a:lnTo>
                    <a:lnTo>
                      <a:pt x="158" y="51"/>
                    </a:lnTo>
                    <a:lnTo>
                      <a:pt x="145" y="56"/>
                    </a:lnTo>
                    <a:lnTo>
                      <a:pt x="131" y="60"/>
                    </a:lnTo>
                    <a:lnTo>
                      <a:pt x="119" y="65"/>
                    </a:lnTo>
                    <a:lnTo>
                      <a:pt x="107" y="71"/>
                    </a:lnTo>
                    <a:lnTo>
                      <a:pt x="95" y="77"/>
                    </a:lnTo>
                    <a:lnTo>
                      <a:pt x="85" y="8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65" y="98"/>
                    </a:lnTo>
                    <a:lnTo>
                      <a:pt x="57" y="106"/>
                    </a:lnTo>
                    <a:lnTo>
                      <a:pt x="57" y="106"/>
                    </a:lnTo>
                    <a:lnTo>
                      <a:pt x="44" y="119"/>
                    </a:lnTo>
                    <a:lnTo>
                      <a:pt x="36" y="124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4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16" y="130"/>
                    </a:lnTo>
                    <a:lnTo>
                      <a:pt x="13" y="129"/>
                    </a:lnTo>
                    <a:lnTo>
                      <a:pt x="7" y="125"/>
                    </a:lnTo>
                    <a:lnTo>
                      <a:pt x="2" y="120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0"/>
                    </a:lnTo>
                    <a:lnTo>
                      <a:pt x="0" y="106"/>
                    </a:lnTo>
                    <a:lnTo>
                      <a:pt x="3" y="101"/>
                    </a:lnTo>
                    <a:lnTo>
                      <a:pt x="5" y="100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6" y="94"/>
                    </a:lnTo>
                    <a:lnTo>
                      <a:pt x="23" y="89"/>
                    </a:lnTo>
                    <a:lnTo>
                      <a:pt x="35" y="78"/>
                    </a:lnTo>
                    <a:lnTo>
                      <a:pt x="35" y="78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9" y="58"/>
                    </a:lnTo>
                    <a:lnTo>
                      <a:pt x="71" y="50"/>
                    </a:lnTo>
                    <a:lnTo>
                      <a:pt x="97" y="35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18" y="25"/>
                    </a:lnTo>
                    <a:lnTo>
                      <a:pt x="133" y="18"/>
                    </a:lnTo>
                    <a:lnTo>
                      <a:pt x="149" y="14"/>
                    </a:lnTo>
                    <a:lnTo>
                      <a:pt x="165" y="10"/>
                    </a:lnTo>
                    <a:lnTo>
                      <a:pt x="183" y="7"/>
                    </a:lnTo>
                    <a:lnTo>
                      <a:pt x="199" y="5"/>
                    </a:lnTo>
                    <a:lnTo>
                      <a:pt x="233" y="2"/>
                    </a:lnTo>
                    <a:lnTo>
                      <a:pt x="233" y="2"/>
                    </a:lnTo>
                    <a:lnTo>
                      <a:pt x="259" y="1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18" y="1"/>
                    </a:lnTo>
                    <a:lnTo>
                      <a:pt x="348" y="3"/>
                    </a:lnTo>
                    <a:lnTo>
                      <a:pt x="377" y="7"/>
                    </a:lnTo>
                    <a:lnTo>
                      <a:pt x="404" y="12"/>
                    </a:lnTo>
                    <a:lnTo>
                      <a:pt x="429" y="18"/>
                    </a:lnTo>
                    <a:lnTo>
                      <a:pt x="452" y="27"/>
                    </a:lnTo>
                    <a:lnTo>
                      <a:pt x="473" y="37"/>
                    </a:lnTo>
                    <a:lnTo>
                      <a:pt x="492" y="47"/>
                    </a:lnTo>
                    <a:lnTo>
                      <a:pt x="492" y="47"/>
                    </a:lnTo>
                    <a:lnTo>
                      <a:pt x="512" y="62"/>
                    </a:lnTo>
                    <a:lnTo>
                      <a:pt x="532" y="78"/>
                    </a:lnTo>
                    <a:lnTo>
                      <a:pt x="551" y="95"/>
                    </a:lnTo>
                    <a:lnTo>
                      <a:pt x="570" y="112"/>
                    </a:lnTo>
                    <a:lnTo>
                      <a:pt x="570" y="112"/>
                    </a:lnTo>
                    <a:lnTo>
                      <a:pt x="585" y="126"/>
                    </a:lnTo>
                    <a:lnTo>
                      <a:pt x="585" y="126"/>
                    </a:lnTo>
                    <a:lnTo>
                      <a:pt x="601" y="139"/>
                    </a:lnTo>
                    <a:lnTo>
                      <a:pt x="619" y="153"/>
                    </a:lnTo>
                    <a:lnTo>
                      <a:pt x="619" y="153"/>
                    </a:lnTo>
                    <a:lnTo>
                      <a:pt x="633" y="164"/>
                    </a:lnTo>
                    <a:lnTo>
                      <a:pt x="649" y="176"/>
                    </a:lnTo>
                    <a:lnTo>
                      <a:pt x="662" y="190"/>
                    </a:lnTo>
                    <a:lnTo>
                      <a:pt x="676" y="204"/>
                    </a:lnTo>
                    <a:lnTo>
                      <a:pt x="676" y="204"/>
                    </a:lnTo>
                    <a:lnTo>
                      <a:pt x="681" y="213"/>
                    </a:lnTo>
                    <a:lnTo>
                      <a:pt x="686" y="222"/>
                    </a:lnTo>
                    <a:lnTo>
                      <a:pt x="688" y="232"/>
                    </a:lnTo>
                    <a:lnTo>
                      <a:pt x="690" y="243"/>
                    </a:lnTo>
                    <a:lnTo>
                      <a:pt x="690" y="253"/>
                    </a:lnTo>
                    <a:lnTo>
                      <a:pt x="689" y="263"/>
                    </a:lnTo>
                    <a:lnTo>
                      <a:pt x="687" y="274"/>
                    </a:lnTo>
                    <a:lnTo>
                      <a:pt x="683" y="284"/>
                    </a:lnTo>
                    <a:lnTo>
                      <a:pt x="683" y="284"/>
                    </a:lnTo>
                    <a:lnTo>
                      <a:pt x="677" y="295"/>
                    </a:lnTo>
                    <a:lnTo>
                      <a:pt x="669" y="305"/>
                    </a:lnTo>
                    <a:lnTo>
                      <a:pt x="662" y="313"/>
                    </a:lnTo>
                    <a:lnTo>
                      <a:pt x="654" y="320"/>
                    </a:lnTo>
                    <a:lnTo>
                      <a:pt x="645" y="326"/>
                    </a:lnTo>
                    <a:lnTo>
                      <a:pt x="635" y="331"/>
                    </a:lnTo>
                    <a:lnTo>
                      <a:pt x="615" y="343"/>
                    </a:lnTo>
                    <a:lnTo>
                      <a:pt x="615" y="343"/>
                    </a:lnTo>
                    <a:lnTo>
                      <a:pt x="600" y="350"/>
                    </a:lnTo>
                    <a:lnTo>
                      <a:pt x="600" y="350"/>
                    </a:lnTo>
                    <a:lnTo>
                      <a:pt x="595" y="351"/>
                    </a:lnTo>
                    <a:lnTo>
                      <a:pt x="591" y="352"/>
                    </a:lnTo>
                    <a:lnTo>
                      <a:pt x="591" y="35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Freeform 606"/>
              <p:cNvSpPr/>
              <p:nvPr/>
            </p:nvSpPr>
            <p:spPr bwMode="auto">
              <a:xfrm>
                <a:off x="5356226" y="2198688"/>
                <a:ext cx="147638" cy="49213"/>
              </a:xfrm>
              <a:custGeom>
                <a:avLst/>
                <a:gdLst/>
                <a:ahLst/>
                <a:cxnLst>
                  <a:cxn ang="0">
                    <a:pos x="16" y="94"/>
                  </a:cxn>
                  <a:cxn ang="0">
                    <a:pos x="9" y="93"/>
                  </a:cxn>
                  <a:cxn ang="0">
                    <a:pos x="2" y="85"/>
                  </a:cxn>
                  <a:cxn ang="0">
                    <a:pos x="0" y="79"/>
                  </a:cxn>
                  <a:cxn ang="0">
                    <a:pos x="2" y="68"/>
                  </a:cxn>
                  <a:cxn ang="0">
                    <a:pos x="6" y="62"/>
                  </a:cxn>
                  <a:cxn ang="0">
                    <a:pos x="13" y="59"/>
                  </a:cxn>
                  <a:cxn ang="0">
                    <a:pos x="18" y="57"/>
                  </a:cxn>
                  <a:cxn ang="0">
                    <a:pos x="31" y="46"/>
                  </a:cxn>
                  <a:cxn ang="0">
                    <a:pos x="38" y="41"/>
                  </a:cxn>
                  <a:cxn ang="0">
                    <a:pos x="46" y="36"/>
                  </a:cxn>
                  <a:cxn ang="0">
                    <a:pos x="60" y="28"/>
                  </a:cxn>
                  <a:cxn ang="0">
                    <a:pos x="77" y="20"/>
                  </a:cxn>
                  <a:cxn ang="0">
                    <a:pos x="115" y="7"/>
                  </a:cxn>
                  <a:cxn ang="0">
                    <a:pos x="134" y="2"/>
                  </a:cxn>
                  <a:cxn ang="0">
                    <a:pos x="154" y="0"/>
                  </a:cxn>
                  <a:cxn ang="0">
                    <a:pos x="173" y="2"/>
                  </a:cxn>
                  <a:cxn ang="0">
                    <a:pos x="208" y="9"/>
                  </a:cxn>
                  <a:cxn ang="0">
                    <a:pos x="240" y="24"/>
                  </a:cxn>
                  <a:cxn ang="0">
                    <a:pos x="266" y="45"/>
                  </a:cxn>
                  <a:cxn ang="0">
                    <a:pos x="276" y="58"/>
                  </a:cxn>
                  <a:cxn ang="0">
                    <a:pos x="279" y="67"/>
                  </a:cxn>
                  <a:cxn ang="0">
                    <a:pos x="278" y="74"/>
                  </a:cxn>
                  <a:cxn ang="0">
                    <a:pos x="275" y="78"/>
                  </a:cxn>
                  <a:cxn ang="0">
                    <a:pos x="266" y="83"/>
                  </a:cxn>
                  <a:cxn ang="0">
                    <a:pos x="259" y="84"/>
                  </a:cxn>
                  <a:cxn ang="0">
                    <a:pos x="256" y="83"/>
                  </a:cxn>
                  <a:cxn ang="0">
                    <a:pos x="248" y="80"/>
                  </a:cxn>
                  <a:cxn ang="0">
                    <a:pos x="245" y="76"/>
                  </a:cxn>
                  <a:cxn ang="0">
                    <a:pos x="230" y="59"/>
                  </a:cxn>
                  <a:cxn ang="0">
                    <a:pos x="210" y="47"/>
                  </a:cxn>
                  <a:cxn ang="0">
                    <a:pos x="186" y="40"/>
                  </a:cxn>
                  <a:cxn ang="0">
                    <a:pos x="160" y="37"/>
                  </a:cxn>
                  <a:cxn ang="0">
                    <a:pos x="150" y="37"/>
                  </a:cxn>
                  <a:cxn ang="0">
                    <a:pos x="121" y="42"/>
                  </a:cxn>
                  <a:cxn ang="0">
                    <a:pos x="94" y="51"/>
                  </a:cxn>
                  <a:cxn ang="0">
                    <a:pos x="86" y="56"/>
                  </a:cxn>
                  <a:cxn ang="0">
                    <a:pos x="62" y="71"/>
                  </a:cxn>
                  <a:cxn ang="0">
                    <a:pos x="43" y="84"/>
                  </a:cxn>
                  <a:cxn ang="0">
                    <a:pos x="22" y="94"/>
                  </a:cxn>
                  <a:cxn ang="0">
                    <a:pos x="16" y="94"/>
                  </a:cxn>
                </a:cxnLst>
                <a:rect l="0" t="0" r="r" b="b"/>
                <a:pathLst>
                  <a:path w="279" h="94">
                    <a:moveTo>
                      <a:pt x="16" y="94"/>
                    </a:moveTo>
                    <a:lnTo>
                      <a:pt x="16" y="94"/>
                    </a:lnTo>
                    <a:lnTo>
                      <a:pt x="13" y="94"/>
                    </a:lnTo>
                    <a:lnTo>
                      <a:pt x="9" y="93"/>
                    </a:lnTo>
                    <a:lnTo>
                      <a:pt x="5" y="90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13" y="59"/>
                    </a:lnTo>
                    <a:lnTo>
                      <a:pt x="13" y="59"/>
                    </a:lnTo>
                    <a:lnTo>
                      <a:pt x="18" y="57"/>
                    </a:lnTo>
                    <a:lnTo>
                      <a:pt x="22" y="5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8" y="41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95" y="13"/>
                    </a:lnTo>
                    <a:lnTo>
                      <a:pt x="115" y="7"/>
                    </a:lnTo>
                    <a:lnTo>
                      <a:pt x="124" y="4"/>
                    </a:lnTo>
                    <a:lnTo>
                      <a:pt x="134" y="2"/>
                    </a:lnTo>
                    <a:lnTo>
                      <a:pt x="14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73" y="2"/>
                    </a:lnTo>
                    <a:lnTo>
                      <a:pt x="191" y="5"/>
                    </a:lnTo>
                    <a:lnTo>
                      <a:pt x="208" y="9"/>
                    </a:lnTo>
                    <a:lnTo>
                      <a:pt x="224" y="16"/>
                    </a:lnTo>
                    <a:lnTo>
                      <a:pt x="240" y="24"/>
                    </a:lnTo>
                    <a:lnTo>
                      <a:pt x="253" y="34"/>
                    </a:lnTo>
                    <a:lnTo>
                      <a:pt x="266" y="45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62"/>
                    </a:lnTo>
                    <a:lnTo>
                      <a:pt x="279" y="67"/>
                    </a:lnTo>
                    <a:lnTo>
                      <a:pt x="279" y="70"/>
                    </a:lnTo>
                    <a:lnTo>
                      <a:pt x="278" y="74"/>
                    </a:lnTo>
                    <a:lnTo>
                      <a:pt x="278" y="74"/>
                    </a:lnTo>
                    <a:lnTo>
                      <a:pt x="275" y="78"/>
                    </a:lnTo>
                    <a:lnTo>
                      <a:pt x="271" y="81"/>
                    </a:lnTo>
                    <a:lnTo>
                      <a:pt x="266" y="83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6" y="83"/>
                    </a:lnTo>
                    <a:lnTo>
                      <a:pt x="252" y="82"/>
                    </a:lnTo>
                    <a:lnTo>
                      <a:pt x="248" y="80"/>
                    </a:lnTo>
                    <a:lnTo>
                      <a:pt x="245" y="76"/>
                    </a:lnTo>
                    <a:lnTo>
                      <a:pt x="245" y="76"/>
                    </a:lnTo>
                    <a:lnTo>
                      <a:pt x="238" y="67"/>
                    </a:lnTo>
                    <a:lnTo>
                      <a:pt x="230" y="59"/>
                    </a:lnTo>
                    <a:lnTo>
                      <a:pt x="220" y="52"/>
                    </a:lnTo>
                    <a:lnTo>
                      <a:pt x="210" y="47"/>
                    </a:lnTo>
                    <a:lnTo>
                      <a:pt x="199" y="43"/>
                    </a:lnTo>
                    <a:lnTo>
                      <a:pt x="186" y="40"/>
                    </a:lnTo>
                    <a:lnTo>
                      <a:pt x="174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50" y="37"/>
                    </a:lnTo>
                    <a:lnTo>
                      <a:pt x="141" y="38"/>
                    </a:lnTo>
                    <a:lnTo>
                      <a:pt x="121" y="42"/>
                    </a:lnTo>
                    <a:lnTo>
                      <a:pt x="102" y="48"/>
                    </a:lnTo>
                    <a:lnTo>
                      <a:pt x="94" y="51"/>
                    </a:lnTo>
                    <a:lnTo>
                      <a:pt x="86" y="56"/>
                    </a:lnTo>
                    <a:lnTo>
                      <a:pt x="86" y="56"/>
                    </a:lnTo>
                    <a:lnTo>
                      <a:pt x="74" y="64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43" y="84"/>
                    </a:lnTo>
                    <a:lnTo>
                      <a:pt x="32" y="90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16" y="94"/>
                    </a:lnTo>
                    <a:lnTo>
                      <a:pt x="16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8" name="组合 107"/>
          <p:cNvGrpSpPr/>
          <p:nvPr/>
        </p:nvGrpSpPr>
        <p:grpSpPr>
          <a:xfrm>
            <a:off x="6986505" y="4371855"/>
            <a:ext cx="889884" cy="898847"/>
            <a:chOff x="6480051" y="4589712"/>
            <a:chExt cx="889884" cy="898847"/>
          </a:xfrm>
        </p:grpSpPr>
        <p:sp useBgFill="1">
          <p:nvSpPr>
            <p:cNvPr id="109" name="椭圆 31"/>
            <p:cNvSpPr/>
            <p:nvPr/>
          </p:nvSpPr>
          <p:spPr>
            <a:xfrm rot="15654318">
              <a:off x="6475569" y="4594194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10" name="组合 109"/>
            <p:cNvGrpSpPr/>
            <p:nvPr/>
          </p:nvGrpSpPr>
          <p:grpSpPr>
            <a:xfrm>
              <a:off x="6679330" y="4803299"/>
              <a:ext cx="489734" cy="500458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111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4361907" y="4381976"/>
            <a:ext cx="889884" cy="898847"/>
            <a:chOff x="6480052" y="3317013"/>
            <a:chExt cx="889884" cy="898847"/>
          </a:xfrm>
        </p:grpSpPr>
        <p:sp useBgFill="1">
          <p:nvSpPr>
            <p:cNvPr id="132" name="椭圆 31"/>
            <p:cNvSpPr/>
            <p:nvPr/>
          </p:nvSpPr>
          <p:spPr>
            <a:xfrm rot="15654318">
              <a:off x="6475570" y="3321495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6686480" y="3540620"/>
              <a:ext cx="530247" cy="465902"/>
              <a:chOff x="6208713" y="1243013"/>
              <a:chExt cx="706438" cy="620713"/>
            </a:xfrm>
            <a:solidFill>
              <a:schemeClr val="bg1"/>
            </a:solidFill>
          </p:grpSpPr>
          <p:sp>
            <p:nvSpPr>
              <p:cNvPr id="134" name="Freeform 804"/>
              <p:cNvSpPr/>
              <p:nvPr/>
            </p:nvSpPr>
            <p:spPr bwMode="auto">
              <a:xfrm>
                <a:off x="6270626" y="1622425"/>
                <a:ext cx="26988" cy="68263"/>
              </a:xfrm>
              <a:custGeom>
                <a:avLst/>
                <a:gdLst/>
                <a:ahLst/>
                <a:cxnLst>
                  <a:cxn ang="0">
                    <a:pos x="51" y="5"/>
                  </a:cxn>
                  <a:cxn ang="0">
                    <a:pos x="51" y="5"/>
                  </a:cxn>
                  <a:cxn ang="0">
                    <a:pos x="50" y="3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6" y="0"/>
                  </a:cxn>
                  <a:cxn ang="0">
                    <a:pos x="44" y="1"/>
                  </a:cxn>
                  <a:cxn ang="0">
                    <a:pos x="43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0" y="14"/>
                  </a:cxn>
                  <a:cxn ang="0">
                    <a:pos x="37" y="25"/>
                  </a:cxn>
                  <a:cxn ang="0">
                    <a:pos x="34" y="35"/>
                  </a:cxn>
                  <a:cxn ang="0">
                    <a:pos x="30" y="44"/>
                  </a:cxn>
                  <a:cxn ang="0">
                    <a:pos x="21" y="64"/>
                  </a:cxn>
                  <a:cxn ang="0">
                    <a:pos x="13" y="82"/>
                  </a:cxn>
                  <a:cxn ang="0">
                    <a:pos x="13" y="82"/>
                  </a:cxn>
                  <a:cxn ang="0">
                    <a:pos x="9" y="92"/>
                  </a:cxn>
                  <a:cxn ang="0">
                    <a:pos x="3" y="105"/>
                  </a:cxn>
                  <a:cxn ang="0">
                    <a:pos x="1" y="112"/>
                  </a:cxn>
                  <a:cxn ang="0">
                    <a:pos x="0" y="119"/>
                  </a:cxn>
                  <a:cxn ang="0">
                    <a:pos x="1" y="124"/>
                  </a:cxn>
                  <a:cxn ang="0">
                    <a:pos x="2" y="126"/>
                  </a:cxn>
                  <a:cxn ang="0">
                    <a:pos x="4" y="128"/>
                  </a:cxn>
                  <a:cxn ang="0">
                    <a:pos x="4" y="128"/>
                  </a:cxn>
                  <a:cxn ang="0">
                    <a:pos x="6" y="129"/>
                  </a:cxn>
                  <a:cxn ang="0">
                    <a:pos x="9" y="129"/>
                  </a:cxn>
                  <a:cxn ang="0">
                    <a:pos x="12" y="128"/>
                  </a:cxn>
                  <a:cxn ang="0">
                    <a:pos x="13" y="126"/>
                  </a:cxn>
                  <a:cxn ang="0">
                    <a:pos x="13" y="125"/>
                  </a:cxn>
                  <a:cxn ang="0">
                    <a:pos x="13" y="123"/>
                  </a:cxn>
                  <a:cxn ang="0">
                    <a:pos x="11" y="122"/>
                  </a:cxn>
                  <a:cxn ang="0">
                    <a:pos x="11" y="122"/>
                  </a:cxn>
                  <a:cxn ang="0">
                    <a:pos x="11" y="120"/>
                  </a:cxn>
                  <a:cxn ang="0">
                    <a:pos x="10" y="117"/>
                  </a:cxn>
                  <a:cxn ang="0">
                    <a:pos x="11" y="109"/>
                  </a:cxn>
                  <a:cxn ang="0">
                    <a:pos x="14" y="100"/>
                  </a:cxn>
                  <a:cxn ang="0">
                    <a:pos x="19" y="90"/>
                  </a:cxn>
                  <a:cxn ang="0">
                    <a:pos x="27" y="69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3" y="36"/>
                  </a:cxn>
                  <a:cxn ang="0">
                    <a:pos x="46" y="26"/>
                  </a:cxn>
                  <a:cxn ang="0">
                    <a:pos x="49" y="14"/>
                  </a:cxn>
                  <a:cxn ang="0">
                    <a:pos x="49" y="14"/>
                  </a:cxn>
                  <a:cxn ang="0">
                    <a:pos x="50" y="13"/>
                  </a:cxn>
                  <a:cxn ang="0">
                    <a:pos x="51" y="11"/>
                  </a:cxn>
                  <a:cxn ang="0">
                    <a:pos x="51" y="5"/>
                  </a:cxn>
                </a:cxnLst>
                <a:rect l="0" t="0" r="r" b="b"/>
                <a:pathLst>
                  <a:path w="51" h="129">
                    <a:moveTo>
                      <a:pt x="51" y="5"/>
                    </a:moveTo>
                    <a:lnTo>
                      <a:pt x="51" y="5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6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14"/>
                    </a:lnTo>
                    <a:lnTo>
                      <a:pt x="37" y="25"/>
                    </a:lnTo>
                    <a:lnTo>
                      <a:pt x="34" y="35"/>
                    </a:lnTo>
                    <a:lnTo>
                      <a:pt x="30" y="44"/>
                    </a:lnTo>
                    <a:lnTo>
                      <a:pt x="21" y="64"/>
                    </a:lnTo>
                    <a:lnTo>
                      <a:pt x="13" y="82"/>
                    </a:lnTo>
                    <a:lnTo>
                      <a:pt x="13" y="82"/>
                    </a:lnTo>
                    <a:lnTo>
                      <a:pt x="9" y="92"/>
                    </a:lnTo>
                    <a:lnTo>
                      <a:pt x="3" y="105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1" y="124"/>
                    </a:lnTo>
                    <a:lnTo>
                      <a:pt x="2" y="126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8"/>
                    </a:lnTo>
                    <a:lnTo>
                      <a:pt x="13" y="126"/>
                    </a:lnTo>
                    <a:lnTo>
                      <a:pt x="13" y="125"/>
                    </a:lnTo>
                    <a:lnTo>
                      <a:pt x="13" y="123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0" y="117"/>
                    </a:lnTo>
                    <a:lnTo>
                      <a:pt x="11" y="109"/>
                    </a:lnTo>
                    <a:lnTo>
                      <a:pt x="14" y="100"/>
                    </a:lnTo>
                    <a:lnTo>
                      <a:pt x="19" y="90"/>
                    </a:lnTo>
                    <a:lnTo>
                      <a:pt x="27" y="69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3" y="36"/>
                    </a:lnTo>
                    <a:lnTo>
                      <a:pt x="46" y="2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Freeform 805"/>
              <p:cNvSpPr/>
              <p:nvPr/>
            </p:nvSpPr>
            <p:spPr bwMode="auto">
              <a:xfrm>
                <a:off x="6315076" y="1671638"/>
                <a:ext cx="15875" cy="41275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7" y="38"/>
                  </a:cxn>
                  <a:cxn ang="0">
                    <a:pos x="2" y="56"/>
                  </a:cxn>
                  <a:cxn ang="0">
                    <a:pos x="1" y="65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9" y="74"/>
                  </a:cxn>
                  <a:cxn ang="0">
                    <a:pos x="9" y="74"/>
                  </a:cxn>
                  <a:cxn ang="0">
                    <a:pos x="10" y="65"/>
                  </a:cxn>
                  <a:cxn ang="0">
                    <a:pos x="11" y="57"/>
                  </a:cxn>
                  <a:cxn ang="0">
                    <a:pos x="16" y="39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2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78">
                    <a:moveTo>
                      <a:pt x="20" y="3"/>
                    </a:moveTo>
                    <a:lnTo>
                      <a:pt x="20" y="3"/>
                    </a:lnTo>
                    <a:lnTo>
                      <a:pt x="7" y="38"/>
                    </a:lnTo>
                    <a:lnTo>
                      <a:pt x="2" y="56"/>
                    </a:lnTo>
                    <a:lnTo>
                      <a:pt x="1" y="6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10" y="65"/>
                    </a:lnTo>
                    <a:lnTo>
                      <a:pt x="11" y="57"/>
                    </a:lnTo>
                    <a:lnTo>
                      <a:pt x="16" y="39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Freeform 806"/>
              <p:cNvSpPr/>
              <p:nvPr/>
            </p:nvSpPr>
            <p:spPr bwMode="auto">
              <a:xfrm>
                <a:off x="6359526" y="1677988"/>
                <a:ext cx="20638" cy="69850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0" y="33"/>
                  </a:cxn>
                  <a:cxn ang="0">
                    <a:pos x="11" y="63"/>
                  </a:cxn>
                  <a:cxn ang="0">
                    <a:pos x="6" y="79"/>
                  </a:cxn>
                  <a:cxn ang="0">
                    <a:pos x="3" y="94"/>
                  </a:cxn>
                  <a:cxn ang="0">
                    <a:pos x="1" y="110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3" y="129"/>
                  </a:cxn>
                  <a:cxn ang="0">
                    <a:pos x="4" y="130"/>
                  </a:cxn>
                  <a:cxn ang="0">
                    <a:pos x="6" y="129"/>
                  </a:cxn>
                  <a:cxn ang="0">
                    <a:pos x="7" y="128"/>
                  </a:cxn>
                  <a:cxn ang="0">
                    <a:pos x="9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0"/>
                  </a:cxn>
                  <a:cxn ang="0">
                    <a:pos x="12" y="94"/>
                  </a:cxn>
                  <a:cxn ang="0">
                    <a:pos x="16" y="80"/>
                  </a:cxn>
                  <a:cxn ang="0">
                    <a:pos x="20" y="64"/>
                  </a:cxn>
                  <a:cxn ang="0">
                    <a:pos x="30" y="35"/>
                  </a:cxn>
                  <a:cxn ang="0">
                    <a:pos x="40" y="6"/>
                  </a:cxn>
                  <a:cxn ang="0">
                    <a:pos x="40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30">
                    <a:moveTo>
                      <a:pt x="32" y="4"/>
                    </a:moveTo>
                    <a:lnTo>
                      <a:pt x="32" y="4"/>
                    </a:lnTo>
                    <a:lnTo>
                      <a:pt x="20" y="33"/>
                    </a:lnTo>
                    <a:lnTo>
                      <a:pt x="11" y="63"/>
                    </a:lnTo>
                    <a:lnTo>
                      <a:pt x="6" y="79"/>
                    </a:lnTo>
                    <a:lnTo>
                      <a:pt x="3" y="94"/>
                    </a:lnTo>
                    <a:lnTo>
                      <a:pt x="1" y="110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3" y="129"/>
                    </a:lnTo>
                    <a:lnTo>
                      <a:pt x="4" y="130"/>
                    </a:lnTo>
                    <a:lnTo>
                      <a:pt x="6" y="129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0"/>
                    </a:lnTo>
                    <a:lnTo>
                      <a:pt x="12" y="94"/>
                    </a:lnTo>
                    <a:lnTo>
                      <a:pt x="16" y="80"/>
                    </a:lnTo>
                    <a:lnTo>
                      <a:pt x="20" y="64"/>
                    </a:lnTo>
                    <a:lnTo>
                      <a:pt x="30" y="3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Freeform 807"/>
              <p:cNvSpPr/>
              <p:nvPr/>
            </p:nvSpPr>
            <p:spPr bwMode="auto">
              <a:xfrm>
                <a:off x="6392863" y="1708150"/>
                <a:ext cx="20638" cy="5556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7" y="17"/>
                  </a:cxn>
                  <a:cxn ang="0">
                    <a:pos x="23" y="28"/>
                  </a:cxn>
                  <a:cxn ang="0">
                    <a:pos x="13" y="51"/>
                  </a:cxn>
                  <a:cxn ang="0">
                    <a:pos x="8" y="63"/>
                  </a:cxn>
                  <a:cxn ang="0">
                    <a:pos x="4" y="74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0" y="87"/>
                  </a:cxn>
                  <a:cxn ang="0">
                    <a:pos x="13" y="75"/>
                  </a:cxn>
                  <a:cxn ang="0">
                    <a:pos x="17" y="64"/>
                  </a:cxn>
                  <a:cxn ang="0">
                    <a:pos x="22" y="53"/>
                  </a:cxn>
                  <a:cxn ang="0">
                    <a:pos x="33" y="30"/>
                  </a:cxn>
                  <a:cxn ang="0">
                    <a:pos x="37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1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3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4">
                    <a:moveTo>
                      <a:pt x="32" y="4"/>
                    </a:moveTo>
                    <a:lnTo>
                      <a:pt x="32" y="4"/>
                    </a:lnTo>
                    <a:lnTo>
                      <a:pt x="27" y="17"/>
                    </a:lnTo>
                    <a:lnTo>
                      <a:pt x="23" y="28"/>
                    </a:lnTo>
                    <a:lnTo>
                      <a:pt x="13" y="51"/>
                    </a:lnTo>
                    <a:lnTo>
                      <a:pt x="8" y="63"/>
                    </a:lnTo>
                    <a:lnTo>
                      <a:pt x="4" y="74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0" y="87"/>
                    </a:lnTo>
                    <a:lnTo>
                      <a:pt x="13" y="75"/>
                    </a:lnTo>
                    <a:lnTo>
                      <a:pt x="17" y="64"/>
                    </a:lnTo>
                    <a:lnTo>
                      <a:pt x="22" y="53"/>
                    </a:lnTo>
                    <a:lnTo>
                      <a:pt x="33" y="30"/>
                    </a:lnTo>
                    <a:lnTo>
                      <a:pt x="37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3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Freeform 809"/>
              <p:cNvSpPr/>
              <p:nvPr/>
            </p:nvSpPr>
            <p:spPr bwMode="auto">
              <a:xfrm>
                <a:off x="6438900" y="1719263"/>
                <a:ext cx="31750" cy="65088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25"/>
                  </a:cxn>
                  <a:cxn ang="0">
                    <a:pos x="25" y="44"/>
                  </a:cxn>
                  <a:cxn ang="0">
                    <a:pos x="14" y="64"/>
                  </a:cxn>
                  <a:cxn ang="0">
                    <a:pos x="6" y="83"/>
                  </a:cxn>
                  <a:cxn ang="0">
                    <a:pos x="2" y="93"/>
                  </a:cxn>
                  <a:cxn ang="0">
                    <a:pos x="0" y="101"/>
                  </a:cxn>
                  <a:cxn ang="0">
                    <a:pos x="0" y="108"/>
                  </a:cxn>
                  <a:cxn ang="0">
                    <a:pos x="1" y="114"/>
                  </a:cxn>
                  <a:cxn ang="0">
                    <a:pos x="2" y="116"/>
                  </a:cxn>
                  <a:cxn ang="0">
                    <a:pos x="5" y="119"/>
                  </a:cxn>
                  <a:cxn ang="0">
                    <a:pos x="7" y="120"/>
                  </a:cxn>
                  <a:cxn ang="0">
                    <a:pos x="10" y="123"/>
                  </a:cxn>
                  <a:cxn ang="0">
                    <a:pos x="10" y="123"/>
                  </a:cxn>
                  <a:cxn ang="0">
                    <a:pos x="12" y="123"/>
                  </a:cxn>
                  <a:cxn ang="0">
                    <a:pos x="14" y="123"/>
                  </a:cxn>
                  <a:cxn ang="0">
                    <a:pos x="15" y="120"/>
                  </a:cxn>
                  <a:cxn ang="0">
                    <a:pos x="16" y="119"/>
                  </a:cxn>
                  <a:cxn ang="0">
                    <a:pos x="15" y="115"/>
                  </a:cxn>
                  <a:cxn ang="0">
                    <a:pos x="14" y="114"/>
                  </a:cxn>
                  <a:cxn ang="0">
                    <a:pos x="13" y="113"/>
                  </a:cxn>
                  <a:cxn ang="0">
                    <a:pos x="13" y="113"/>
                  </a:cxn>
                  <a:cxn ang="0">
                    <a:pos x="11" y="112"/>
                  </a:cxn>
                  <a:cxn ang="0">
                    <a:pos x="10" y="111"/>
                  </a:cxn>
                  <a:cxn ang="0">
                    <a:pos x="10" y="107"/>
                  </a:cxn>
                  <a:cxn ang="0">
                    <a:pos x="10" y="102"/>
                  </a:cxn>
                  <a:cxn ang="0">
                    <a:pos x="12" y="96"/>
                  </a:cxn>
                  <a:cxn ang="0">
                    <a:pos x="18" y="80"/>
                  </a:cxn>
                  <a:cxn ang="0">
                    <a:pos x="27" y="62"/>
                  </a:cxn>
                  <a:cxn ang="0">
                    <a:pos x="47" y="27"/>
                  </a:cxn>
                  <a:cxn ang="0">
                    <a:pos x="59" y="7"/>
                  </a:cxn>
                  <a:cxn ang="0">
                    <a:pos x="59" y="7"/>
                  </a:cxn>
                  <a:cxn ang="0">
                    <a:pos x="60" y="5"/>
                  </a:cxn>
                  <a:cxn ang="0">
                    <a:pos x="59" y="3"/>
                  </a:cxn>
                  <a:cxn ang="0">
                    <a:pos x="59" y="1"/>
                  </a:cxn>
                  <a:cxn ang="0">
                    <a:pos x="57" y="0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0" h="123">
                    <a:moveTo>
                      <a:pt x="51" y="2"/>
                    </a:moveTo>
                    <a:lnTo>
                      <a:pt x="51" y="2"/>
                    </a:lnTo>
                    <a:lnTo>
                      <a:pt x="37" y="25"/>
                    </a:lnTo>
                    <a:lnTo>
                      <a:pt x="25" y="44"/>
                    </a:lnTo>
                    <a:lnTo>
                      <a:pt x="14" y="64"/>
                    </a:lnTo>
                    <a:lnTo>
                      <a:pt x="6" y="83"/>
                    </a:lnTo>
                    <a:lnTo>
                      <a:pt x="2" y="93"/>
                    </a:lnTo>
                    <a:lnTo>
                      <a:pt x="0" y="101"/>
                    </a:lnTo>
                    <a:lnTo>
                      <a:pt x="0" y="108"/>
                    </a:lnTo>
                    <a:lnTo>
                      <a:pt x="1" y="114"/>
                    </a:lnTo>
                    <a:lnTo>
                      <a:pt x="2" y="116"/>
                    </a:lnTo>
                    <a:lnTo>
                      <a:pt x="5" y="119"/>
                    </a:lnTo>
                    <a:lnTo>
                      <a:pt x="7" y="120"/>
                    </a:lnTo>
                    <a:lnTo>
                      <a:pt x="10" y="123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5" y="120"/>
                    </a:lnTo>
                    <a:lnTo>
                      <a:pt x="16" y="119"/>
                    </a:lnTo>
                    <a:lnTo>
                      <a:pt x="15" y="115"/>
                    </a:lnTo>
                    <a:lnTo>
                      <a:pt x="14" y="114"/>
                    </a:lnTo>
                    <a:lnTo>
                      <a:pt x="13" y="113"/>
                    </a:lnTo>
                    <a:lnTo>
                      <a:pt x="13" y="113"/>
                    </a:lnTo>
                    <a:lnTo>
                      <a:pt x="11" y="112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0" y="102"/>
                    </a:lnTo>
                    <a:lnTo>
                      <a:pt x="12" y="96"/>
                    </a:lnTo>
                    <a:lnTo>
                      <a:pt x="18" y="80"/>
                    </a:lnTo>
                    <a:lnTo>
                      <a:pt x="27" y="62"/>
                    </a:lnTo>
                    <a:lnTo>
                      <a:pt x="47" y="2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0" y="5"/>
                    </a:lnTo>
                    <a:lnTo>
                      <a:pt x="59" y="3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Freeform 810"/>
              <p:cNvSpPr/>
              <p:nvPr/>
            </p:nvSpPr>
            <p:spPr bwMode="auto">
              <a:xfrm>
                <a:off x="6478588" y="1731963"/>
                <a:ext cx="28575" cy="650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0" y="8"/>
                  </a:cxn>
                  <a:cxn ang="0">
                    <a:pos x="34" y="14"/>
                  </a:cxn>
                  <a:cxn ang="0">
                    <a:pos x="25" y="26"/>
                  </a:cxn>
                  <a:cxn ang="0">
                    <a:pos x="16" y="41"/>
                  </a:cxn>
                  <a:cxn ang="0">
                    <a:pos x="10" y="55"/>
                  </a:cxn>
                  <a:cxn ang="0">
                    <a:pos x="6" y="71"/>
                  </a:cxn>
                  <a:cxn ang="0">
                    <a:pos x="3" y="87"/>
                  </a:cxn>
                  <a:cxn ang="0">
                    <a:pos x="1" y="103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119"/>
                  </a:cxn>
                  <a:cxn ang="0">
                    <a:pos x="10" y="104"/>
                  </a:cxn>
                  <a:cxn ang="0">
                    <a:pos x="12" y="88"/>
                  </a:cxn>
                  <a:cxn ang="0">
                    <a:pos x="15" y="74"/>
                  </a:cxn>
                  <a:cxn ang="0">
                    <a:pos x="19" y="59"/>
                  </a:cxn>
                  <a:cxn ang="0">
                    <a:pos x="25" y="45"/>
                  </a:cxn>
                  <a:cxn ang="0">
                    <a:pos x="33" y="31"/>
                  </a:cxn>
                  <a:cxn ang="0">
                    <a:pos x="41" y="19"/>
                  </a:cxn>
                  <a:cxn ang="0">
                    <a:pos x="53" y="9"/>
                  </a:cxn>
                  <a:cxn ang="0">
                    <a:pos x="53" y="9"/>
                  </a:cxn>
                  <a:cxn ang="0">
                    <a:pos x="54" y="7"/>
                  </a:cxn>
                  <a:cxn ang="0">
                    <a:pos x="54" y="6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0" y="1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54" h="123">
                    <a:moveTo>
                      <a:pt x="45" y="1"/>
                    </a:moveTo>
                    <a:lnTo>
                      <a:pt x="45" y="1"/>
                    </a:lnTo>
                    <a:lnTo>
                      <a:pt x="40" y="8"/>
                    </a:lnTo>
                    <a:lnTo>
                      <a:pt x="34" y="14"/>
                    </a:lnTo>
                    <a:lnTo>
                      <a:pt x="25" y="26"/>
                    </a:lnTo>
                    <a:lnTo>
                      <a:pt x="16" y="41"/>
                    </a:lnTo>
                    <a:lnTo>
                      <a:pt x="10" y="55"/>
                    </a:lnTo>
                    <a:lnTo>
                      <a:pt x="6" y="71"/>
                    </a:lnTo>
                    <a:lnTo>
                      <a:pt x="3" y="87"/>
                    </a:lnTo>
                    <a:lnTo>
                      <a:pt x="1" y="10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10" y="104"/>
                    </a:lnTo>
                    <a:lnTo>
                      <a:pt x="12" y="88"/>
                    </a:lnTo>
                    <a:lnTo>
                      <a:pt x="15" y="74"/>
                    </a:lnTo>
                    <a:lnTo>
                      <a:pt x="19" y="59"/>
                    </a:lnTo>
                    <a:lnTo>
                      <a:pt x="25" y="45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Freeform 811"/>
              <p:cNvSpPr/>
              <p:nvPr/>
            </p:nvSpPr>
            <p:spPr bwMode="auto">
              <a:xfrm>
                <a:off x="6523038" y="1739900"/>
                <a:ext cx="25400" cy="61913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9"/>
                  </a:cxn>
                  <a:cxn ang="0">
                    <a:pos x="17" y="56"/>
                  </a:cxn>
                  <a:cxn ang="0">
                    <a:pos x="8" y="82"/>
                  </a:cxn>
                  <a:cxn ang="0">
                    <a:pos x="4" y="96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4" y="116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10" y="112"/>
                  </a:cxn>
                  <a:cxn ang="0">
                    <a:pos x="10" y="112"/>
                  </a:cxn>
                  <a:cxn ang="0">
                    <a:pos x="13" y="99"/>
                  </a:cxn>
                  <a:cxn ang="0">
                    <a:pos x="16" y="85"/>
                  </a:cxn>
                  <a:cxn ang="0">
                    <a:pos x="25" y="58"/>
                  </a:cxn>
                  <a:cxn ang="0">
                    <a:pos x="37" y="32"/>
                  </a:cxn>
                  <a:cxn ang="0">
                    <a:pos x="47" y="5"/>
                  </a:cxn>
                  <a:cxn ang="0">
                    <a:pos x="47" y="5"/>
                  </a:cxn>
                  <a:cxn ang="0">
                    <a:pos x="48" y="3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5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8" h="117">
                    <a:moveTo>
                      <a:pt x="39" y="3"/>
                    </a:moveTo>
                    <a:lnTo>
                      <a:pt x="39" y="3"/>
                    </a:lnTo>
                    <a:lnTo>
                      <a:pt x="27" y="29"/>
                    </a:lnTo>
                    <a:lnTo>
                      <a:pt x="17" y="56"/>
                    </a:lnTo>
                    <a:lnTo>
                      <a:pt x="8" y="82"/>
                    </a:lnTo>
                    <a:lnTo>
                      <a:pt x="4" y="96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3" y="99"/>
                    </a:lnTo>
                    <a:lnTo>
                      <a:pt x="16" y="85"/>
                    </a:lnTo>
                    <a:lnTo>
                      <a:pt x="25" y="58"/>
                    </a:lnTo>
                    <a:lnTo>
                      <a:pt x="37" y="32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Freeform 812"/>
              <p:cNvSpPr/>
              <p:nvPr/>
            </p:nvSpPr>
            <p:spPr bwMode="auto">
              <a:xfrm>
                <a:off x="6572250" y="1743075"/>
                <a:ext cx="28575" cy="61913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45" y="2"/>
                  </a:cxn>
                  <a:cxn ang="0">
                    <a:pos x="37" y="14"/>
                  </a:cxn>
                  <a:cxn ang="0">
                    <a:pos x="28" y="27"/>
                  </a:cxn>
                  <a:cxn ang="0">
                    <a:pos x="22" y="40"/>
                  </a:cxn>
                  <a:cxn ang="0">
                    <a:pos x="16" y="54"/>
                  </a:cxn>
                  <a:cxn ang="0">
                    <a:pos x="11" y="67"/>
                  </a:cxn>
                  <a:cxn ang="0">
                    <a:pos x="7" y="82"/>
                  </a:cxn>
                  <a:cxn ang="0">
                    <a:pos x="3" y="96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0" y="114"/>
                  </a:cxn>
                  <a:cxn ang="0">
                    <a:pos x="3" y="116"/>
                  </a:cxn>
                  <a:cxn ang="0">
                    <a:pos x="6" y="117"/>
                  </a:cxn>
                  <a:cxn ang="0">
                    <a:pos x="8" y="115"/>
                  </a:cxn>
                  <a:cxn ang="0">
                    <a:pos x="14" y="108"/>
                  </a:cxn>
                  <a:cxn ang="0">
                    <a:pos x="14" y="108"/>
                  </a:cxn>
                  <a:cxn ang="0">
                    <a:pos x="16" y="106"/>
                  </a:cxn>
                  <a:cxn ang="0">
                    <a:pos x="15" y="104"/>
                  </a:cxn>
                  <a:cxn ang="0">
                    <a:pos x="14" y="102"/>
                  </a:cxn>
                  <a:cxn ang="0">
                    <a:pos x="12" y="101"/>
                  </a:cxn>
                  <a:cxn ang="0">
                    <a:pos x="12" y="101"/>
                  </a:cxn>
                  <a:cxn ang="0">
                    <a:pos x="18" y="75"/>
                  </a:cxn>
                  <a:cxn ang="0">
                    <a:pos x="22" y="63"/>
                  </a:cxn>
                  <a:cxn ang="0">
                    <a:pos x="27" y="52"/>
                  </a:cxn>
                  <a:cxn ang="0">
                    <a:pos x="33" y="39"/>
                  </a:cxn>
                  <a:cxn ang="0">
                    <a:pos x="39" y="28"/>
                  </a:cxn>
                  <a:cxn ang="0">
                    <a:pos x="45" y="18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6" y="0"/>
                  </a:cxn>
                  <a:cxn ang="0">
                    <a:pos x="45" y="2"/>
                  </a:cxn>
                  <a:cxn ang="0">
                    <a:pos x="45" y="2"/>
                  </a:cxn>
                </a:cxnLst>
                <a:rect l="0" t="0" r="r" b="b"/>
                <a:pathLst>
                  <a:path w="54" h="117">
                    <a:moveTo>
                      <a:pt x="45" y="2"/>
                    </a:moveTo>
                    <a:lnTo>
                      <a:pt x="45" y="2"/>
                    </a:lnTo>
                    <a:lnTo>
                      <a:pt x="37" y="14"/>
                    </a:lnTo>
                    <a:lnTo>
                      <a:pt x="28" y="27"/>
                    </a:lnTo>
                    <a:lnTo>
                      <a:pt x="22" y="40"/>
                    </a:lnTo>
                    <a:lnTo>
                      <a:pt x="16" y="54"/>
                    </a:lnTo>
                    <a:lnTo>
                      <a:pt x="11" y="67"/>
                    </a:lnTo>
                    <a:lnTo>
                      <a:pt x="7" y="82"/>
                    </a:lnTo>
                    <a:lnTo>
                      <a:pt x="3" y="96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3" y="116"/>
                    </a:lnTo>
                    <a:lnTo>
                      <a:pt x="6" y="117"/>
                    </a:lnTo>
                    <a:lnTo>
                      <a:pt x="8" y="115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8" y="75"/>
                    </a:lnTo>
                    <a:lnTo>
                      <a:pt x="22" y="63"/>
                    </a:lnTo>
                    <a:lnTo>
                      <a:pt x="27" y="52"/>
                    </a:lnTo>
                    <a:lnTo>
                      <a:pt x="33" y="39"/>
                    </a:lnTo>
                    <a:lnTo>
                      <a:pt x="39" y="28"/>
                    </a:lnTo>
                    <a:lnTo>
                      <a:pt x="45" y="18"/>
                    </a:lnTo>
                    <a:lnTo>
                      <a:pt x="53" y="6"/>
                    </a:lnTo>
                    <a:lnTo>
                      <a:pt x="53" y="6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5" y="2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Freeform 813"/>
              <p:cNvSpPr/>
              <p:nvPr/>
            </p:nvSpPr>
            <p:spPr bwMode="auto">
              <a:xfrm>
                <a:off x="6629400" y="1741488"/>
                <a:ext cx="28575" cy="55563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44" y="3"/>
                  </a:cxn>
                  <a:cxn ang="0">
                    <a:pos x="39" y="14"/>
                  </a:cxn>
                  <a:cxn ang="0">
                    <a:pos x="35" y="26"/>
                  </a:cxn>
                  <a:cxn ang="0">
                    <a:pos x="35" y="26"/>
                  </a:cxn>
                  <a:cxn ang="0">
                    <a:pos x="34" y="32"/>
                  </a:cxn>
                  <a:cxn ang="0">
                    <a:pos x="33" y="38"/>
                  </a:cxn>
                  <a:cxn ang="0">
                    <a:pos x="32" y="44"/>
                  </a:cxn>
                  <a:cxn ang="0">
                    <a:pos x="31" y="48"/>
                  </a:cxn>
                  <a:cxn ang="0">
                    <a:pos x="30" y="50"/>
                  </a:cxn>
                  <a:cxn ang="0">
                    <a:pos x="30" y="50"/>
                  </a:cxn>
                  <a:cxn ang="0">
                    <a:pos x="25" y="55"/>
                  </a:cxn>
                  <a:cxn ang="0">
                    <a:pos x="22" y="61"/>
                  </a:cxn>
                  <a:cxn ang="0">
                    <a:pos x="15" y="73"/>
                  </a:cxn>
                  <a:cxn ang="0">
                    <a:pos x="9" y="86"/>
                  </a:cxn>
                  <a:cxn ang="0">
                    <a:pos x="5" y="91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5"/>
                  </a:cxn>
                  <a:cxn ang="0">
                    <a:pos x="6" y="104"/>
                  </a:cxn>
                  <a:cxn ang="0">
                    <a:pos x="7" y="103"/>
                  </a:cxn>
                  <a:cxn ang="0">
                    <a:pos x="7" y="103"/>
                  </a:cxn>
                  <a:cxn ang="0">
                    <a:pos x="14" y="94"/>
                  </a:cxn>
                  <a:cxn ang="0">
                    <a:pos x="21" y="84"/>
                  </a:cxn>
                  <a:cxn ang="0">
                    <a:pos x="31" y="63"/>
                  </a:cxn>
                  <a:cxn ang="0">
                    <a:pos x="31" y="63"/>
                  </a:cxn>
                  <a:cxn ang="0">
                    <a:pos x="34" y="60"/>
                  </a:cxn>
                  <a:cxn ang="0">
                    <a:pos x="37" y="57"/>
                  </a:cxn>
                  <a:cxn ang="0">
                    <a:pos x="39" y="54"/>
                  </a:cxn>
                  <a:cxn ang="0">
                    <a:pos x="40" y="50"/>
                  </a:cxn>
                  <a:cxn ang="0">
                    <a:pos x="40" y="50"/>
                  </a:cxn>
                  <a:cxn ang="0">
                    <a:pos x="42" y="38"/>
                  </a:cxn>
                  <a:cxn ang="0">
                    <a:pos x="44" y="28"/>
                  </a:cxn>
                  <a:cxn ang="0">
                    <a:pos x="48" y="18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3" y="5"/>
                  </a:cxn>
                  <a:cxn ang="0">
                    <a:pos x="53" y="4"/>
                  </a:cxn>
                  <a:cxn ang="0">
                    <a:pos x="51" y="1"/>
                  </a:cxn>
                  <a:cxn ang="0">
                    <a:pos x="48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3"/>
                  </a:cxn>
                  <a:cxn ang="0">
                    <a:pos x="44" y="3"/>
                  </a:cxn>
                </a:cxnLst>
                <a:rect l="0" t="0" r="r" b="b"/>
                <a:pathLst>
                  <a:path w="53" h="105">
                    <a:moveTo>
                      <a:pt x="44" y="3"/>
                    </a:moveTo>
                    <a:lnTo>
                      <a:pt x="44" y="3"/>
                    </a:lnTo>
                    <a:lnTo>
                      <a:pt x="39" y="14"/>
                    </a:lnTo>
                    <a:lnTo>
                      <a:pt x="35" y="26"/>
                    </a:lnTo>
                    <a:lnTo>
                      <a:pt x="35" y="26"/>
                    </a:lnTo>
                    <a:lnTo>
                      <a:pt x="34" y="32"/>
                    </a:lnTo>
                    <a:lnTo>
                      <a:pt x="33" y="38"/>
                    </a:lnTo>
                    <a:lnTo>
                      <a:pt x="32" y="44"/>
                    </a:lnTo>
                    <a:lnTo>
                      <a:pt x="3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25" y="55"/>
                    </a:lnTo>
                    <a:lnTo>
                      <a:pt x="22" y="61"/>
                    </a:lnTo>
                    <a:lnTo>
                      <a:pt x="15" y="73"/>
                    </a:lnTo>
                    <a:lnTo>
                      <a:pt x="9" y="86"/>
                    </a:lnTo>
                    <a:lnTo>
                      <a:pt x="5" y="91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5"/>
                    </a:lnTo>
                    <a:lnTo>
                      <a:pt x="6" y="104"/>
                    </a:lnTo>
                    <a:lnTo>
                      <a:pt x="7" y="103"/>
                    </a:lnTo>
                    <a:lnTo>
                      <a:pt x="7" y="103"/>
                    </a:lnTo>
                    <a:lnTo>
                      <a:pt x="14" y="94"/>
                    </a:lnTo>
                    <a:lnTo>
                      <a:pt x="21" y="84"/>
                    </a:lnTo>
                    <a:lnTo>
                      <a:pt x="31" y="63"/>
                    </a:lnTo>
                    <a:lnTo>
                      <a:pt x="31" y="63"/>
                    </a:lnTo>
                    <a:lnTo>
                      <a:pt x="34" y="60"/>
                    </a:lnTo>
                    <a:lnTo>
                      <a:pt x="37" y="57"/>
                    </a:lnTo>
                    <a:lnTo>
                      <a:pt x="39" y="54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2" y="38"/>
                    </a:lnTo>
                    <a:lnTo>
                      <a:pt x="44" y="28"/>
                    </a:lnTo>
                    <a:lnTo>
                      <a:pt x="48" y="18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3" name="Freeform 814"/>
              <p:cNvSpPr/>
              <p:nvPr/>
            </p:nvSpPr>
            <p:spPr bwMode="auto">
              <a:xfrm>
                <a:off x="6673850" y="1739900"/>
                <a:ext cx="20638" cy="539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9" y="16"/>
                  </a:cxn>
                  <a:cxn ang="0">
                    <a:pos x="26" y="28"/>
                  </a:cxn>
                  <a:cxn ang="0">
                    <a:pos x="22" y="40"/>
                  </a:cxn>
                  <a:cxn ang="0">
                    <a:pos x="18" y="51"/>
                  </a:cxn>
                  <a:cxn ang="0">
                    <a:pos x="8" y="74"/>
                  </a:cxn>
                  <a:cxn ang="0">
                    <a:pos x="4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1"/>
                  </a:cxn>
                  <a:cxn ang="0">
                    <a:pos x="2" y="102"/>
                  </a:cxn>
                  <a:cxn ang="0">
                    <a:pos x="4" y="103"/>
                  </a:cxn>
                  <a:cxn ang="0">
                    <a:pos x="5" y="103"/>
                  </a:cxn>
                  <a:cxn ang="0">
                    <a:pos x="7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2" y="88"/>
                  </a:cxn>
                  <a:cxn ang="0">
                    <a:pos x="17" y="76"/>
                  </a:cxn>
                  <a:cxn ang="0">
                    <a:pos x="27" y="53"/>
                  </a:cxn>
                  <a:cxn ang="0">
                    <a:pos x="32" y="41"/>
                  </a:cxn>
                  <a:cxn ang="0">
                    <a:pos x="36" y="29"/>
                  </a:cxn>
                  <a:cxn ang="0">
                    <a:pos x="39" y="16"/>
                  </a:cxn>
                  <a:cxn ang="0">
                    <a:pos x="41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1" h="103">
                    <a:moveTo>
                      <a:pt x="32" y="4"/>
                    </a:moveTo>
                    <a:lnTo>
                      <a:pt x="32" y="4"/>
                    </a:lnTo>
                    <a:lnTo>
                      <a:pt x="29" y="16"/>
                    </a:lnTo>
                    <a:lnTo>
                      <a:pt x="26" y="28"/>
                    </a:lnTo>
                    <a:lnTo>
                      <a:pt x="22" y="40"/>
                    </a:lnTo>
                    <a:lnTo>
                      <a:pt x="18" y="51"/>
                    </a:lnTo>
                    <a:lnTo>
                      <a:pt x="8" y="74"/>
                    </a:lnTo>
                    <a:lnTo>
                      <a:pt x="4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2"/>
                    </a:lnTo>
                    <a:lnTo>
                      <a:pt x="4" y="103"/>
                    </a:lnTo>
                    <a:lnTo>
                      <a:pt x="5" y="103"/>
                    </a:lnTo>
                    <a:lnTo>
                      <a:pt x="7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88"/>
                    </a:lnTo>
                    <a:lnTo>
                      <a:pt x="17" y="76"/>
                    </a:lnTo>
                    <a:lnTo>
                      <a:pt x="27" y="53"/>
                    </a:lnTo>
                    <a:lnTo>
                      <a:pt x="32" y="41"/>
                    </a:lnTo>
                    <a:lnTo>
                      <a:pt x="36" y="29"/>
                    </a:lnTo>
                    <a:lnTo>
                      <a:pt x="39" y="16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4" name="Freeform 815"/>
              <p:cNvSpPr/>
              <p:nvPr/>
            </p:nvSpPr>
            <p:spPr bwMode="auto">
              <a:xfrm>
                <a:off x="6811963" y="1671638"/>
                <a:ext cx="9525" cy="38100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11" y="58"/>
                  </a:cxn>
                  <a:cxn ang="0">
                    <a:pos x="10" y="51"/>
                  </a:cxn>
                  <a:cxn ang="0">
                    <a:pos x="9" y="44"/>
                  </a:cxn>
                  <a:cxn ang="0">
                    <a:pos x="10" y="33"/>
                  </a:cxn>
                  <a:cxn ang="0">
                    <a:pos x="10" y="3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1" y="20"/>
                  </a:cxn>
                  <a:cxn ang="0">
                    <a:pos x="0" y="40"/>
                  </a:cxn>
                  <a:cxn ang="0">
                    <a:pos x="0" y="50"/>
                  </a:cxn>
                  <a:cxn ang="0">
                    <a:pos x="2" y="59"/>
                  </a:cxn>
                  <a:cxn ang="0">
                    <a:pos x="3" y="63"/>
                  </a:cxn>
                  <a:cxn ang="0">
                    <a:pos x="5" y="66"/>
                  </a:cxn>
                  <a:cxn ang="0">
                    <a:pos x="7" y="69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3" y="72"/>
                  </a:cxn>
                  <a:cxn ang="0">
                    <a:pos x="15" y="72"/>
                  </a:cxn>
                  <a:cxn ang="0">
                    <a:pos x="17" y="70"/>
                  </a:cxn>
                  <a:cxn ang="0">
                    <a:pos x="17" y="68"/>
                  </a:cxn>
                  <a:cxn ang="0">
                    <a:pos x="17" y="62"/>
                  </a:cxn>
                  <a:cxn ang="0">
                    <a:pos x="17" y="62"/>
                  </a:cxn>
                  <a:cxn ang="0">
                    <a:pos x="17" y="59"/>
                  </a:cxn>
                  <a:cxn ang="0">
                    <a:pos x="15" y="58"/>
                  </a:cxn>
                  <a:cxn ang="0">
                    <a:pos x="13" y="57"/>
                  </a:cxn>
                  <a:cxn ang="0">
                    <a:pos x="11" y="58"/>
                  </a:cxn>
                  <a:cxn ang="0">
                    <a:pos x="11" y="58"/>
                  </a:cxn>
                </a:cxnLst>
                <a:rect l="0" t="0" r="r" b="b"/>
                <a:pathLst>
                  <a:path w="17" h="72">
                    <a:moveTo>
                      <a:pt x="11" y="58"/>
                    </a:moveTo>
                    <a:lnTo>
                      <a:pt x="11" y="58"/>
                    </a:lnTo>
                    <a:lnTo>
                      <a:pt x="10" y="51"/>
                    </a:lnTo>
                    <a:lnTo>
                      <a:pt x="9" y="44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2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3" y="63"/>
                    </a:lnTo>
                    <a:lnTo>
                      <a:pt x="5" y="66"/>
                    </a:lnTo>
                    <a:lnTo>
                      <a:pt x="7" y="69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7" y="59"/>
                    </a:lnTo>
                    <a:lnTo>
                      <a:pt x="15" y="58"/>
                    </a:lnTo>
                    <a:lnTo>
                      <a:pt x="13" y="57"/>
                    </a:lnTo>
                    <a:lnTo>
                      <a:pt x="11" y="58"/>
                    </a:lnTo>
                    <a:lnTo>
                      <a:pt x="1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5" name="Freeform 816"/>
              <p:cNvSpPr/>
              <p:nvPr/>
            </p:nvSpPr>
            <p:spPr bwMode="auto">
              <a:xfrm>
                <a:off x="6843713" y="1644650"/>
                <a:ext cx="22225" cy="55563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9" y="6"/>
                  </a:cxn>
                  <a:cxn ang="0">
                    <a:pos x="26" y="12"/>
                  </a:cxn>
                  <a:cxn ang="0">
                    <a:pos x="20" y="23"/>
                  </a:cxn>
                  <a:cxn ang="0">
                    <a:pos x="16" y="35"/>
                  </a:cxn>
                  <a:cxn ang="0">
                    <a:pos x="13" y="48"/>
                  </a:cxn>
                  <a:cxn ang="0">
                    <a:pos x="8" y="73"/>
                  </a:cxn>
                  <a:cxn ang="0">
                    <a:pos x="5" y="86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1" y="101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9" y="102"/>
                  </a:cxn>
                  <a:cxn ang="0">
                    <a:pos x="13" y="91"/>
                  </a:cxn>
                  <a:cxn ang="0">
                    <a:pos x="17" y="81"/>
                  </a:cxn>
                  <a:cxn ang="0">
                    <a:pos x="23" y="58"/>
                  </a:cxn>
                  <a:cxn ang="0">
                    <a:pos x="23" y="58"/>
                  </a:cxn>
                  <a:cxn ang="0">
                    <a:pos x="25" y="45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3" y="20"/>
                  </a:cxn>
                  <a:cxn ang="0">
                    <a:pos x="36" y="1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1" y="6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9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104">
                    <a:moveTo>
                      <a:pt x="33" y="1"/>
                    </a:moveTo>
                    <a:lnTo>
                      <a:pt x="33" y="1"/>
                    </a:lnTo>
                    <a:lnTo>
                      <a:pt x="29" y="6"/>
                    </a:lnTo>
                    <a:lnTo>
                      <a:pt x="26" y="12"/>
                    </a:lnTo>
                    <a:lnTo>
                      <a:pt x="20" y="23"/>
                    </a:lnTo>
                    <a:lnTo>
                      <a:pt x="16" y="35"/>
                    </a:lnTo>
                    <a:lnTo>
                      <a:pt x="13" y="48"/>
                    </a:lnTo>
                    <a:lnTo>
                      <a:pt x="8" y="73"/>
                    </a:lnTo>
                    <a:lnTo>
                      <a:pt x="5" y="86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9" y="102"/>
                    </a:lnTo>
                    <a:lnTo>
                      <a:pt x="13" y="91"/>
                    </a:lnTo>
                    <a:lnTo>
                      <a:pt x="17" y="81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5" y="45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3" y="20"/>
                    </a:lnTo>
                    <a:lnTo>
                      <a:pt x="36" y="14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6" name="Freeform 817"/>
              <p:cNvSpPr/>
              <p:nvPr/>
            </p:nvSpPr>
            <p:spPr bwMode="auto">
              <a:xfrm>
                <a:off x="6719888" y="1743075"/>
                <a:ext cx="9525" cy="47625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2"/>
                  </a:cxn>
                  <a:cxn ang="0">
                    <a:pos x="15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8" y="25"/>
                  </a:cxn>
                  <a:cxn ang="0">
                    <a:pos x="8" y="44"/>
                  </a:cxn>
                  <a:cxn ang="0">
                    <a:pos x="8" y="55"/>
                  </a:cxn>
                  <a:cxn ang="0">
                    <a:pos x="7" y="65"/>
                  </a:cxn>
                  <a:cxn ang="0">
                    <a:pos x="4" y="74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86"/>
                  </a:cxn>
                  <a:cxn ang="0">
                    <a:pos x="0" y="88"/>
                  </a:cxn>
                  <a:cxn ang="0">
                    <a:pos x="3" y="91"/>
                  </a:cxn>
                  <a:cxn ang="0">
                    <a:pos x="4" y="91"/>
                  </a:cxn>
                  <a:cxn ang="0">
                    <a:pos x="7" y="91"/>
                  </a:cxn>
                  <a:cxn ang="0">
                    <a:pos x="8" y="91"/>
                  </a:cxn>
                  <a:cxn ang="0">
                    <a:pos x="9" y="89"/>
                  </a:cxn>
                  <a:cxn ang="0">
                    <a:pos x="9" y="89"/>
                  </a:cxn>
                  <a:cxn ang="0">
                    <a:pos x="13" y="79"/>
                  </a:cxn>
                  <a:cxn ang="0">
                    <a:pos x="15" y="68"/>
                  </a:cxn>
                  <a:cxn ang="0">
                    <a:pos x="17" y="58"/>
                  </a:cxn>
                  <a:cxn ang="0">
                    <a:pos x="17" y="48"/>
                  </a:cxn>
                  <a:cxn ang="0">
                    <a:pos x="17" y="26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7" h="91">
                    <a:moveTo>
                      <a:pt x="16" y="4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5"/>
                    </a:lnTo>
                    <a:lnTo>
                      <a:pt x="8" y="44"/>
                    </a:lnTo>
                    <a:lnTo>
                      <a:pt x="8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89"/>
                    </a:lnTo>
                    <a:lnTo>
                      <a:pt x="9" y="89"/>
                    </a:lnTo>
                    <a:lnTo>
                      <a:pt x="13" y="79"/>
                    </a:lnTo>
                    <a:lnTo>
                      <a:pt x="15" y="68"/>
                    </a:lnTo>
                    <a:lnTo>
                      <a:pt x="17" y="58"/>
                    </a:lnTo>
                    <a:lnTo>
                      <a:pt x="17" y="48"/>
                    </a:lnTo>
                    <a:lnTo>
                      <a:pt x="17" y="26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7" name="Freeform 818"/>
              <p:cNvSpPr/>
              <p:nvPr/>
            </p:nvSpPr>
            <p:spPr bwMode="auto">
              <a:xfrm>
                <a:off x="6754813" y="1758950"/>
                <a:ext cx="12700" cy="49213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1"/>
                  </a:cxn>
                  <a:cxn ang="0">
                    <a:pos x="22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1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18"/>
                  </a:cxn>
                  <a:cxn ang="0">
                    <a:pos x="13" y="30"/>
                  </a:cxn>
                  <a:cxn ang="0">
                    <a:pos x="11" y="42"/>
                  </a:cxn>
                  <a:cxn ang="0">
                    <a:pos x="8" y="55"/>
                  </a:cxn>
                  <a:cxn ang="0">
                    <a:pos x="8" y="55"/>
                  </a:cxn>
                  <a:cxn ang="0">
                    <a:pos x="5" y="63"/>
                  </a:cxn>
                  <a:cxn ang="0">
                    <a:pos x="2" y="72"/>
                  </a:cxn>
                  <a:cxn ang="0">
                    <a:pos x="0" y="76"/>
                  </a:cxn>
                  <a:cxn ang="0">
                    <a:pos x="0" y="82"/>
                  </a:cxn>
                  <a:cxn ang="0">
                    <a:pos x="2" y="86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7" y="92"/>
                  </a:cxn>
                  <a:cxn ang="0">
                    <a:pos x="8" y="92"/>
                  </a:cxn>
                  <a:cxn ang="0">
                    <a:pos x="10" y="91"/>
                  </a:cxn>
                  <a:cxn ang="0">
                    <a:pos x="11" y="90"/>
                  </a:cxn>
                  <a:cxn ang="0">
                    <a:pos x="12" y="88"/>
                  </a:cxn>
                  <a:cxn ang="0">
                    <a:pos x="12" y="87"/>
                  </a:cxn>
                  <a:cxn ang="0">
                    <a:pos x="12" y="85"/>
                  </a:cxn>
                  <a:cxn ang="0">
                    <a:pos x="12" y="85"/>
                  </a:cxn>
                  <a:cxn ang="0">
                    <a:pos x="10" y="82"/>
                  </a:cxn>
                  <a:cxn ang="0">
                    <a:pos x="10" y="77"/>
                  </a:cxn>
                  <a:cxn ang="0">
                    <a:pos x="11" y="72"/>
                  </a:cxn>
                  <a:cxn ang="0">
                    <a:pos x="13" y="68"/>
                  </a:cxn>
                  <a:cxn ang="0">
                    <a:pos x="16" y="59"/>
                  </a:cxn>
                  <a:cxn ang="0">
                    <a:pos x="18" y="51"/>
                  </a:cxn>
                  <a:cxn ang="0">
                    <a:pos x="18" y="51"/>
                  </a:cxn>
                  <a:cxn ang="0">
                    <a:pos x="20" y="39"/>
                  </a:cxn>
                  <a:cxn ang="0">
                    <a:pos x="22" y="28"/>
                  </a:cxn>
                  <a:cxn ang="0">
                    <a:pos x="24" y="17"/>
                  </a:cxn>
                  <a:cxn ang="0">
                    <a:pos x="24" y="5"/>
                  </a:cxn>
                  <a:cxn ang="0">
                    <a:pos x="24" y="5"/>
                  </a:cxn>
                </a:cxnLst>
                <a:rect l="0" t="0" r="r" b="b"/>
                <a:pathLst>
                  <a:path w="24" h="92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18"/>
                    </a:lnTo>
                    <a:lnTo>
                      <a:pt x="13" y="30"/>
                    </a:lnTo>
                    <a:lnTo>
                      <a:pt x="11" y="42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2" y="72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2" y="86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7" y="92"/>
                    </a:lnTo>
                    <a:lnTo>
                      <a:pt x="8" y="92"/>
                    </a:lnTo>
                    <a:lnTo>
                      <a:pt x="10" y="91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0" y="82"/>
                    </a:lnTo>
                    <a:lnTo>
                      <a:pt x="10" y="77"/>
                    </a:lnTo>
                    <a:lnTo>
                      <a:pt x="11" y="72"/>
                    </a:lnTo>
                    <a:lnTo>
                      <a:pt x="13" y="68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0" y="39"/>
                    </a:lnTo>
                    <a:lnTo>
                      <a:pt x="22" y="28"/>
                    </a:lnTo>
                    <a:lnTo>
                      <a:pt x="24" y="17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8" name="Freeform 821"/>
              <p:cNvSpPr/>
              <p:nvPr/>
            </p:nvSpPr>
            <p:spPr bwMode="auto">
              <a:xfrm>
                <a:off x="6418263" y="1346200"/>
                <a:ext cx="39688" cy="65088"/>
              </a:xfrm>
              <a:custGeom>
                <a:avLst/>
                <a:gdLst/>
                <a:ahLst/>
                <a:cxnLst>
                  <a:cxn ang="0">
                    <a:pos x="63" y="3"/>
                  </a:cxn>
                  <a:cxn ang="0">
                    <a:pos x="63" y="3"/>
                  </a:cxn>
                  <a:cxn ang="0">
                    <a:pos x="61" y="12"/>
                  </a:cxn>
                  <a:cxn ang="0">
                    <a:pos x="59" y="19"/>
                  </a:cxn>
                  <a:cxn ang="0">
                    <a:pos x="52" y="33"/>
                  </a:cxn>
                  <a:cxn ang="0">
                    <a:pos x="43" y="48"/>
                  </a:cxn>
                  <a:cxn ang="0">
                    <a:pos x="33" y="61"/>
                  </a:cxn>
                  <a:cxn ang="0">
                    <a:pos x="24" y="75"/>
                  </a:cxn>
                  <a:cxn ang="0">
                    <a:pos x="15" y="88"/>
                  </a:cxn>
                  <a:cxn ang="0">
                    <a:pos x="6" y="102"/>
                  </a:cxn>
                  <a:cxn ang="0">
                    <a:pos x="3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2" y="122"/>
                  </a:cxn>
                  <a:cxn ang="0">
                    <a:pos x="3" y="123"/>
                  </a:cxn>
                  <a:cxn ang="0">
                    <a:pos x="5" y="123"/>
                  </a:cxn>
                  <a:cxn ang="0">
                    <a:pos x="6" y="123"/>
                  </a:cxn>
                  <a:cxn ang="0">
                    <a:pos x="8" y="121"/>
                  </a:cxn>
                  <a:cxn ang="0">
                    <a:pos x="10" y="120"/>
                  </a:cxn>
                  <a:cxn ang="0">
                    <a:pos x="10" y="120"/>
                  </a:cxn>
                  <a:cxn ang="0">
                    <a:pos x="13" y="112"/>
                  </a:cxn>
                  <a:cxn ang="0">
                    <a:pos x="16" y="105"/>
                  </a:cxn>
                  <a:cxn ang="0">
                    <a:pos x="24" y="90"/>
                  </a:cxn>
                  <a:cxn ang="0">
                    <a:pos x="33" y="77"/>
                  </a:cxn>
                  <a:cxn ang="0">
                    <a:pos x="43" y="63"/>
                  </a:cxn>
                  <a:cxn ang="0">
                    <a:pos x="52" y="50"/>
                  </a:cxn>
                  <a:cxn ang="0">
                    <a:pos x="61" y="36"/>
                  </a:cxn>
                  <a:cxn ang="0">
                    <a:pos x="67" y="22"/>
                  </a:cxn>
                  <a:cxn ang="0">
                    <a:pos x="70" y="14"/>
                  </a:cxn>
                  <a:cxn ang="0">
                    <a:pos x="73" y="6"/>
                  </a:cxn>
                  <a:cxn ang="0">
                    <a:pos x="73" y="6"/>
                  </a:cxn>
                  <a:cxn ang="0">
                    <a:pos x="73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4" y="1"/>
                  </a:cxn>
                  <a:cxn ang="0">
                    <a:pos x="63" y="3"/>
                  </a:cxn>
                  <a:cxn ang="0">
                    <a:pos x="63" y="3"/>
                  </a:cxn>
                </a:cxnLst>
                <a:rect l="0" t="0" r="r" b="b"/>
                <a:pathLst>
                  <a:path w="73" h="123">
                    <a:moveTo>
                      <a:pt x="63" y="3"/>
                    </a:moveTo>
                    <a:lnTo>
                      <a:pt x="63" y="3"/>
                    </a:lnTo>
                    <a:lnTo>
                      <a:pt x="61" y="12"/>
                    </a:lnTo>
                    <a:lnTo>
                      <a:pt x="59" y="19"/>
                    </a:lnTo>
                    <a:lnTo>
                      <a:pt x="52" y="33"/>
                    </a:lnTo>
                    <a:lnTo>
                      <a:pt x="43" y="48"/>
                    </a:lnTo>
                    <a:lnTo>
                      <a:pt x="33" y="61"/>
                    </a:lnTo>
                    <a:lnTo>
                      <a:pt x="24" y="75"/>
                    </a:lnTo>
                    <a:lnTo>
                      <a:pt x="15" y="88"/>
                    </a:lnTo>
                    <a:lnTo>
                      <a:pt x="6" y="102"/>
                    </a:lnTo>
                    <a:lnTo>
                      <a:pt x="3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2" y="122"/>
                    </a:lnTo>
                    <a:lnTo>
                      <a:pt x="3" y="123"/>
                    </a:lnTo>
                    <a:lnTo>
                      <a:pt x="5" y="123"/>
                    </a:lnTo>
                    <a:lnTo>
                      <a:pt x="6" y="123"/>
                    </a:lnTo>
                    <a:lnTo>
                      <a:pt x="8" y="121"/>
                    </a:lnTo>
                    <a:lnTo>
                      <a:pt x="10" y="120"/>
                    </a:lnTo>
                    <a:lnTo>
                      <a:pt x="10" y="120"/>
                    </a:lnTo>
                    <a:lnTo>
                      <a:pt x="13" y="112"/>
                    </a:lnTo>
                    <a:lnTo>
                      <a:pt x="16" y="105"/>
                    </a:lnTo>
                    <a:lnTo>
                      <a:pt x="24" y="90"/>
                    </a:lnTo>
                    <a:lnTo>
                      <a:pt x="33" y="77"/>
                    </a:lnTo>
                    <a:lnTo>
                      <a:pt x="43" y="63"/>
                    </a:lnTo>
                    <a:lnTo>
                      <a:pt x="52" y="50"/>
                    </a:lnTo>
                    <a:lnTo>
                      <a:pt x="61" y="36"/>
                    </a:lnTo>
                    <a:lnTo>
                      <a:pt x="67" y="22"/>
                    </a:lnTo>
                    <a:lnTo>
                      <a:pt x="70" y="1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63" y="3"/>
                    </a:lnTo>
                    <a:lnTo>
                      <a:pt x="6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49" name="Freeform 822"/>
              <p:cNvSpPr/>
              <p:nvPr/>
            </p:nvSpPr>
            <p:spPr bwMode="auto">
              <a:xfrm>
                <a:off x="6462713" y="1366838"/>
                <a:ext cx="34925" cy="5080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58" y="2"/>
                  </a:cxn>
                  <a:cxn ang="0">
                    <a:pos x="42" y="24"/>
                  </a:cxn>
                  <a:cxn ang="0">
                    <a:pos x="29" y="46"/>
                  </a:cxn>
                  <a:cxn ang="0">
                    <a:pos x="1" y="90"/>
                  </a:cxn>
                  <a:cxn ang="0">
                    <a:pos x="1" y="90"/>
                  </a:cxn>
                  <a:cxn ang="0">
                    <a:pos x="0" y="92"/>
                  </a:cxn>
                  <a:cxn ang="0">
                    <a:pos x="1" y="94"/>
                  </a:cxn>
                  <a:cxn ang="0">
                    <a:pos x="1" y="95"/>
                  </a:cxn>
                  <a:cxn ang="0">
                    <a:pos x="3" y="97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8" y="97"/>
                  </a:cxn>
                  <a:cxn ang="0">
                    <a:pos x="9" y="95"/>
                  </a:cxn>
                  <a:cxn ang="0">
                    <a:pos x="9" y="95"/>
                  </a:cxn>
                  <a:cxn ang="0">
                    <a:pos x="37" y="51"/>
                  </a:cxn>
                  <a:cxn ang="0">
                    <a:pos x="50" y="28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7" y="3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2"/>
                  </a:cxn>
                  <a:cxn ang="0">
                    <a:pos x="58" y="2"/>
                  </a:cxn>
                </a:cxnLst>
                <a:rect l="0" t="0" r="r" b="b"/>
                <a:pathLst>
                  <a:path w="67" h="97">
                    <a:moveTo>
                      <a:pt x="58" y="2"/>
                    </a:moveTo>
                    <a:lnTo>
                      <a:pt x="58" y="2"/>
                    </a:lnTo>
                    <a:lnTo>
                      <a:pt x="42" y="24"/>
                    </a:lnTo>
                    <a:lnTo>
                      <a:pt x="29" y="46"/>
                    </a:lnTo>
                    <a:lnTo>
                      <a:pt x="1" y="90"/>
                    </a:lnTo>
                    <a:lnTo>
                      <a:pt x="1" y="90"/>
                    </a:lnTo>
                    <a:lnTo>
                      <a:pt x="0" y="92"/>
                    </a:lnTo>
                    <a:lnTo>
                      <a:pt x="1" y="94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37" y="51"/>
                    </a:lnTo>
                    <a:lnTo>
                      <a:pt x="50" y="28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0" name="Freeform 823"/>
              <p:cNvSpPr/>
              <p:nvPr/>
            </p:nvSpPr>
            <p:spPr bwMode="auto">
              <a:xfrm>
                <a:off x="6569075" y="1604963"/>
                <a:ext cx="28575" cy="68263"/>
              </a:xfrm>
              <a:custGeom>
                <a:avLst/>
                <a:gdLst/>
                <a:ahLst/>
                <a:cxnLst>
                  <a:cxn ang="0">
                    <a:pos x="45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0" y="16"/>
                  </a:cxn>
                  <a:cxn ang="0">
                    <a:pos x="32" y="29"/>
                  </a:cxn>
                  <a:cxn ang="0">
                    <a:pos x="25" y="41"/>
                  </a:cxn>
                  <a:cxn ang="0">
                    <a:pos x="22" y="47"/>
                  </a:cxn>
                  <a:cxn ang="0">
                    <a:pos x="20" y="53"/>
                  </a:cxn>
                  <a:cxn ang="0">
                    <a:pos x="20" y="53"/>
                  </a:cxn>
                  <a:cxn ang="0">
                    <a:pos x="14" y="71"/>
                  </a:cxn>
                  <a:cxn ang="0">
                    <a:pos x="9" y="89"/>
                  </a:cxn>
                  <a:cxn ang="0">
                    <a:pos x="3" y="106"/>
                  </a:cxn>
                  <a:cxn ang="0">
                    <a:pos x="1" y="115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1" y="127"/>
                  </a:cxn>
                  <a:cxn ang="0">
                    <a:pos x="2" y="128"/>
                  </a:cxn>
                  <a:cxn ang="0">
                    <a:pos x="3" y="129"/>
                  </a:cxn>
                  <a:cxn ang="0">
                    <a:pos x="5" y="129"/>
                  </a:cxn>
                  <a:cxn ang="0">
                    <a:pos x="6" y="129"/>
                  </a:cxn>
                  <a:cxn ang="0">
                    <a:pos x="9" y="128"/>
                  </a:cxn>
                  <a:cxn ang="0">
                    <a:pos x="10" y="127"/>
                  </a:cxn>
                  <a:cxn ang="0">
                    <a:pos x="10" y="125"/>
                  </a:cxn>
                  <a:cxn ang="0">
                    <a:pos x="10" y="125"/>
                  </a:cxn>
                  <a:cxn ang="0">
                    <a:pos x="12" y="108"/>
                  </a:cxn>
                  <a:cxn ang="0">
                    <a:pos x="16" y="93"/>
                  </a:cxn>
                  <a:cxn ang="0">
                    <a:pos x="21" y="78"/>
                  </a:cxn>
                  <a:cxn ang="0">
                    <a:pos x="28" y="64"/>
                  </a:cxn>
                  <a:cxn ang="0">
                    <a:pos x="42" y="35"/>
                  </a:cxn>
                  <a:cxn ang="0">
                    <a:pos x="49" y="20"/>
                  </a:cxn>
                  <a:cxn ang="0">
                    <a:pos x="54" y="6"/>
                  </a:cxn>
                  <a:cxn ang="0">
                    <a:pos x="54" y="6"/>
                  </a:cxn>
                  <a:cxn ang="0">
                    <a:pos x="54" y="4"/>
                  </a:cxn>
                  <a:cxn ang="0">
                    <a:pos x="54" y="2"/>
                  </a:cxn>
                  <a:cxn ang="0">
                    <a:pos x="53" y="1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8" y="1"/>
                  </a:cxn>
                  <a:cxn ang="0">
                    <a:pos x="46" y="2"/>
                  </a:cxn>
                  <a:cxn ang="0">
                    <a:pos x="45" y="3"/>
                  </a:cxn>
                  <a:cxn ang="0">
                    <a:pos x="45" y="3"/>
                  </a:cxn>
                </a:cxnLst>
                <a:rect l="0" t="0" r="r" b="b"/>
                <a:pathLst>
                  <a:path w="54" h="129">
                    <a:moveTo>
                      <a:pt x="45" y="3"/>
                    </a:moveTo>
                    <a:lnTo>
                      <a:pt x="45" y="3"/>
                    </a:lnTo>
                    <a:lnTo>
                      <a:pt x="43" y="10"/>
                    </a:lnTo>
                    <a:lnTo>
                      <a:pt x="40" y="16"/>
                    </a:lnTo>
                    <a:lnTo>
                      <a:pt x="32" y="29"/>
                    </a:lnTo>
                    <a:lnTo>
                      <a:pt x="25" y="41"/>
                    </a:lnTo>
                    <a:lnTo>
                      <a:pt x="22" y="47"/>
                    </a:lnTo>
                    <a:lnTo>
                      <a:pt x="20" y="53"/>
                    </a:lnTo>
                    <a:lnTo>
                      <a:pt x="20" y="53"/>
                    </a:lnTo>
                    <a:lnTo>
                      <a:pt x="14" y="71"/>
                    </a:lnTo>
                    <a:lnTo>
                      <a:pt x="9" y="89"/>
                    </a:lnTo>
                    <a:lnTo>
                      <a:pt x="3" y="106"/>
                    </a:lnTo>
                    <a:lnTo>
                      <a:pt x="1" y="11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1" y="127"/>
                    </a:lnTo>
                    <a:lnTo>
                      <a:pt x="2" y="128"/>
                    </a:lnTo>
                    <a:lnTo>
                      <a:pt x="3" y="129"/>
                    </a:lnTo>
                    <a:lnTo>
                      <a:pt x="5" y="129"/>
                    </a:lnTo>
                    <a:lnTo>
                      <a:pt x="6" y="129"/>
                    </a:lnTo>
                    <a:lnTo>
                      <a:pt x="9" y="128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2" y="108"/>
                    </a:lnTo>
                    <a:lnTo>
                      <a:pt x="16" y="93"/>
                    </a:lnTo>
                    <a:lnTo>
                      <a:pt x="21" y="78"/>
                    </a:lnTo>
                    <a:lnTo>
                      <a:pt x="28" y="64"/>
                    </a:lnTo>
                    <a:lnTo>
                      <a:pt x="42" y="35"/>
                    </a:lnTo>
                    <a:lnTo>
                      <a:pt x="49" y="20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8" y="1"/>
                    </a:lnTo>
                    <a:lnTo>
                      <a:pt x="46" y="2"/>
                    </a:lnTo>
                    <a:lnTo>
                      <a:pt x="45" y="3"/>
                    </a:lnTo>
                    <a:lnTo>
                      <a:pt x="4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1" name="Freeform 824"/>
              <p:cNvSpPr/>
              <p:nvPr/>
            </p:nvSpPr>
            <p:spPr bwMode="auto">
              <a:xfrm>
                <a:off x="6619875" y="1614488"/>
                <a:ext cx="25400" cy="44450"/>
              </a:xfrm>
              <a:custGeom>
                <a:avLst/>
                <a:gdLst/>
                <a:ahLst/>
                <a:cxnLst>
                  <a:cxn ang="0">
                    <a:pos x="40" y="2"/>
                  </a:cxn>
                  <a:cxn ang="0">
                    <a:pos x="40" y="2"/>
                  </a:cxn>
                  <a:cxn ang="0">
                    <a:pos x="32" y="11"/>
                  </a:cxn>
                  <a:cxn ang="0">
                    <a:pos x="25" y="19"/>
                  </a:cxn>
                  <a:cxn ang="0">
                    <a:pos x="19" y="28"/>
                  </a:cxn>
                  <a:cxn ang="0">
                    <a:pos x="13" y="39"/>
                  </a:cxn>
                  <a:cxn ang="0">
                    <a:pos x="8" y="49"/>
                  </a:cxn>
                  <a:cxn ang="0">
                    <a:pos x="4" y="59"/>
                  </a:cxn>
                  <a:cxn ang="0">
                    <a:pos x="1" y="71"/>
                  </a:cxn>
                  <a:cxn ang="0">
                    <a:pos x="0" y="81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1" y="85"/>
                  </a:cxn>
                  <a:cxn ang="0">
                    <a:pos x="3" y="86"/>
                  </a:cxn>
                  <a:cxn ang="0">
                    <a:pos x="5" y="86"/>
                  </a:cxn>
                  <a:cxn ang="0">
                    <a:pos x="6" y="86"/>
                  </a:cxn>
                  <a:cxn ang="0">
                    <a:pos x="9" y="85"/>
                  </a:cxn>
                  <a:cxn ang="0">
                    <a:pos x="10" y="83"/>
                  </a:cxn>
                  <a:cxn ang="0">
                    <a:pos x="10" y="81"/>
                  </a:cxn>
                  <a:cxn ang="0">
                    <a:pos x="10" y="81"/>
                  </a:cxn>
                  <a:cxn ang="0">
                    <a:pos x="11" y="71"/>
                  </a:cxn>
                  <a:cxn ang="0">
                    <a:pos x="14" y="61"/>
                  </a:cxn>
                  <a:cxn ang="0">
                    <a:pos x="17" y="51"/>
                  </a:cxn>
                  <a:cxn ang="0">
                    <a:pos x="22" y="42"/>
                  </a:cxn>
                  <a:cxn ang="0">
                    <a:pos x="27" y="33"/>
                  </a:cxn>
                  <a:cxn ang="0">
                    <a:pos x="33" y="24"/>
                  </a:cxn>
                  <a:cxn ang="0">
                    <a:pos x="40" y="16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8" y="8"/>
                  </a:cxn>
                  <a:cxn ang="0">
                    <a:pos x="48" y="5"/>
                  </a:cxn>
                  <a:cxn ang="0">
                    <a:pos x="47" y="3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1"/>
                  </a:cxn>
                  <a:cxn ang="0">
                    <a:pos x="40" y="2"/>
                  </a:cxn>
                  <a:cxn ang="0">
                    <a:pos x="40" y="2"/>
                  </a:cxn>
                </a:cxnLst>
                <a:rect l="0" t="0" r="r" b="b"/>
                <a:pathLst>
                  <a:path w="48" h="86">
                    <a:moveTo>
                      <a:pt x="40" y="2"/>
                    </a:moveTo>
                    <a:lnTo>
                      <a:pt x="40" y="2"/>
                    </a:lnTo>
                    <a:lnTo>
                      <a:pt x="32" y="11"/>
                    </a:lnTo>
                    <a:lnTo>
                      <a:pt x="25" y="19"/>
                    </a:lnTo>
                    <a:lnTo>
                      <a:pt x="19" y="28"/>
                    </a:lnTo>
                    <a:lnTo>
                      <a:pt x="13" y="39"/>
                    </a:lnTo>
                    <a:lnTo>
                      <a:pt x="8" y="49"/>
                    </a:lnTo>
                    <a:lnTo>
                      <a:pt x="4" y="59"/>
                    </a:lnTo>
                    <a:lnTo>
                      <a:pt x="1" y="7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1" y="85"/>
                    </a:lnTo>
                    <a:lnTo>
                      <a:pt x="3" y="86"/>
                    </a:lnTo>
                    <a:lnTo>
                      <a:pt x="5" y="86"/>
                    </a:lnTo>
                    <a:lnTo>
                      <a:pt x="6" y="86"/>
                    </a:lnTo>
                    <a:lnTo>
                      <a:pt x="9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1" y="71"/>
                    </a:lnTo>
                    <a:lnTo>
                      <a:pt x="14" y="61"/>
                    </a:lnTo>
                    <a:lnTo>
                      <a:pt x="17" y="51"/>
                    </a:lnTo>
                    <a:lnTo>
                      <a:pt x="22" y="42"/>
                    </a:lnTo>
                    <a:lnTo>
                      <a:pt x="27" y="33"/>
                    </a:lnTo>
                    <a:lnTo>
                      <a:pt x="33" y="24"/>
                    </a:lnTo>
                    <a:lnTo>
                      <a:pt x="40" y="16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2" name="Freeform 825"/>
              <p:cNvSpPr/>
              <p:nvPr/>
            </p:nvSpPr>
            <p:spPr bwMode="auto">
              <a:xfrm>
                <a:off x="6659563" y="1624013"/>
                <a:ext cx="28575" cy="4603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8" y="10"/>
                  </a:cxn>
                  <a:cxn ang="0">
                    <a:pos x="32" y="17"/>
                  </a:cxn>
                  <a:cxn ang="0">
                    <a:pos x="25" y="26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3" y="44"/>
                  </a:cxn>
                  <a:cxn ang="0">
                    <a:pos x="9" y="56"/>
                  </a:cxn>
                  <a:cxn ang="0">
                    <a:pos x="5" y="67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79"/>
                  </a:cxn>
                  <a:cxn ang="0">
                    <a:pos x="0" y="82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3"/>
                  </a:cxn>
                  <a:cxn ang="0">
                    <a:pos x="8" y="83"/>
                  </a:cxn>
                  <a:cxn ang="0">
                    <a:pos x="16" y="63"/>
                  </a:cxn>
                  <a:cxn ang="0">
                    <a:pos x="26" y="42"/>
                  </a:cxn>
                  <a:cxn ang="0">
                    <a:pos x="26" y="42"/>
                  </a:cxn>
                  <a:cxn ang="0">
                    <a:pos x="28" y="37"/>
                  </a:cxn>
                  <a:cxn ang="0">
                    <a:pos x="31" y="33"/>
                  </a:cxn>
                  <a:cxn ang="0">
                    <a:pos x="38" y="25"/>
                  </a:cxn>
                  <a:cxn ang="0">
                    <a:pos x="46" y="15"/>
                  </a:cxn>
                  <a:cxn ang="0">
                    <a:pos x="52" y="7"/>
                  </a:cxn>
                  <a:cxn ang="0">
                    <a:pos x="52" y="7"/>
                  </a:cxn>
                  <a:cxn ang="0">
                    <a:pos x="53" y="5"/>
                  </a:cxn>
                  <a:cxn ang="0">
                    <a:pos x="52" y="3"/>
                  </a:cxn>
                  <a:cxn ang="0">
                    <a:pos x="52" y="2"/>
                  </a:cxn>
                  <a:cxn ang="0">
                    <a:pos x="50" y="0"/>
                  </a:cxn>
                  <a:cxn ang="0">
                    <a:pos x="49" y="0"/>
                  </a:cxn>
                  <a:cxn ang="0">
                    <a:pos x="47" y="0"/>
                  </a:cxn>
                  <a:cxn ang="0">
                    <a:pos x="45" y="1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3" h="85">
                    <a:moveTo>
                      <a:pt x="44" y="2"/>
                    </a:moveTo>
                    <a:lnTo>
                      <a:pt x="44" y="2"/>
                    </a:lnTo>
                    <a:lnTo>
                      <a:pt x="38" y="10"/>
                    </a:lnTo>
                    <a:lnTo>
                      <a:pt x="32" y="17"/>
                    </a:lnTo>
                    <a:lnTo>
                      <a:pt x="25" y="26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9" y="56"/>
                    </a:lnTo>
                    <a:lnTo>
                      <a:pt x="5" y="6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3"/>
                    </a:lnTo>
                    <a:lnTo>
                      <a:pt x="8" y="83"/>
                    </a:lnTo>
                    <a:lnTo>
                      <a:pt x="16" y="63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37"/>
                    </a:lnTo>
                    <a:lnTo>
                      <a:pt x="31" y="33"/>
                    </a:lnTo>
                    <a:lnTo>
                      <a:pt x="38" y="25"/>
                    </a:lnTo>
                    <a:lnTo>
                      <a:pt x="46" y="1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3" name="Freeform 826"/>
              <p:cNvSpPr/>
              <p:nvPr/>
            </p:nvSpPr>
            <p:spPr bwMode="auto">
              <a:xfrm>
                <a:off x="6746875" y="1463675"/>
                <a:ext cx="23813" cy="41275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39" y="1"/>
                  </a:cxn>
                  <a:cxn ang="0">
                    <a:pos x="32" y="10"/>
                  </a:cxn>
                  <a:cxn ang="0">
                    <a:pos x="27" y="18"/>
                  </a:cxn>
                  <a:cxn ang="0">
                    <a:pos x="22" y="27"/>
                  </a:cxn>
                  <a:cxn ang="0">
                    <a:pos x="18" y="35"/>
                  </a:cxn>
                  <a:cxn ang="0">
                    <a:pos x="9" y="54"/>
                  </a:cxn>
                  <a:cxn ang="0">
                    <a:pos x="5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7"/>
                  </a:cxn>
                  <a:cxn ang="0">
                    <a:pos x="8" y="77"/>
                  </a:cxn>
                  <a:cxn ang="0">
                    <a:pos x="13" y="68"/>
                  </a:cxn>
                  <a:cxn ang="0">
                    <a:pos x="18" y="59"/>
                  </a:cxn>
                  <a:cxn ang="0">
                    <a:pos x="26" y="42"/>
                  </a:cxn>
                  <a:cxn ang="0">
                    <a:pos x="30" y="32"/>
                  </a:cxn>
                  <a:cxn ang="0">
                    <a:pos x="34" y="24"/>
                  </a:cxn>
                  <a:cxn ang="0">
                    <a:pos x="39" y="16"/>
                  </a:cxn>
                  <a:cxn ang="0">
                    <a:pos x="45" y="8"/>
                  </a:cxn>
                  <a:cxn ang="0">
                    <a:pos x="45" y="8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3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9" y="1"/>
                  </a:cxn>
                  <a:cxn ang="0">
                    <a:pos x="39" y="1"/>
                  </a:cxn>
                </a:cxnLst>
                <a:rect l="0" t="0" r="r" b="b"/>
                <a:pathLst>
                  <a:path w="46" h="79">
                    <a:moveTo>
                      <a:pt x="39" y="1"/>
                    </a:moveTo>
                    <a:lnTo>
                      <a:pt x="39" y="1"/>
                    </a:lnTo>
                    <a:lnTo>
                      <a:pt x="32" y="10"/>
                    </a:lnTo>
                    <a:lnTo>
                      <a:pt x="27" y="18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9" y="54"/>
                    </a:lnTo>
                    <a:lnTo>
                      <a:pt x="5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13" y="68"/>
                    </a:lnTo>
                    <a:lnTo>
                      <a:pt x="18" y="59"/>
                    </a:lnTo>
                    <a:lnTo>
                      <a:pt x="26" y="42"/>
                    </a:lnTo>
                    <a:lnTo>
                      <a:pt x="30" y="32"/>
                    </a:lnTo>
                    <a:lnTo>
                      <a:pt x="34" y="24"/>
                    </a:lnTo>
                    <a:lnTo>
                      <a:pt x="39" y="16"/>
                    </a:lnTo>
                    <a:lnTo>
                      <a:pt x="45" y="8"/>
                    </a:lnTo>
                    <a:lnTo>
                      <a:pt x="45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4" name="Freeform 827"/>
              <p:cNvSpPr/>
              <p:nvPr/>
            </p:nvSpPr>
            <p:spPr bwMode="auto">
              <a:xfrm>
                <a:off x="6792913" y="1493838"/>
                <a:ext cx="9525" cy="7938"/>
              </a:xfrm>
              <a:custGeom>
                <a:avLst/>
                <a:gdLst/>
                <a:ahLst/>
                <a:cxnLst>
                  <a:cxn ang="0">
                    <a:pos x="8" y="1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1" y="13"/>
                  </a:cxn>
                  <a:cxn ang="0">
                    <a:pos x="2" y="14"/>
                  </a:cxn>
                  <a:cxn ang="0">
                    <a:pos x="3" y="16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8" y="14"/>
                  </a:cxn>
                  <a:cxn ang="0">
                    <a:pos x="14" y="8"/>
                  </a:cxn>
                  <a:cxn ang="0">
                    <a:pos x="14" y="8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8" y="1"/>
                  </a:cxn>
                </a:cxnLst>
                <a:rect l="0" t="0" r="r" b="b"/>
                <a:pathLst>
                  <a:path w="16" h="16">
                    <a:moveTo>
                      <a:pt x="8" y="1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5" name="Freeform 828"/>
              <p:cNvSpPr>
                <a:spLocks noEditPoints="1"/>
              </p:cNvSpPr>
              <p:nvPr/>
            </p:nvSpPr>
            <p:spPr bwMode="auto">
              <a:xfrm>
                <a:off x="6208713" y="1243013"/>
                <a:ext cx="706438" cy="620713"/>
              </a:xfrm>
              <a:custGeom>
                <a:avLst/>
                <a:gdLst/>
                <a:ahLst/>
                <a:cxnLst>
                  <a:cxn ang="0">
                    <a:pos x="1208" y="1175"/>
                  </a:cxn>
                  <a:cxn ang="0">
                    <a:pos x="1095" y="1131"/>
                  </a:cxn>
                  <a:cxn ang="0">
                    <a:pos x="938" y="1062"/>
                  </a:cxn>
                  <a:cxn ang="0">
                    <a:pos x="899" y="1051"/>
                  </a:cxn>
                  <a:cxn ang="0">
                    <a:pos x="728" y="1088"/>
                  </a:cxn>
                  <a:cxn ang="0">
                    <a:pos x="531" y="1080"/>
                  </a:cxn>
                  <a:cxn ang="0">
                    <a:pos x="322" y="1026"/>
                  </a:cxn>
                  <a:cxn ang="0">
                    <a:pos x="161" y="920"/>
                  </a:cxn>
                  <a:cxn ang="0">
                    <a:pos x="51" y="762"/>
                  </a:cxn>
                  <a:cxn ang="0">
                    <a:pos x="8" y="609"/>
                  </a:cxn>
                  <a:cxn ang="0">
                    <a:pos x="4" y="424"/>
                  </a:cxn>
                  <a:cxn ang="0">
                    <a:pos x="39" y="285"/>
                  </a:cxn>
                  <a:cxn ang="0">
                    <a:pos x="97" y="185"/>
                  </a:cxn>
                  <a:cxn ang="0">
                    <a:pos x="167" y="114"/>
                  </a:cxn>
                  <a:cxn ang="0">
                    <a:pos x="255" y="62"/>
                  </a:cxn>
                  <a:cxn ang="0">
                    <a:pos x="439" y="14"/>
                  </a:cxn>
                  <a:cxn ang="0">
                    <a:pos x="700" y="5"/>
                  </a:cxn>
                  <a:cxn ang="0">
                    <a:pos x="714" y="7"/>
                  </a:cxn>
                  <a:cxn ang="0">
                    <a:pos x="803" y="0"/>
                  </a:cxn>
                  <a:cxn ang="0">
                    <a:pos x="994" y="43"/>
                  </a:cxn>
                  <a:cxn ang="0">
                    <a:pos x="1175" y="156"/>
                  </a:cxn>
                  <a:cxn ang="0">
                    <a:pos x="1247" y="243"/>
                  </a:cxn>
                  <a:cxn ang="0">
                    <a:pos x="1289" y="328"/>
                  </a:cxn>
                  <a:cxn ang="0">
                    <a:pos x="1324" y="456"/>
                  </a:cxn>
                  <a:cxn ang="0">
                    <a:pos x="1336" y="593"/>
                  </a:cxn>
                  <a:cxn ang="0">
                    <a:pos x="1319" y="726"/>
                  </a:cxn>
                  <a:cxn ang="0">
                    <a:pos x="1266" y="842"/>
                  </a:cxn>
                  <a:cxn ang="0">
                    <a:pos x="1204" y="907"/>
                  </a:cxn>
                  <a:cxn ang="0">
                    <a:pos x="1205" y="990"/>
                  </a:cxn>
                  <a:cxn ang="0">
                    <a:pos x="1239" y="1150"/>
                  </a:cxn>
                  <a:cxn ang="0">
                    <a:pos x="1234" y="1167"/>
                  </a:cxn>
                  <a:cxn ang="0">
                    <a:pos x="912" y="999"/>
                  </a:cxn>
                  <a:cxn ang="0">
                    <a:pos x="967" y="1032"/>
                  </a:cxn>
                  <a:cxn ang="0">
                    <a:pos x="1119" y="1098"/>
                  </a:cxn>
                  <a:cxn ang="0">
                    <a:pos x="1181" y="1067"/>
                  </a:cxn>
                  <a:cxn ang="0">
                    <a:pos x="1156" y="912"/>
                  </a:cxn>
                  <a:cxn ang="0">
                    <a:pos x="1170" y="893"/>
                  </a:cxn>
                  <a:cxn ang="0">
                    <a:pos x="1193" y="864"/>
                  </a:cxn>
                  <a:cxn ang="0">
                    <a:pos x="1262" y="762"/>
                  </a:cxn>
                  <a:cxn ang="0">
                    <a:pos x="1294" y="636"/>
                  </a:cxn>
                  <a:cxn ang="0">
                    <a:pos x="1293" y="502"/>
                  </a:cxn>
                  <a:cxn ang="0">
                    <a:pos x="1265" y="373"/>
                  </a:cxn>
                  <a:cxn ang="0">
                    <a:pos x="1214" y="265"/>
                  </a:cxn>
                  <a:cxn ang="0">
                    <a:pos x="1124" y="168"/>
                  </a:cxn>
                  <a:cxn ang="0">
                    <a:pos x="962" y="75"/>
                  </a:cxn>
                  <a:cxn ang="0">
                    <a:pos x="786" y="39"/>
                  </a:cxn>
                  <a:cxn ang="0">
                    <a:pos x="705" y="49"/>
                  </a:cxn>
                  <a:cxn ang="0">
                    <a:pos x="686" y="45"/>
                  </a:cxn>
                  <a:cxn ang="0">
                    <a:pos x="459" y="52"/>
                  </a:cxn>
                  <a:cxn ang="0">
                    <a:pos x="295" y="89"/>
                  </a:cxn>
                  <a:cxn ang="0">
                    <a:pos x="184" y="153"/>
                  </a:cxn>
                  <a:cxn ang="0">
                    <a:pos x="109" y="238"/>
                  </a:cxn>
                  <a:cxn ang="0">
                    <a:pos x="62" y="340"/>
                  </a:cxn>
                  <a:cxn ang="0">
                    <a:pos x="40" y="448"/>
                  </a:cxn>
                  <a:cxn ang="0">
                    <a:pos x="55" y="647"/>
                  </a:cxn>
                  <a:cxn ang="0">
                    <a:pos x="121" y="805"/>
                  </a:cxn>
                  <a:cxn ang="0">
                    <a:pos x="251" y="941"/>
                  </a:cxn>
                  <a:cxn ang="0">
                    <a:pos x="434" y="1017"/>
                  </a:cxn>
                  <a:cxn ang="0">
                    <a:pos x="592" y="1043"/>
                  </a:cxn>
                  <a:cxn ang="0">
                    <a:pos x="736" y="1045"/>
                  </a:cxn>
                  <a:cxn ang="0">
                    <a:pos x="890" y="1012"/>
                  </a:cxn>
                  <a:cxn ang="0">
                    <a:pos x="900" y="1005"/>
                  </a:cxn>
                </a:cxnLst>
                <a:rect l="0" t="0" r="r" b="b"/>
                <a:pathLst>
                  <a:path w="1336" h="1175">
                    <a:moveTo>
                      <a:pt x="1214" y="1175"/>
                    </a:moveTo>
                    <a:lnTo>
                      <a:pt x="1214" y="1175"/>
                    </a:lnTo>
                    <a:lnTo>
                      <a:pt x="1210" y="1175"/>
                    </a:lnTo>
                    <a:lnTo>
                      <a:pt x="1209" y="1175"/>
                    </a:lnTo>
                    <a:lnTo>
                      <a:pt x="1208" y="1175"/>
                    </a:lnTo>
                    <a:lnTo>
                      <a:pt x="1208" y="1175"/>
                    </a:lnTo>
                    <a:lnTo>
                      <a:pt x="1202" y="1174"/>
                    </a:lnTo>
                    <a:lnTo>
                      <a:pt x="1198" y="1173"/>
                    </a:lnTo>
                    <a:lnTo>
                      <a:pt x="1198" y="1173"/>
                    </a:lnTo>
                    <a:lnTo>
                      <a:pt x="1172" y="1162"/>
                    </a:lnTo>
                    <a:lnTo>
                      <a:pt x="1147" y="1152"/>
                    </a:lnTo>
                    <a:lnTo>
                      <a:pt x="1095" y="1131"/>
                    </a:lnTo>
                    <a:lnTo>
                      <a:pt x="1095" y="1131"/>
                    </a:lnTo>
                    <a:lnTo>
                      <a:pt x="1050" y="1113"/>
                    </a:lnTo>
                    <a:lnTo>
                      <a:pt x="1005" y="1095"/>
                    </a:lnTo>
                    <a:lnTo>
                      <a:pt x="982" y="1084"/>
                    </a:lnTo>
                    <a:lnTo>
                      <a:pt x="960" y="1073"/>
                    </a:lnTo>
                    <a:lnTo>
                      <a:pt x="938" y="1062"/>
                    </a:lnTo>
                    <a:lnTo>
                      <a:pt x="918" y="1048"/>
                    </a:lnTo>
                    <a:lnTo>
                      <a:pt x="911" y="1044"/>
                    </a:lnTo>
                    <a:lnTo>
                      <a:pt x="904" y="1048"/>
                    </a:lnTo>
                    <a:lnTo>
                      <a:pt x="904" y="1048"/>
                    </a:lnTo>
                    <a:lnTo>
                      <a:pt x="899" y="1051"/>
                    </a:lnTo>
                    <a:lnTo>
                      <a:pt x="899" y="1051"/>
                    </a:lnTo>
                    <a:lnTo>
                      <a:pt x="873" y="1061"/>
                    </a:lnTo>
                    <a:lnTo>
                      <a:pt x="847" y="1068"/>
                    </a:lnTo>
                    <a:lnTo>
                      <a:pt x="819" y="1075"/>
                    </a:lnTo>
                    <a:lnTo>
                      <a:pt x="789" y="1080"/>
                    </a:lnTo>
                    <a:lnTo>
                      <a:pt x="759" y="1084"/>
                    </a:lnTo>
                    <a:lnTo>
                      <a:pt x="728" y="1088"/>
                    </a:lnTo>
                    <a:lnTo>
                      <a:pt x="696" y="1090"/>
                    </a:lnTo>
                    <a:lnTo>
                      <a:pt x="664" y="1090"/>
                    </a:lnTo>
                    <a:lnTo>
                      <a:pt x="664" y="1090"/>
                    </a:lnTo>
                    <a:lnTo>
                      <a:pt x="620" y="1089"/>
                    </a:lnTo>
                    <a:lnTo>
                      <a:pt x="576" y="1086"/>
                    </a:lnTo>
                    <a:lnTo>
                      <a:pt x="531" y="1080"/>
                    </a:lnTo>
                    <a:lnTo>
                      <a:pt x="488" y="1073"/>
                    </a:lnTo>
                    <a:lnTo>
                      <a:pt x="445" y="1064"/>
                    </a:lnTo>
                    <a:lnTo>
                      <a:pt x="402" y="1052"/>
                    </a:lnTo>
                    <a:lnTo>
                      <a:pt x="361" y="1040"/>
                    </a:lnTo>
                    <a:lnTo>
                      <a:pt x="322" y="1026"/>
                    </a:lnTo>
                    <a:lnTo>
                      <a:pt x="322" y="1026"/>
                    </a:lnTo>
                    <a:lnTo>
                      <a:pt x="292" y="1012"/>
                    </a:lnTo>
                    <a:lnTo>
                      <a:pt x="263" y="997"/>
                    </a:lnTo>
                    <a:lnTo>
                      <a:pt x="235" y="980"/>
                    </a:lnTo>
                    <a:lnTo>
                      <a:pt x="209" y="962"/>
                    </a:lnTo>
                    <a:lnTo>
                      <a:pt x="184" y="942"/>
                    </a:lnTo>
                    <a:lnTo>
                      <a:pt x="161" y="920"/>
                    </a:lnTo>
                    <a:lnTo>
                      <a:pt x="138" y="898"/>
                    </a:lnTo>
                    <a:lnTo>
                      <a:pt x="117" y="873"/>
                    </a:lnTo>
                    <a:lnTo>
                      <a:pt x="99" y="847"/>
                    </a:lnTo>
                    <a:lnTo>
                      <a:pt x="81" y="820"/>
                    </a:lnTo>
                    <a:lnTo>
                      <a:pt x="66" y="792"/>
                    </a:lnTo>
                    <a:lnTo>
                      <a:pt x="51" y="762"/>
                    </a:lnTo>
                    <a:lnTo>
                      <a:pt x="39" y="732"/>
                    </a:lnTo>
                    <a:lnTo>
                      <a:pt x="28" y="700"/>
                    </a:lnTo>
                    <a:lnTo>
                      <a:pt x="19" y="668"/>
                    </a:lnTo>
                    <a:lnTo>
                      <a:pt x="12" y="634"/>
                    </a:lnTo>
                    <a:lnTo>
                      <a:pt x="12" y="634"/>
                    </a:lnTo>
                    <a:lnTo>
                      <a:pt x="8" y="609"/>
                    </a:lnTo>
                    <a:lnTo>
                      <a:pt x="5" y="582"/>
                    </a:lnTo>
                    <a:lnTo>
                      <a:pt x="2" y="554"/>
                    </a:lnTo>
                    <a:lnTo>
                      <a:pt x="1" y="524"/>
                    </a:lnTo>
                    <a:lnTo>
                      <a:pt x="0" y="492"/>
                    </a:lnTo>
                    <a:lnTo>
                      <a:pt x="1" y="459"/>
                    </a:lnTo>
                    <a:lnTo>
                      <a:pt x="4" y="424"/>
                    </a:lnTo>
                    <a:lnTo>
                      <a:pt x="9" y="389"/>
                    </a:lnTo>
                    <a:lnTo>
                      <a:pt x="16" y="354"/>
                    </a:lnTo>
                    <a:lnTo>
                      <a:pt x="21" y="337"/>
                    </a:lnTo>
                    <a:lnTo>
                      <a:pt x="26" y="320"/>
                    </a:lnTo>
                    <a:lnTo>
                      <a:pt x="33" y="303"/>
                    </a:lnTo>
                    <a:lnTo>
                      <a:pt x="39" y="285"/>
                    </a:lnTo>
                    <a:lnTo>
                      <a:pt x="46" y="267"/>
                    </a:lnTo>
                    <a:lnTo>
                      <a:pt x="54" y="251"/>
                    </a:lnTo>
                    <a:lnTo>
                      <a:pt x="64" y="234"/>
                    </a:lnTo>
                    <a:lnTo>
                      <a:pt x="74" y="218"/>
                    </a:lnTo>
                    <a:lnTo>
                      <a:pt x="84" y="201"/>
                    </a:lnTo>
                    <a:lnTo>
                      <a:pt x="97" y="185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9"/>
                    </a:lnTo>
                    <a:lnTo>
                      <a:pt x="153" y="125"/>
                    </a:lnTo>
                    <a:lnTo>
                      <a:pt x="153" y="125"/>
                    </a:lnTo>
                    <a:lnTo>
                      <a:pt x="167" y="114"/>
                    </a:lnTo>
                    <a:lnTo>
                      <a:pt x="180" y="103"/>
                    </a:lnTo>
                    <a:lnTo>
                      <a:pt x="195" y="94"/>
                    </a:lnTo>
                    <a:lnTo>
                      <a:pt x="209" y="86"/>
                    </a:lnTo>
                    <a:lnTo>
                      <a:pt x="224" y="76"/>
                    </a:lnTo>
                    <a:lnTo>
                      <a:pt x="239" y="69"/>
                    </a:lnTo>
                    <a:lnTo>
                      <a:pt x="255" y="62"/>
                    </a:lnTo>
                    <a:lnTo>
                      <a:pt x="270" y="56"/>
                    </a:lnTo>
                    <a:lnTo>
                      <a:pt x="303" y="43"/>
                    </a:lnTo>
                    <a:lnTo>
                      <a:pt x="336" y="34"/>
                    </a:lnTo>
                    <a:lnTo>
                      <a:pt x="369" y="26"/>
                    </a:lnTo>
                    <a:lnTo>
                      <a:pt x="403" y="20"/>
                    </a:lnTo>
                    <a:lnTo>
                      <a:pt x="439" y="14"/>
                    </a:lnTo>
                    <a:lnTo>
                      <a:pt x="473" y="11"/>
                    </a:lnTo>
                    <a:lnTo>
                      <a:pt x="507" y="8"/>
                    </a:lnTo>
                    <a:lnTo>
                      <a:pt x="541" y="6"/>
                    </a:lnTo>
                    <a:lnTo>
                      <a:pt x="607" y="5"/>
                    </a:lnTo>
                    <a:lnTo>
                      <a:pt x="669" y="5"/>
                    </a:lnTo>
                    <a:lnTo>
                      <a:pt x="700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1" y="7"/>
                    </a:lnTo>
                    <a:lnTo>
                      <a:pt x="714" y="7"/>
                    </a:lnTo>
                    <a:lnTo>
                      <a:pt x="714" y="7"/>
                    </a:lnTo>
                    <a:lnTo>
                      <a:pt x="732" y="4"/>
                    </a:lnTo>
                    <a:lnTo>
                      <a:pt x="749" y="2"/>
                    </a:lnTo>
                    <a:lnTo>
                      <a:pt x="768" y="1"/>
                    </a:lnTo>
                    <a:lnTo>
                      <a:pt x="787" y="0"/>
                    </a:lnTo>
                    <a:lnTo>
                      <a:pt x="787" y="0"/>
                    </a:lnTo>
                    <a:lnTo>
                      <a:pt x="803" y="0"/>
                    </a:lnTo>
                    <a:lnTo>
                      <a:pt x="821" y="1"/>
                    </a:lnTo>
                    <a:lnTo>
                      <a:pt x="856" y="5"/>
                    </a:lnTo>
                    <a:lnTo>
                      <a:pt x="891" y="11"/>
                    </a:lnTo>
                    <a:lnTo>
                      <a:pt x="926" y="21"/>
                    </a:lnTo>
                    <a:lnTo>
                      <a:pt x="960" y="31"/>
                    </a:lnTo>
                    <a:lnTo>
                      <a:pt x="994" y="43"/>
                    </a:lnTo>
                    <a:lnTo>
                      <a:pt x="1028" y="59"/>
                    </a:lnTo>
                    <a:lnTo>
                      <a:pt x="1060" y="75"/>
                    </a:lnTo>
                    <a:lnTo>
                      <a:pt x="1091" y="93"/>
                    </a:lnTo>
                    <a:lnTo>
                      <a:pt x="1121" y="112"/>
                    </a:lnTo>
                    <a:lnTo>
                      <a:pt x="1149" y="134"/>
                    </a:lnTo>
                    <a:lnTo>
                      <a:pt x="1175" y="156"/>
                    </a:lnTo>
                    <a:lnTo>
                      <a:pt x="1199" y="180"/>
                    </a:lnTo>
                    <a:lnTo>
                      <a:pt x="1210" y="192"/>
                    </a:lnTo>
                    <a:lnTo>
                      <a:pt x="1220" y="204"/>
                    </a:lnTo>
                    <a:lnTo>
                      <a:pt x="1230" y="217"/>
                    </a:lnTo>
                    <a:lnTo>
                      <a:pt x="1239" y="229"/>
                    </a:lnTo>
                    <a:lnTo>
                      <a:pt x="1247" y="243"/>
                    </a:lnTo>
                    <a:lnTo>
                      <a:pt x="1256" y="255"/>
                    </a:lnTo>
                    <a:lnTo>
                      <a:pt x="1256" y="255"/>
                    </a:lnTo>
                    <a:lnTo>
                      <a:pt x="1264" y="273"/>
                    </a:lnTo>
                    <a:lnTo>
                      <a:pt x="1272" y="290"/>
                    </a:lnTo>
                    <a:lnTo>
                      <a:pt x="1280" y="310"/>
                    </a:lnTo>
                    <a:lnTo>
                      <a:pt x="1289" y="328"/>
                    </a:lnTo>
                    <a:lnTo>
                      <a:pt x="1296" y="349"/>
                    </a:lnTo>
                    <a:lnTo>
                      <a:pt x="1302" y="370"/>
                    </a:lnTo>
                    <a:lnTo>
                      <a:pt x="1308" y="390"/>
                    </a:lnTo>
                    <a:lnTo>
                      <a:pt x="1314" y="412"/>
                    </a:lnTo>
                    <a:lnTo>
                      <a:pt x="1320" y="434"/>
                    </a:lnTo>
                    <a:lnTo>
                      <a:pt x="1324" y="456"/>
                    </a:lnTo>
                    <a:lnTo>
                      <a:pt x="1328" y="478"/>
                    </a:lnTo>
                    <a:lnTo>
                      <a:pt x="1331" y="501"/>
                    </a:lnTo>
                    <a:lnTo>
                      <a:pt x="1333" y="524"/>
                    </a:lnTo>
                    <a:lnTo>
                      <a:pt x="1335" y="547"/>
                    </a:lnTo>
                    <a:lnTo>
                      <a:pt x="1336" y="570"/>
                    </a:lnTo>
                    <a:lnTo>
                      <a:pt x="1336" y="593"/>
                    </a:lnTo>
                    <a:lnTo>
                      <a:pt x="1335" y="616"/>
                    </a:lnTo>
                    <a:lnTo>
                      <a:pt x="1334" y="638"/>
                    </a:lnTo>
                    <a:lnTo>
                      <a:pt x="1332" y="660"/>
                    </a:lnTo>
                    <a:lnTo>
                      <a:pt x="1328" y="683"/>
                    </a:lnTo>
                    <a:lnTo>
                      <a:pt x="1324" y="704"/>
                    </a:lnTo>
                    <a:lnTo>
                      <a:pt x="1319" y="726"/>
                    </a:lnTo>
                    <a:lnTo>
                      <a:pt x="1312" y="747"/>
                    </a:lnTo>
                    <a:lnTo>
                      <a:pt x="1305" y="767"/>
                    </a:lnTo>
                    <a:lnTo>
                      <a:pt x="1297" y="787"/>
                    </a:lnTo>
                    <a:lnTo>
                      <a:pt x="1288" y="806"/>
                    </a:lnTo>
                    <a:lnTo>
                      <a:pt x="1277" y="824"/>
                    </a:lnTo>
                    <a:lnTo>
                      <a:pt x="1266" y="842"/>
                    </a:lnTo>
                    <a:lnTo>
                      <a:pt x="1253" y="859"/>
                    </a:lnTo>
                    <a:lnTo>
                      <a:pt x="1239" y="875"/>
                    </a:lnTo>
                    <a:lnTo>
                      <a:pt x="1225" y="890"/>
                    </a:lnTo>
                    <a:lnTo>
                      <a:pt x="1208" y="904"/>
                    </a:lnTo>
                    <a:lnTo>
                      <a:pt x="1208" y="904"/>
                    </a:lnTo>
                    <a:lnTo>
                      <a:pt x="1204" y="907"/>
                    </a:lnTo>
                    <a:lnTo>
                      <a:pt x="1197" y="911"/>
                    </a:lnTo>
                    <a:lnTo>
                      <a:pt x="1197" y="918"/>
                    </a:lnTo>
                    <a:lnTo>
                      <a:pt x="1197" y="918"/>
                    </a:lnTo>
                    <a:lnTo>
                      <a:pt x="1198" y="937"/>
                    </a:lnTo>
                    <a:lnTo>
                      <a:pt x="1200" y="954"/>
                    </a:lnTo>
                    <a:lnTo>
                      <a:pt x="1205" y="990"/>
                    </a:lnTo>
                    <a:lnTo>
                      <a:pt x="1212" y="1026"/>
                    </a:lnTo>
                    <a:lnTo>
                      <a:pt x="1220" y="1061"/>
                    </a:lnTo>
                    <a:lnTo>
                      <a:pt x="1220" y="1061"/>
                    </a:lnTo>
                    <a:lnTo>
                      <a:pt x="1231" y="1104"/>
                    </a:lnTo>
                    <a:lnTo>
                      <a:pt x="1235" y="1127"/>
                    </a:lnTo>
                    <a:lnTo>
                      <a:pt x="1239" y="1150"/>
                    </a:lnTo>
                    <a:lnTo>
                      <a:pt x="1239" y="1150"/>
                    </a:lnTo>
                    <a:lnTo>
                      <a:pt x="1239" y="1154"/>
                    </a:lnTo>
                    <a:lnTo>
                      <a:pt x="1238" y="1159"/>
                    </a:lnTo>
                    <a:lnTo>
                      <a:pt x="1236" y="1163"/>
                    </a:lnTo>
                    <a:lnTo>
                      <a:pt x="1234" y="1167"/>
                    </a:lnTo>
                    <a:lnTo>
                      <a:pt x="1234" y="1167"/>
                    </a:lnTo>
                    <a:lnTo>
                      <a:pt x="1230" y="1170"/>
                    </a:lnTo>
                    <a:lnTo>
                      <a:pt x="1225" y="1173"/>
                    </a:lnTo>
                    <a:lnTo>
                      <a:pt x="1219" y="1175"/>
                    </a:lnTo>
                    <a:lnTo>
                      <a:pt x="1214" y="1175"/>
                    </a:lnTo>
                    <a:lnTo>
                      <a:pt x="1214" y="1175"/>
                    </a:lnTo>
                    <a:close/>
                    <a:moveTo>
                      <a:pt x="912" y="999"/>
                    </a:moveTo>
                    <a:lnTo>
                      <a:pt x="912" y="999"/>
                    </a:lnTo>
                    <a:lnTo>
                      <a:pt x="916" y="1000"/>
                    </a:lnTo>
                    <a:lnTo>
                      <a:pt x="920" y="1003"/>
                    </a:lnTo>
                    <a:lnTo>
                      <a:pt x="920" y="1003"/>
                    </a:lnTo>
                    <a:lnTo>
                      <a:pt x="944" y="1018"/>
                    </a:lnTo>
                    <a:lnTo>
                      <a:pt x="967" y="1032"/>
                    </a:lnTo>
                    <a:lnTo>
                      <a:pt x="992" y="1045"/>
                    </a:lnTo>
                    <a:lnTo>
                      <a:pt x="1017" y="1057"/>
                    </a:lnTo>
                    <a:lnTo>
                      <a:pt x="1043" y="1068"/>
                    </a:lnTo>
                    <a:lnTo>
                      <a:pt x="1069" y="1078"/>
                    </a:lnTo>
                    <a:lnTo>
                      <a:pt x="1119" y="1098"/>
                    </a:lnTo>
                    <a:lnTo>
                      <a:pt x="1119" y="1098"/>
                    </a:lnTo>
                    <a:lnTo>
                      <a:pt x="1173" y="1120"/>
                    </a:lnTo>
                    <a:lnTo>
                      <a:pt x="1195" y="1128"/>
                    </a:lnTo>
                    <a:lnTo>
                      <a:pt x="1189" y="1105"/>
                    </a:lnTo>
                    <a:lnTo>
                      <a:pt x="1189" y="1105"/>
                    </a:lnTo>
                    <a:lnTo>
                      <a:pt x="1181" y="1067"/>
                    </a:lnTo>
                    <a:lnTo>
                      <a:pt x="1181" y="1067"/>
                    </a:lnTo>
                    <a:lnTo>
                      <a:pt x="1172" y="1029"/>
                    </a:lnTo>
                    <a:lnTo>
                      <a:pt x="1165" y="990"/>
                    </a:lnTo>
                    <a:lnTo>
                      <a:pt x="1162" y="971"/>
                    </a:lnTo>
                    <a:lnTo>
                      <a:pt x="1158" y="951"/>
                    </a:lnTo>
                    <a:lnTo>
                      <a:pt x="1157" y="932"/>
                    </a:lnTo>
                    <a:lnTo>
                      <a:pt x="1156" y="912"/>
                    </a:lnTo>
                    <a:lnTo>
                      <a:pt x="1156" y="912"/>
                    </a:lnTo>
                    <a:lnTo>
                      <a:pt x="1156" y="907"/>
                    </a:lnTo>
                    <a:lnTo>
                      <a:pt x="1158" y="903"/>
                    </a:lnTo>
                    <a:lnTo>
                      <a:pt x="1161" y="899"/>
                    </a:lnTo>
                    <a:lnTo>
                      <a:pt x="1165" y="896"/>
                    </a:lnTo>
                    <a:lnTo>
                      <a:pt x="1170" y="893"/>
                    </a:lnTo>
                    <a:lnTo>
                      <a:pt x="1171" y="887"/>
                    </a:lnTo>
                    <a:lnTo>
                      <a:pt x="1171" y="887"/>
                    </a:lnTo>
                    <a:lnTo>
                      <a:pt x="1173" y="882"/>
                    </a:lnTo>
                    <a:lnTo>
                      <a:pt x="1177" y="878"/>
                    </a:lnTo>
                    <a:lnTo>
                      <a:pt x="1177" y="878"/>
                    </a:lnTo>
                    <a:lnTo>
                      <a:pt x="1193" y="864"/>
                    </a:lnTo>
                    <a:lnTo>
                      <a:pt x="1207" y="849"/>
                    </a:lnTo>
                    <a:lnTo>
                      <a:pt x="1220" y="833"/>
                    </a:lnTo>
                    <a:lnTo>
                      <a:pt x="1233" y="817"/>
                    </a:lnTo>
                    <a:lnTo>
                      <a:pt x="1243" y="799"/>
                    </a:lnTo>
                    <a:lnTo>
                      <a:pt x="1253" y="782"/>
                    </a:lnTo>
                    <a:lnTo>
                      <a:pt x="1262" y="762"/>
                    </a:lnTo>
                    <a:lnTo>
                      <a:pt x="1270" y="743"/>
                    </a:lnTo>
                    <a:lnTo>
                      <a:pt x="1276" y="723"/>
                    </a:lnTo>
                    <a:lnTo>
                      <a:pt x="1282" y="701"/>
                    </a:lnTo>
                    <a:lnTo>
                      <a:pt x="1287" y="681"/>
                    </a:lnTo>
                    <a:lnTo>
                      <a:pt x="1291" y="659"/>
                    </a:lnTo>
                    <a:lnTo>
                      <a:pt x="1294" y="636"/>
                    </a:lnTo>
                    <a:lnTo>
                      <a:pt x="1296" y="614"/>
                    </a:lnTo>
                    <a:lnTo>
                      <a:pt x="1297" y="592"/>
                    </a:lnTo>
                    <a:lnTo>
                      <a:pt x="1297" y="569"/>
                    </a:lnTo>
                    <a:lnTo>
                      <a:pt x="1296" y="546"/>
                    </a:lnTo>
                    <a:lnTo>
                      <a:pt x="1295" y="525"/>
                    </a:lnTo>
                    <a:lnTo>
                      <a:pt x="1293" y="502"/>
                    </a:lnTo>
                    <a:lnTo>
                      <a:pt x="1290" y="479"/>
                    </a:lnTo>
                    <a:lnTo>
                      <a:pt x="1286" y="457"/>
                    </a:lnTo>
                    <a:lnTo>
                      <a:pt x="1281" y="436"/>
                    </a:lnTo>
                    <a:lnTo>
                      <a:pt x="1276" y="414"/>
                    </a:lnTo>
                    <a:lnTo>
                      <a:pt x="1271" y="393"/>
                    </a:lnTo>
                    <a:lnTo>
                      <a:pt x="1265" y="373"/>
                    </a:lnTo>
                    <a:lnTo>
                      <a:pt x="1258" y="353"/>
                    </a:lnTo>
                    <a:lnTo>
                      <a:pt x="1250" y="334"/>
                    </a:lnTo>
                    <a:lnTo>
                      <a:pt x="1242" y="316"/>
                    </a:lnTo>
                    <a:lnTo>
                      <a:pt x="1233" y="298"/>
                    </a:lnTo>
                    <a:lnTo>
                      <a:pt x="1225" y="281"/>
                    </a:lnTo>
                    <a:lnTo>
                      <a:pt x="1214" y="265"/>
                    </a:lnTo>
                    <a:lnTo>
                      <a:pt x="1205" y="251"/>
                    </a:lnTo>
                    <a:lnTo>
                      <a:pt x="1205" y="251"/>
                    </a:lnTo>
                    <a:lnTo>
                      <a:pt x="1187" y="229"/>
                    </a:lnTo>
                    <a:lnTo>
                      <a:pt x="1169" y="208"/>
                    </a:lnTo>
                    <a:lnTo>
                      <a:pt x="1147" y="187"/>
                    </a:lnTo>
                    <a:lnTo>
                      <a:pt x="1124" y="168"/>
                    </a:lnTo>
                    <a:lnTo>
                      <a:pt x="1101" y="150"/>
                    </a:lnTo>
                    <a:lnTo>
                      <a:pt x="1075" y="132"/>
                    </a:lnTo>
                    <a:lnTo>
                      <a:pt x="1048" y="116"/>
                    </a:lnTo>
                    <a:lnTo>
                      <a:pt x="1020" y="101"/>
                    </a:lnTo>
                    <a:lnTo>
                      <a:pt x="991" y="88"/>
                    </a:lnTo>
                    <a:lnTo>
                      <a:pt x="962" y="75"/>
                    </a:lnTo>
                    <a:lnTo>
                      <a:pt x="932" y="65"/>
                    </a:lnTo>
                    <a:lnTo>
                      <a:pt x="902" y="56"/>
                    </a:lnTo>
                    <a:lnTo>
                      <a:pt x="872" y="49"/>
                    </a:lnTo>
                    <a:lnTo>
                      <a:pt x="843" y="44"/>
                    </a:lnTo>
                    <a:lnTo>
                      <a:pt x="815" y="41"/>
                    </a:lnTo>
                    <a:lnTo>
                      <a:pt x="786" y="39"/>
                    </a:lnTo>
                    <a:lnTo>
                      <a:pt x="786" y="39"/>
                    </a:lnTo>
                    <a:lnTo>
                      <a:pt x="765" y="40"/>
                    </a:lnTo>
                    <a:lnTo>
                      <a:pt x="744" y="42"/>
                    </a:lnTo>
                    <a:lnTo>
                      <a:pt x="725" y="45"/>
                    </a:lnTo>
                    <a:lnTo>
                      <a:pt x="705" y="49"/>
                    </a:lnTo>
                    <a:lnTo>
                      <a:pt x="705" y="49"/>
                    </a:lnTo>
                    <a:lnTo>
                      <a:pt x="700" y="50"/>
                    </a:lnTo>
                    <a:lnTo>
                      <a:pt x="700" y="50"/>
                    </a:lnTo>
                    <a:lnTo>
                      <a:pt x="695" y="49"/>
                    </a:lnTo>
                    <a:lnTo>
                      <a:pt x="690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33" y="44"/>
                    </a:lnTo>
                    <a:lnTo>
                      <a:pt x="633" y="44"/>
                    </a:lnTo>
                    <a:lnTo>
                      <a:pt x="575" y="45"/>
                    </a:lnTo>
                    <a:lnTo>
                      <a:pt x="516" y="47"/>
                    </a:lnTo>
                    <a:lnTo>
                      <a:pt x="488" y="49"/>
                    </a:lnTo>
                    <a:lnTo>
                      <a:pt x="459" y="52"/>
                    </a:lnTo>
                    <a:lnTo>
                      <a:pt x="430" y="56"/>
                    </a:lnTo>
                    <a:lnTo>
                      <a:pt x="402" y="60"/>
                    </a:lnTo>
                    <a:lnTo>
                      <a:pt x="374" y="65"/>
                    </a:lnTo>
                    <a:lnTo>
                      <a:pt x="348" y="71"/>
                    </a:lnTo>
                    <a:lnTo>
                      <a:pt x="321" y="79"/>
                    </a:lnTo>
                    <a:lnTo>
                      <a:pt x="295" y="89"/>
                    </a:lnTo>
                    <a:lnTo>
                      <a:pt x="270" y="99"/>
                    </a:lnTo>
                    <a:lnTo>
                      <a:pt x="245" y="111"/>
                    </a:lnTo>
                    <a:lnTo>
                      <a:pt x="223" y="125"/>
                    </a:lnTo>
                    <a:lnTo>
                      <a:pt x="200" y="140"/>
                    </a:lnTo>
                    <a:lnTo>
                      <a:pt x="200" y="140"/>
                    </a:lnTo>
                    <a:lnTo>
                      <a:pt x="184" y="153"/>
                    </a:lnTo>
                    <a:lnTo>
                      <a:pt x="169" y="165"/>
                    </a:lnTo>
                    <a:lnTo>
                      <a:pt x="156" y="179"/>
                    </a:lnTo>
                    <a:lnTo>
                      <a:pt x="142" y="193"/>
                    </a:lnTo>
                    <a:lnTo>
                      <a:pt x="131" y="208"/>
                    </a:lnTo>
                    <a:lnTo>
                      <a:pt x="119" y="223"/>
                    </a:lnTo>
                    <a:lnTo>
                      <a:pt x="109" y="238"/>
                    </a:lnTo>
                    <a:lnTo>
                      <a:pt x="99" y="254"/>
                    </a:lnTo>
                    <a:lnTo>
                      <a:pt x="90" y="271"/>
                    </a:lnTo>
                    <a:lnTo>
                      <a:pt x="82" y="287"/>
                    </a:lnTo>
                    <a:lnTo>
                      <a:pt x="74" y="305"/>
                    </a:lnTo>
                    <a:lnTo>
                      <a:pt x="68" y="321"/>
                    </a:lnTo>
                    <a:lnTo>
                      <a:pt x="62" y="340"/>
                    </a:lnTo>
                    <a:lnTo>
                      <a:pt x="56" y="357"/>
                    </a:lnTo>
                    <a:lnTo>
                      <a:pt x="52" y="375"/>
                    </a:lnTo>
                    <a:lnTo>
                      <a:pt x="48" y="393"/>
                    </a:lnTo>
                    <a:lnTo>
                      <a:pt x="45" y="412"/>
                    </a:lnTo>
                    <a:lnTo>
                      <a:pt x="42" y="431"/>
                    </a:lnTo>
                    <a:lnTo>
                      <a:pt x="40" y="448"/>
                    </a:lnTo>
                    <a:lnTo>
                      <a:pt x="39" y="467"/>
                    </a:lnTo>
                    <a:lnTo>
                      <a:pt x="38" y="504"/>
                    </a:lnTo>
                    <a:lnTo>
                      <a:pt x="39" y="541"/>
                    </a:lnTo>
                    <a:lnTo>
                      <a:pt x="43" y="577"/>
                    </a:lnTo>
                    <a:lnTo>
                      <a:pt x="48" y="612"/>
                    </a:lnTo>
                    <a:lnTo>
                      <a:pt x="55" y="647"/>
                    </a:lnTo>
                    <a:lnTo>
                      <a:pt x="65" y="679"/>
                    </a:lnTo>
                    <a:lnTo>
                      <a:pt x="65" y="679"/>
                    </a:lnTo>
                    <a:lnTo>
                      <a:pt x="77" y="713"/>
                    </a:lnTo>
                    <a:lnTo>
                      <a:pt x="90" y="745"/>
                    </a:lnTo>
                    <a:lnTo>
                      <a:pt x="105" y="776"/>
                    </a:lnTo>
                    <a:lnTo>
                      <a:pt x="121" y="805"/>
                    </a:lnTo>
                    <a:lnTo>
                      <a:pt x="139" y="831"/>
                    </a:lnTo>
                    <a:lnTo>
                      <a:pt x="159" y="856"/>
                    </a:lnTo>
                    <a:lnTo>
                      <a:pt x="179" y="880"/>
                    </a:lnTo>
                    <a:lnTo>
                      <a:pt x="201" y="902"/>
                    </a:lnTo>
                    <a:lnTo>
                      <a:pt x="225" y="922"/>
                    </a:lnTo>
                    <a:lnTo>
                      <a:pt x="251" y="941"/>
                    </a:lnTo>
                    <a:lnTo>
                      <a:pt x="277" y="957"/>
                    </a:lnTo>
                    <a:lnTo>
                      <a:pt x="305" y="973"/>
                    </a:lnTo>
                    <a:lnTo>
                      <a:pt x="335" y="986"/>
                    </a:lnTo>
                    <a:lnTo>
                      <a:pt x="367" y="998"/>
                    </a:lnTo>
                    <a:lnTo>
                      <a:pt x="400" y="1008"/>
                    </a:lnTo>
                    <a:lnTo>
                      <a:pt x="434" y="1017"/>
                    </a:lnTo>
                    <a:lnTo>
                      <a:pt x="434" y="1017"/>
                    </a:lnTo>
                    <a:lnTo>
                      <a:pt x="468" y="1025"/>
                    </a:lnTo>
                    <a:lnTo>
                      <a:pt x="500" y="1031"/>
                    </a:lnTo>
                    <a:lnTo>
                      <a:pt x="533" y="1036"/>
                    </a:lnTo>
                    <a:lnTo>
                      <a:pt x="562" y="1040"/>
                    </a:lnTo>
                    <a:lnTo>
                      <a:pt x="592" y="1043"/>
                    </a:lnTo>
                    <a:lnTo>
                      <a:pt x="622" y="1045"/>
                    </a:lnTo>
                    <a:lnTo>
                      <a:pt x="650" y="1046"/>
                    </a:lnTo>
                    <a:lnTo>
                      <a:pt x="678" y="1047"/>
                    </a:lnTo>
                    <a:lnTo>
                      <a:pt x="678" y="1047"/>
                    </a:lnTo>
                    <a:lnTo>
                      <a:pt x="707" y="1046"/>
                    </a:lnTo>
                    <a:lnTo>
                      <a:pt x="736" y="1045"/>
                    </a:lnTo>
                    <a:lnTo>
                      <a:pt x="764" y="1042"/>
                    </a:lnTo>
                    <a:lnTo>
                      <a:pt x="791" y="1038"/>
                    </a:lnTo>
                    <a:lnTo>
                      <a:pt x="817" y="1033"/>
                    </a:lnTo>
                    <a:lnTo>
                      <a:pt x="842" y="1028"/>
                    </a:lnTo>
                    <a:lnTo>
                      <a:pt x="866" y="1020"/>
                    </a:lnTo>
                    <a:lnTo>
                      <a:pt x="890" y="1012"/>
                    </a:lnTo>
                    <a:lnTo>
                      <a:pt x="890" y="1012"/>
                    </a:lnTo>
                    <a:lnTo>
                      <a:pt x="892" y="1011"/>
                    </a:lnTo>
                    <a:lnTo>
                      <a:pt x="895" y="1010"/>
                    </a:lnTo>
                    <a:lnTo>
                      <a:pt x="897" y="1007"/>
                    </a:lnTo>
                    <a:lnTo>
                      <a:pt x="897" y="1007"/>
                    </a:lnTo>
                    <a:lnTo>
                      <a:pt x="900" y="1005"/>
                    </a:lnTo>
                    <a:lnTo>
                      <a:pt x="903" y="1002"/>
                    </a:lnTo>
                    <a:lnTo>
                      <a:pt x="912" y="999"/>
                    </a:lnTo>
                    <a:lnTo>
                      <a:pt x="912" y="99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reeform 829"/>
              <p:cNvSpPr/>
              <p:nvPr/>
            </p:nvSpPr>
            <p:spPr bwMode="auto">
              <a:xfrm>
                <a:off x="6411913" y="1501775"/>
                <a:ext cx="71438" cy="65088"/>
              </a:xfrm>
              <a:custGeom>
                <a:avLst/>
                <a:gdLst/>
                <a:ahLst/>
                <a:cxnLst>
                  <a:cxn ang="0">
                    <a:pos x="76" y="123"/>
                  </a:cxn>
                  <a:cxn ang="0">
                    <a:pos x="76" y="123"/>
                  </a:cxn>
                  <a:cxn ang="0">
                    <a:pos x="71" y="123"/>
                  </a:cxn>
                  <a:cxn ang="0">
                    <a:pos x="66" y="122"/>
                  </a:cxn>
                  <a:cxn ang="0">
                    <a:pos x="64" y="121"/>
                  </a:cxn>
                  <a:cxn ang="0">
                    <a:pos x="64" y="121"/>
                  </a:cxn>
                  <a:cxn ang="0">
                    <a:pos x="57" y="121"/>
                  </a:cxn>
                  <a:cxn ang="0">
                    <a:pos x="57" y="121"/>
                  </a:cxn>
                  <a:cxn ang="0">
                    <a:pos x="55" y="121"/>
                  </a:cxn>
                  <a:cxn ang="0">
                    <a:pos x="55" y="121"/>
                  </a:cxn>
                  <a:cxn ang="0">
                    <a:pos x="45" y="119"/>
                  </a:cxn>
                  <a:cxn ang="0">
                    <a:pos x="36" y="115"/>
                  </a:cxn>
                  <a:cxn ang="0">
                    <a:pos x="27" y="110"/>
                  </a:cxn>
                  <a:cxn ang="0">
                    <a:pos x="19" y="104"/>
                  </a:cxn>
                  <a:cxn ang="0">
                    <a:pos x="13" y="98"/>
                  </a:cxn>
                  <a:cxn ang="0">
                    <a:pos x="8" y="89"/>
                  </a:cxn>
                  <a:cxn ang="0">
                    <a:pos x="4" y="81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63"/>
                  </a:cxn>
                  <a:cxn ang="0">
                    <a:pos x="1" y="53"/>
                  </a:cxn>
                  <a:cxn ang="0">
                    <a:pos x="2" y="44"/>
                  </a:cxn>
                  <a:cxn ang="0">
                    <a:pos x="5" y="36"/>
                  </a:cxn>
                  <a:cxn ang="0">
                    <a:pos x="9" y="27"/>
                  </a:cxn>
                  <a:cxn ang="0">
                    <a:pos x="13" y="20"/>
                  </a:cxn>
                  <a:cxn ang="0">
                    <a:pos x="19" y="14"/>
                  </a:cxn>
                  <a:cxn ang="0">
                    <a:pos x="27" y="8"/>
                  </a:cxn>
                  <a:cxn ang="0">
                    <a:pos x="27" y="8"/>
                  </a:cxn>
                  <a:cxn ang="0">
                    <a:pos x="33" y="5"/>
                  </a:cxn>
                  <a:cxn ang="0">
                    <a:pos x="40" y="2"/>
                  </a:cxn>
                  <a:cxn ang="0">
                    <a:pos x="47" y="1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64" y="1"/>
                  </a:cxn>
                  <a:cxn ang="0">
                    <a:pos x="72" y="3"/>
                  </a:cxn>
                  <a:cxn ang="0">
                    <a:pos x="80" y="6"/>
                  </a:cxn>
                  <a:cxn ang="0">
                    <a:pos x="89" y="9"/>
                  </a:cxn>
                  <a:cxn ang="0">
                    <a:pos x="89" y="9"/>
                  </a:cxn>
                  <a:cxn ang="0">
                    <a:pos x="99" y="15"/>
                  </a:cxn>
                  <a:cxn ang="0">
                    <a:pos x="108" y="22"/>
                  </a:cxn>
                  <a:cxn ang="0">
                    <a:pos x="118" y="31"/>
                  </a:cxn>
                  <a:cxn ang="0">
                    <a:pos x="125" y="40"/>
                  </a:cxn>
                  <a:cxn ang="0">
                    <a:pos x="130" y="49"/>
                  </a:cxn>
                  <a:cxn ang="0">
                    <a:pos x="132" y="54"/>
                  </a:cxn>
                  <a:cxn ang="0">
                    <a:pos x="134" y="59"/>
                  </a:cxn>
                  <a:cxn ang="0">
                    <a:pos x="134" y="65"/>
                  </a:cxn>
                  <a:cxn ang="0">
                    <a:pos x="134" y="70"/>
                  </a:cxn>
                  <a:cxn ang="0">
                    <a:pos x="134" y="75"/>
                  </a:cxn>
                  <a:cxn ang="0">
                    <a:pos x="132" y="80"/>
                  </a:cxn>
                  <a:cxn ang="0">
                    <a:pos x="132" y="80"/>
                  </a:cxn>
                  <a:cxn ang="0">
                    <a:pos x="128" y="88"/>
                  </a:cxn>
                  <a:cxn ang="0">
                    <a:pos x="123" y="96"/>
                  </a:cxn>
                  <a:cxn ang="0">
                    <a:pos x="116" y="103"/>
                  </a:cxn>
                  <a:cxn ang="0">
                    <a:pos x="109" y="110"/>
                  </a:cxn>
                  <a:cxn ang="0">
                    <a:pos x="101" y="115"/>
                  </a:cxn>
                  <a:cxn ang="0">
                    <a:pos x="93" y="120"/>
                  </a:cxn>
                  <a:cxn ang="0">
                    <a:pos x="84" y="122"/>
                  </a:cxn>
                  <a:cxn ang="0">
                    <a:pos x="76" y="123"/>
                  </a:cxn>
                  <a:cxn ang="0">
                    <a:pos x="76" y="123"/>
                  </a:cxn>
                </a:cxnLst>
                <a:rect l="0" t="0" r="r" b="b"/>
                <a:pathLst>
                  <a:path w="134" h="123">
                    <a:moveTo>
                      <a:pt x="76" y="123"/>
                    </a:moveTo>
                    <a:lnTo>
                      <a:pt x="76" y="123"/>
                    </a:lnTo>
                    <a:lnTo>
                      <a:pt x="71" y="123"/>
                    </a:lnTo>
                    <a:lnTo>
                      <a:pt x="66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21"/>
                    </a:lnTo>
                    <a:lnTo>
                      <a:pt x="57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45" y="119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9" y="104"/>
                    </a:lnTo>
                    <a:lnTo>
                      <a:pt x="13" y="98"/>
                    </a:lnTo>
                    <a:lnTo>
                      <a:pt x="8" y="89"/>
                    </a:lnTo>
                    <a:lnTo>
                      <a:pt x="4" y="81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63"/>
                    </a:lnTo>
                    <a:lnTo>
                      <a:pt x="1" y="53"/>
                    </a:lnTo>
                    <a:lnTo>
                      <a:pt x="2" y="44"/>
                    </a:lnTo>
                    <a:lnTo>
                      <a:pt x="5" y="36"/>
                    </a:lnTo>
                    <a:lnTo>
                      <a:pt x="9" y="27"/>
                    </a:lnTo>
                    <a:lnTo>
                      <a:pt x="13" y="20"/>
                    </a:lnTo>
                    <a:lnTo>
                      <a:pt x="19" y="14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33" y="5"/>
                    </a:lnTo>
                    <a:lnTo>
                      <a:pt x="40" y="2"/>
                    </a:lnTo>
                    <a:lnTo>
                      <a:pt x="47" y="1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4" y="1"/>
                    </a:lnTo>
                    <a:lnTo>
                      <a:pt x="72" y="3"/>
                    </a:lnTo>
                    <a:lnTo>
                      <a:pt x="80" y="6"/>
                    </a:lnTo>
                    <a:lnTo>
                      <a:pt x="89" y="9"/>
                    </a:lnTo>
                    <a:lnTo>
                      <a:pt x="89" y="9"/>
                    </a:lnTo>
                    <a:lnTo>
                      <a:pt x="99" y="15"/>
                    </a:lnTo>
                    <a:lnTo>
                      <a:pt x="108" y="22"/>
                    </a:lnTo>
                    <a:lnTo>
                      <a:pt x="118" y="31"/>
                    </a:lnTo>
                    <a:lnTo>
                      <a:pt x="125" y="40"/>
                    </a:lnTo>
                    <a:lnTo>
                      <a:pt x="130" y="49"/>
                    </a:lnTo>
                    <a:lnTo>
                      <a:pt x="132" y="54"/>
                    </a:lnTo>
                    <a:lnTo>
                      <a:pt x="134" y="59"/>
                    </a:lnTo>
                    <a:lnTo>
                      <a:pt x="134" y="65"/>
                    </a:lnTo>
                    <a:lnTo>
                      <a:pt x="134" y="70"/>
                    </a:lnTo>
                    <a:lnTo>
                      <a:pt x="134" y="75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28" y="88"/>
                    </a:lnTo>
                    <a:lnTo>
                      <a:pt x="123" y="96"/>
                    </a:lnTo>
                    <a:lnTo>
                      <a:pt x="116" y="103"/>
                    </a:lnTo>
                    <a:lnTo>
                      <a:pt x="109" y="110"/>
                    </a:lnTo>
                    <a:lnTo>
                      <a:pt x="101" y="115"/>
                    </a:lnTo>
                    <a:lnTo>
                      <a:pt x="93" y="120"/>
                    </a:lnTo>
                    <a:lnTo>
                      <a:pt x="84" y="122"/>
                    </a:lnTo>
                    <a:lnTo>
                      <a:pt x="76" y="123"/>
                    </a:lnTo>
                    <a:lnTo>
                      <a:pt x="76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Freeform 830"/>
              <p:cNvSpPr/>
              <p:nvPr/>
            </p:nvSpPr>
            <p:spPr bwMode="auto">
              <a:xfrm>
                <a:off x="6535738" y="1511300"/>
                <a:ext cx="63500" cy="57150"/>
              </a:xfrm>
              <a:custGeom>
                <a:avLst/>
                <a:gdLst/>
                <a:ahLst/>
                <a:cxnLst>
                  <a:cxn ang="0">
                    <a:pos x="66" y="110"/>
                  </a:cxn>
                  <a:cxn ang="0">
                    <a:pos x="46" y="106"/>
                  </a:cxn>
                  <a:cxn ang="0">
                    <a:pos x="44" y="106"/>
                  </a:cxn>
                  <a:cxn ang="0">
                    <a:pos x="42" y="106"/>
                  </a:cxn>
                  <a:cxn ang="0">
                    <a:pos x="38" y="106"/>
                  </a:cxn>
                  <a:cxn ang="0">
                    <a:pos x="33" y="104"/>
                  </a:cxn>
                  <a:cxn ang="0">
                    <a:pos x="29" y="100"/>
                  </a:cxn>
                  <a:cxn ang="0">
                    <a:pos x="28" y="99"/>
                  </a:cxn>
                  <a:cxn ang="0">
                    <a:pos x="11" y="83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3" y="33"/>
                  </a:cxn>
                  <a:cxn ang="0">
                    <a:pos x="7" y="26"/>
                  </a:cxn>
                  <a:cxn ang="0">
                    <a:pos x="15" y="18"/>
                  </a:cxn>
                  <a:cxn ang="0">
                    <a:pos x="35" y="5"/>
                  </a:cxn>
                  <a:cxn ang="0">
                    <a:pos x="49" y="1"/>
                  </a:cxn>
                  <a:cxn ang="0">
                    <a:pos x="58" y="0"/>
                  </a:cxn>
                  <a:cxn ang="0">
                    <a:pos x="61" y="0"/>
                  </a:cxn>
                  <a:cxn ang="0">
                    <a:pos x="63" y="0"/>
                  </a:cxn>
                  <a:cxn ang="0">
                    <a:pos x="80" y="1"/>
                  </a:cxn>
                  <a:cxn ang="0">
                    <a:pos x="89" y="4"/>
                  </a:cxn>
                  <a:cxn ang="0">
                    <a:pos x="102" y="11"/>
                  </a:cxn>
                  <a:cxn ang="0">
                    <a:pos x="112" y="21"/>
                  </a:cxn>
                  <a:cxn ang="0">
                    <a:pos x="119" y="35"/>
                  </a:cxn>
                  <a:cxn ang="0">
                    <a:pos x="120" y="43"/>
                  </a:cxn>
                  <a:cxn ang="0">
                    <a:pos x="120" y="60"/>
                  </a:cxn>
                  <a:cxn ang="0">
                    <a:pos x="116" y="76"/>
                  </a:cxn>
                  <a:cxn ang="0">
                    <a:pos x="109" y="91"/>
                  </a:cxn>
                  <a:cxn ang="0">
                    <a:pos x="99" y="100"/>
                  </a:cxn>
                  <a:cxn ang="0">
                    <a:pos x="99" y="103"/>
                  </a:cxn>
                  <a:cxn ang="0">
                    <a:pos x="93" y="105"/>
                  </a:cxn>
                  <a:cxn ang="0">
                    <a:pos x="85" y="109"/>
                  </a:cxn>
                  <a:cxn ang="0">
                    <a:pos x="76" y="109"/>
                  </a:cxn>
                  <a:cxn ang="0">
                    <a:pos x="66" y="110"/>
                  </a:cxn>
                </a:cxnLst>
                <a:rect l="0" t="0" r="r" b="b"/>
                <a:pathLst>
                  <a:path w="121" h="110">
                    <a:moveTo>
                      <a:pt x="66" y="110"/>
                    </a:moveTo>
                    <a:lnTo>
                      <a:pt x="66" y="110"/>
                    </a:lnTo>
                    <a:lnTo>
                      <a:pt x="56" y="109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6" y="105"/>
                    </a:lnTo>
                    <a:lnTo>
                      <a:pt x="33" y="104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18" y="92"/>
                    </a:lnTo>
                    <a:lnTo>
                      <a:pt x="11" y="83"/>
                    </a:lnTo>
                    <a:lnTo>
                      <a:pt x="4" y="7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11" y="21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35" y="5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71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8" y="16"/>
                    </a:lnTo>
                    <a:lnTo>
                      <a:pt x="112" y="21"/>
                    </a:lnTo>
                    <a:lnTo>
                      <a:pt x="115" y="2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43"/>
                    </a:lnTo>
                    <a:lnTo>
                      <a:pt x="121" y="52"/>
                    </a:lnTo>
                    <a:lnTo>
                      <a:pt x="120" y="60"/>
                    </a:lnTo>
                    <a:lnTo>
                      <a:pt x="119" y="68"/>
                    </a:lnTo>
                    <a:lnTo>
                      <a:pt x="116" y="76"/>
                    </a:lnTo>
                    <a:lnTo>
                      <a:pt x="113" y="84"/>
                    </a:lnTo>
                    <a:lnTo>
                      <a:pt x="109" y="91"/>
                    </a:lnTo>
                    <a:lnTo>
                      <a:pt x="104" y="97"/>
                    </a:lnTo>
                    <a:lnTo>
                      <a:pt x="99" y="100"/>
                    </a:lnTo>
                    <a:lnTo>
                      <a:pt x="99" y="103"/>
                    </a:lnTo>
                    <a:lnTo>
                      <a:pt x="99" y="103"/>
                    </a:lnTo>
                    <a:lnTo>
                      <a:pt x="97" y="103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85" y="109"/>
                    </a:lnTo>
                    <a:lnTo>
                      <a:pt x="77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66" y="110"/>
                    </a:lnTo>
                    <a:lnTo>
                      <a:pt x="66" y="1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58" name="Freeform 831"/>
              <p:cNvSpPr/>
              <p:nvPr/>
            </p:nvSpPr>
            <p:spPr bwMode="auto">
              <a:xfrm>
                <a:off x="6656388" y="1506538"/>
                <a:ext cx="73025" cy="68263"/>
              </a:xfrm>
              <a:custGeom>
                <a:avLst/>
                <a:gdLst/>
                <a:ahLst/>
                <a:cxnLst>
                  <a:cxn ang="0">
                    <a:pos x="62" y="128"/>
                  </a:cxn>
                  <a:cxn ang="0">
                    <a:pos x="46" y="124"/>
                  </a:cxn>
                  <a:cxn ang="0">
                    <a:pos x="42" y="122"/>
                  </a:cxn>
                  <a:cxn ang="0">
                    <a:pos x="30" y="109"/>
                  </a:cxn>
                  <a:cxn ang="0">
                    <a:pos x="18" y="85"/>
                  </a:cxn>
                  <a:cxn ang="0">
                    <a:pos x="15" y="79"/>
                  </a:cxn>
                  <a:cxn ang="0">
                    <a:pos x="11" y="75"/>
                  </a:cxn>
                  <a:cxn ang="0">
                    <a:pos x="4" y="64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18" y="20"/>
                  </a:cxn>
                  <a:cxn ang="0">
                    <a:pos x="35" y="10"/>
                  </a:cxn>
                  <a:cxn ang="0">
                    <a:pos x="53" y="3"/>
                  </a:cxn>
                  <a:cxn ang="0">
                    <a:pos x="72" y="0"/>
                  </a:cxn>
                  <a:cxn ang="0">
                    <a:pos x="80" y="1"/>
                  </a:cxn>
                  <a:cxn ang="0">
                    <a:pos x="94" y="6"/>
                  </a:cxn>
                  <a:cxn ang="0">
                    <a:pos x="102" y="13"/>
                  </a:cxn>
                  <a:cxn ang="0">
                    <a:pos x="105" y="14"/>
                  </a:cxn>
                  <a:cxn ang="0">
                    <a:pos x="114" y="18"/>
                  </a:cxn>
                  <a:cxn ang="0">
                    <a:pos x="122" y="26"/>
                  </a:cxn>
                  <a:cxn ang="0">
                    <a:pos x="135" y="45"/>
                  </a:cxn>
                  <a:cxn ang="0">
                    <a:pos x="138" y="56"/>
                  </a:cxn>
                  <a:cxn ang="0">
                    <a:pos x="139" y="70"/>
                  </a:cxn>
                  <a:cxn ang="0">
                    <a:pos x="136" y="81"/>
                  </a:cxn>
                  <a:cxn ang="0">
                    <a:pos x="134" y="86"/>
                  </a:cxn>
                  <a:cxn ang="0">
                    <a:pos x="120" y="98"/>
                  </a:cxn>
                  <a:cxn ang="0">
                    <a:pos x="104" y="104"/>
                  </a:cxn>
                  <a:cxn ang="0">
                    <a:pos x="96" y="109"/>
                  </a:cxn>
                  <a:cxn ang="0">
                    <a:pos x="90" y="116"/>
                  </a:cxn>
                  <a:cxn ang="0">
                    <a:pos x="84" y="121"/>
                  </a:cxn>
                  <a:cxn ang="0">
                    <a:pos x="70" y="128"/>
                  </a:cxn>
                  <a:cxn ang="0">
                    <a:pos x="62" y="128"/>
                  </a:cxn>
                </a:cxnLst>
                <a:rect l="0" t="0" r="r" b="b"/>
                <a:pathLst>
                  <a:path w="139" h="128">
                    <a:moveTo>
                      <a:pt x="62" y="128"/>
                    </a:moveTo>
                    <a:lnTo>
                      <a:pt x="62" y="128"/>
                    </a:lnTo>
                    <a:lnTo>
                      <a:pt x="54" y="127"/>
                    </a:lnTo>
                    <a:lnTo>
                      <a:pt x="46" y="124"/>
                    </a:lnTo>
                    <a:lnTo>
                      <a:pt x="46" y="124"/>
                    </a:lnTo>
                    <a:lnTo>
                      <a:pt x="42" y="122"/>
                    </a:lnTo>
                    <a:lnTo>
                      <a:pt x="38" y="118"/>
                    </a:lnTo>
                    <a:lnTo>
                      <a:pt x="30" y="109"/>
                    </a:lnTo>
                    <a:lnTo>
                      <a:pt x="24" y="98"/>
                    </a:lnTo>
                    <a:lnTo>
                      <a:pt x="18" y="85"/>
                    </a:lnTo>
                    <a:lnTo>
                      <a:pt x="17" y="81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1" y="75"/>
                    </a:lnTo>
                    <a:lnTo>
                      <a:pt x="7" y="70"/>
                    </a:lnTo>
                    <a:lnTo>
                      <a:pt x="4" y="64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8" y="20"/>
                    </a:lnTo>
                    <a:lnTo>
                      <a:pt x="26" y="15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3" y="3"/>
                    </a:lnTo>
                    <a:lnTo>
                      <a:pt x="62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0" y="1"/>
                    </a:lnTo>
                    <a:lnTo>
                      <a:pt x="87" y="3"/>
                    </a:lnTo>
                    <a:lnTo>
                      <a:pt x="94" y="6"/>
                    </a:lnTo>
                    <a:lnTo>
                      <a:pt x="100" y="11"/>
                    </a:lnTo>
                    <a:lnTo>
                      <a:pt x="102" y="13"/>
                    </a:lnTo>
                    <a:lnTo>
                      <a:pt x="105" y="14"/>
                    </a:lnTo>
                    <a:lnTo>
                      <a:pt x="105" y="14"/>
                    </a:lnTo>
                    <a:lnTo>
                      <a:pt x="114" y="18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26"/>
                    </a:lnTo>
                    <a:lnTo>
                      <a:pt x="130" y="35"/>
                    </a:lnTo>
                    <a:lnTo>
                      <a:pt x="135" y="45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9" y="63"/>
                    </a:lnTo>
                    <a:lnTo>
                      <a:pt x="139" y="70"/>
                    </a:lnTo>
                    <a:lnTo>
                      <a:pt x="137" y="78"/>
                    </a:lnTo>
                    <a:lnTo>
                      <a:pt x="136" y="81"/>
                    </a:lnTo>
                    <a:lnTo>
                      <a:pt x="134" y="86"/>
                    </a:lnTo>
                    <a:lnTo>
                      <a:pt x="134" y="86"/>
                    </a:lnTo>
                    <a:lnTo>
                      <a:pt x="128" y="92"/>
                    </a:lnTo>
                    <a:lnTo>
                      <a:pt x="120" y="98"/>
                    </a:lnTo>
                    <a:lnTo>
                      <a:pt x="113" y="101"/>
                    </a:lnTo>
                    <a:lnTo>
                      <a:pt x="104" y="104"/>
                    </a:lnTo>
                    <a:lnTo>
                      <a:pt x="99" y="105"/>
                    </a:lnTo>
                    <a:lnTo>
                      <a:pt x="96" y="109"/>
                    </a:lnTo>
                    <a:lnTo>
                      <a:pt x="96" y="109"/>
                    </a:lnTo>
                    <a:lnTo>
                      <a:pt x="90" y="116"/>
                    </a:lnTo>
                    <a:lnTo>
                      <a:pt x="90" y="116"/>
                    </a:lnTo>
                    <a:lnTo>
                      <a:pt x="84" y="121"/>
                    </a:lnTo>
                    <a:lnTo>
                      <a:pt x="78" y="125"/>
                    </a:lnTo>
                    <a:lnTo>
                      <a:pt x="70" y="128"/>
                    </a:lnTo>
                    <a:lnTo>
                      <a:pt x="62" y="128"/>
                    </a:lnTo>
                    <a:lnTo>
                      <a:pt x="62" y="12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59" name="组合 158"/>
          <p:cNvGrpSpPr/>
          <p:nvPr/>
        </p:nvGrpSpPr>
        <p:grpSpPr>
          <a:xfrm>
            <a:off x="4414044" y="2141814"/>
            <a:ext cx="889884" cy="898847"/>
            <a:chOff x="1746814" y="1981505"/>
            <a:chExt cx="889884" cy="898847"/>
          </a:xfrm>
        </p:grpSpPr>
        <p:sp useBgFill="1">
          <p:nvSpPr>
            <p:cNvPr id="160" name="椭圆 31"/>
            <p:cNvSpPr/>
            <p:nvPr/>
          </p:nvSpPr>
          <p:spPr>
            <a:xfrm rot="15654318">
              <a:off x="1742332" y="1985987"/>
              <a:ext cx="898847" cy="88988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1927519" y="2159252"/>
              <a:ext cx="555270" cy="543354"/>
              <a:chOff x="2159000" y="1141413"/>
              <a:chExt cx="739775" cy="723900"/>
            </a:xfrm>
            <a:solidFill>
              <a:schemeClr val="bg1"/>
            </a:solidFill>
          </p:grpSpPr>
          <p:sp>
            <p:nvSpPr>
              <p:cNvPr id="162" name="Freeform 832"/>
              <p:cNvSpPr/>
              <p:nvPr/>
            </p:nvSpPr>
            <p:spPr bwMode="auto">
              <a:xfrm>
                <a:off x="2216150" y="1428750"/>
                <a:ext cx="14288" cy="63500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6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1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7" y="22"/>
                  </a:cxn>
                  <a:cxn ang="0">
                    <a:pos x="14" y="39"/>
                  </a:cxn>
                  <a:cxn ang="0">
                    <a:pos x="9" y="56"/>
                  </a:cxn>
                  <a:cxn ang="0">
                    <a:pos x="4" y="73"/>
                  </a:cxn>
                  <a:cxn ang="0">
                    <a:pos x="4" y="73"/>
                  </a:cxn>
                  <a:cxn ang="0">
                    <a:pos x="2" y="84"/>
                  </a:cxn>
                  <a:cxn ang="0">
                    <a:pos x="1" y="95"/>
                  </a:cxn>
                  <a:cxn ang="0">
                    <a:pos x="0" y="100"/>
                  </a:cxn>
                  <a:cxn ang="0">
                    <a:pos x="1" y="106"/>
                  </a:cxn>
                  <a:cxn ang="0">
                    <a:pos x="2" y="111"/>
                  </a:cxn>
                  <a:cxn ang="0">
                    <a:pos x="4" y="116"/>
                  </a:cxn>
                  <a:cxn ang="0">
                    <a:pos x="4" y="116"/>
                  </a:cxn>
                  <a:cxn ang="0">
                    <a:pos x="5" y="117"/>
                  </a:cxn>
                  <a:cxn ang="0">
                    <a:pos x="7" y="118"/>
                  </a:cxn>
                  <a:cxn ang="0">
                    <a:pos x="8" y="118"/>
                  </a:cxn>
                  <a:cxn ang="0">
                    <a:pos x="10" y="118"/>
                  </a:cxn>
                  <a:cxn ang="0">
                    <a:pos x="12" y="116"/>
                  </a:cxn>
                  <a:cxn ang="0">
                    <a:pos x="13" y="115"/>
                  </a:cxn>
                  <a:cxn ang="0">
                    <a:pos x="14" y="113"/>
                  </a:cxn>
                  <a:cxn ang="0">
                    <a:pos x="13" y="111"/>
                  </a:cxn>
                  <a:cxn ang="0">
                    <a:pos x="13" y="111"/>
                  </a:cxn>
                  <a:cxn ang="0">
                    <a:pos x="10" y="104"/>
                  </a:cxn>
                  <a:cxn ang="0">
                    <a:pos x="9" y="97"/>
                  </a:cxn>
                  <a:cxn ang="0">
                    <a:pos x="10" y="91"/>
                  </a:cxn>
                  <a:cxn ang="0">
                    <a:pos x="12" y="83"/>
                  </a:cxn>
                  <a:cxn ang="0">
                    <a:pos x="16" y="68"/>
                  </a:cxn>
                  <a:cxn ang="0">
                    <a:pos x="20" y="56"/>
                  </a:cxn>
                  <a:cxn ang="0">
                    <a:pos x="20" y="56"/>
                  </a:cxn>
                  <a:cxn ang="0">
                    <a:pos x="23" y="44"/>
                  </a:cxn>
                  <a:cxn ang="0">
                    <a:pos x="26" y="30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27" h="118">
                    <a:moveTo>
                      <a:pt x="27" y="4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2"/>
                    </a:lnTo>
                    <a:lnTo>
                      <a:pt x="14" y="39"/>
                    </a:lnTo>
                    <a:lnTo>
                      <a:pt x="9" y="56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2" y="111"/>
                    </a:lnTo>
                    <a:lnTo>
                      <a:pt x="4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7" y="118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4" y="113"/>
                    </a:lnTo>
                    <a:lnTo>
                      <a:pt x="13" y="111"/>
                    </a:lnTo>
                    <a:lnTo>
                      <a:pt x="13" y="111"/>
                    </a:lnTo>
                    <a:lnTo>
                      <a:pt x="10" y="104"/>
                    </a:lnTo>
                    <a:lnTo>
                      <a:pt x="9" y="97"/>
                    </a:lnTo>
                    <a:lnTo>
                      <a:pt x="10" y="91"/>
                    </a:lnTo>
                    <a:lnTo>
                      <a:pt x="12" y="83"/>
                    </a:lnTo>
                    <a:lnTo>
                      <a:pt x="16" y="6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3" y="44"/>
                    </a:lnTo>
                    <a:lnTo>
                      <a:pt x="26" y="30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Freeform 833"/>
              <p:cNvSpPr/>
              <p:nvPr/>
            </p:nvSpPr>
            <p:spPr bwMode="auto">
              <a:xfrm>
                <a:off x="2251075" y="1462088"/>
                <a:ext cx="9525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0" y="5"/>
                  </a:cxn>
                  <a:cxn ang="0">
                    <a:pos x="10" y="55"/>
                  </a:cxn>
                  <a:cxn ang="0">
                    <a:pos x="10" y="55"/>
                  </a:cxn>
                  <a:cxn ang="0">
                    <a:pos x="10" y="61"/>
                  </a:cxn>
                  <a:cxn ang="0">
                    <a:pos x="8" y="66"/>
                  </a:cxn>
                  <a:cxn ang="0">
                    <a:pos x="5" y="78"/>
                  </a:cxn>
                  <a:cxn ang="0">
                    <a:pos x="2" y="8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3"/>
                  </a:cxn>
                  <a:cxn ang="0">
                    <a:pos x="3" y="104"/>
                  </a:cxn>
                  <a:cxn ang="0">
                    <a:pos x="4" y="104"/>
                  </a:cxn>
                  <a:cxn ang="0">
                    <a:pos x="8" y="103"/>
                  </a:cxn>
                  <a:cxn ang="0">
                    <a:pos x="10" y="101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2" y="90"/>
                  </a:cxn>
                  <a:cxn ang="0">
                    <a:pos x="15" y="81"/>
                  </a:cxn>
                  <a:cxn ang="0">
                    <a:pos x="18" y="71"/>
                  </a:cxn>
                  <a:cxn ang="0">
                    <a:pos x="20" y="62"/>
                  </a:cxn>
                  <a:cxn ang="0">
                    <a:pos x="20" y="62"/>
                  </a:cxn>
                  <a:cxn ang="0">
                    <a:pos x="20" y="48"/>
                  </a:cxn>
                  <a:cxn ang="0">
                    <a:pos x="20" y="33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0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61"/>
                    </a:lnTo>
                    <a:lnTo>
                      <a:pt x="8" y="66"/>
                    </a:lnTo>
                    <a:lnTo>
                      <a:pt x="5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4" y="104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2" y="90"/>
                    </a:lnTo>
                    <a:lnTo>
                      <a:pt x="15" y="81"/>
                    </a:lnTo>
                    <a:lnTo>
                      <a:pt x="18" y="71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48"/>
                    </a:lnTo>
                    <a:lnTo>
                      <a:pt x="20" y="33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834"/>
              <p:cNvSpPr/>
              <p:nvPr/>
            </p:nvSpPr>
            <p:spPr bwMode="auto">
              <a:xfrm>
                <a:off x="2278063" y="1493838"/>
                <a:ext cx="9525" cy="5873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4"/>
                  </a:cxn>
                  <a:cxn ang="0">
                    <a:pos x="7" y="30"/>
                  </a:cxn>
                  <a:cxn ang="0">
                    <a:pos x="4" y="55"/>
                  </a:cxn>
                  <a:cxn ang="0">
                    <a:pos x="1" y="80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7"/>
                  </a:cxn>
                  <a:cxn ang="0">
                    <a:pos x="3" y="109"/>
                  </a:cxn>
                  <a:cxn ang="0">
                    <a:pos x="4" y="109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80"/>
                  </a:cxn>
                  <a:cxn ang="0">
                    <a:pos x="13" y="55"/>
                  </a:cxn>
                  <a:cxn ang="0">
                    <a:pos x="16" y="30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9" y="4"/>
                  </a:cxn>
                </a:cxnLst>
                <a:rect l="0" t="0" r="r" b="b"/>
                <a:pathLst>
                  <a:path w="18" h="109">
                    <a:moveTo>
                      <a:pt x="9" y="4"/>
                    </a:moveTo>
                    <a:lnTo>
                      <a:pt x="9" y="4"/>
                    </a:lnTo>
                    <a:lnTo>
                      <a:pt x="7" y="30"/>
                    </a:lnTo>
                    <a:lnTo>
                      <a:pt x="4" y="55"/>
                    </a:lnTo>
                    <a:lnTo>
                      <a:pt x="1" y="8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7" y="107"/>
                    </a:lnTo>
                    <a:lnTo>
                      <a:pt x="8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80"/>
                    </a:lnTo>
                    <a:lnTo>
                      <a:pt x="13" y="55"/>
                    </a:lnTo>
                    <a:lnTo>
                      <a:pt x="16" y="30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Freeform 835"/>
              <p:cNvSpPr/>
              <p:nvPr/>
            </p:nvSpPr>
            <p:spPr bwMode="auto">
              <a:xfrm>
                <a:off x="2308225" y="1528763"/>
                <a:ext cx="12700" cy="55563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4" y="5"/>
                  </a:cxn>
                  <a:cxn ang="0">
                    <a:pos x="13" y="17"/>
                  </a:cxn>
                  <a:cxn ang="0">
                    <a:pos x="12" y="29"/>
                  </a:cxn>
                  <a:cxn ang="0">
                    <a:pos x="8" y="52"/>
                  </a:cxn>
                  <a:cxn ang="0">
                    <a:pos x="4" y="7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4" y="105"/>
                  </a:cxn>
                  <a:cxn ang="0">
                    <a:pos x="5" y="105"/>
                  </a:cxn>
                  <a:cxn ang="0">
                    <a:pos x="7" y="105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7"/>
                  </a:cxn>
                  <a:cxn ang="0">
                    <a:pos x="17" y="53"/>
                  </a:cxn>
                  <a:cxn ang="0">
                    <a:pos x="21" y="29"/>
                  </a:cxn>
                  <a:cxn ang="0">
                    <a:pos x="22" y="17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4" y="5"/>
                  </a:cxn>
                </a:cxnLst>
                <a:rect l="0" t="0" r="r" b="b"/>
                <a:pathLst>
                  <a:path w="23" h="105">
                    <a:moveTo>
                      <a:pt x="14" y="5"/>
                    </a:moveTo>
                    <a:lnTo>
                      <a:pt x="14" y="5"/>
                    </a:lnTo>
                    <a:lnTo>
                      <a:pt x="13" y="17"/>
                    </a:lnTo>
                    <a:lnTo>
                      <a:pt x="12" y="29"/>
                    </a:lnTo>
                    <a:lnTo>
                      <a:pt x="8" y="52"/>
                    </a:lnTo>
                    <a:lnTo>
                      <a:pt x="4" y="7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4" y="105"/>
                    </a:lnTo>
                    <a:lnTo>
                      <a:pt x="5" y="105"/>
                    </a:lnTo>
                    <a:lnTo>
                      <a:pt x="7" y="105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7"/>
                    </a:lnTo>
                    <a:lnTo>
                      <a:pt x="17" y="53"/>
                    </a:lnTo>
                    <a:lnTo>
                      <a:pt x="21" y="29"/>
                    </a:lnTo>
                    <a:lnTo>
                      <a:pt x="22" y="17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836"/>
              <p:cNvSpPr/>
              <p:nvPr/>
            </p:nvSpPr>
            <p:spPr bwMode="auto">
              <a:xfrm>
                <a:off x="2328863" y="1558925"/>
                <a:ext cx="14288" cy="52388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7" y="17"/>
                  </a:cxn>
                  <a:cxn ang="0">
                    <a:pos x="15" y="28"/>
                  </a:cxn>
                  <a:cxn ang="0">
                    <a:pos x="10" y="50"/>
                  </a:cxn>
                  <a:cxn ang="0">
                    <a:pos x="5" y="71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8" y="96"/>
                  </a:cxn>
                  <a:cxn ang="0">
                    <a:pos x="8" y="96"/>
                  </a:cxn>
                  <a:cxn ang="0">
                    <a:pos x="14" y="73"/>
                  </a:cxn>
                  <a:cxn ang="0">
                    <a:pos x="20" y="51"/>
                  </a:cxn>
                  <a:cxn ang="0">
                    <a:pos x="26" y="28"/>
                  </a:cxn>
                  <a:cxn ang="0">
                    <a:pos x="27" y="17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5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8" h="99">
                    <a:moveTo>
                      <a:pt x="19" y="5"/>
                    </a:moveTo>
                    <a:lnTo>
                      <a:pt x="19" y="5"/>
                    </a:lnTo>
                    <a:lnTo>
                      <a:pt x="17" y="17"/>
                    </a:lnTo>
                    <a:lnTo>
                      <a:pt x="15" y="28"/>
                    </a:lnTo>
                    <a:lnTo>
                      <a:pt x="10" y="50"/>
                    </a:lnTo>
                    <a:lnTo>
                      <a:pt x="5" y="71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6"/>
                    </a:lnTo>
                    <a:lnTo>
                      <a:pt x="14" y="73"/>
                    </a:lnTo>
                    <a:lnTo>
                      <a:pt x="20" y="51"/>
                    </a:lnTo>
                    <a:lnTo>
                      <a:pt x="26" y="28"/>
                    </a:lnTo>
                    <a:lnTo>
                      <a:pt x="27" y="1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Freeform 837"/>
              <p:cNvSpPr/>
              <p:nvPr/>
            </p:nvSpPr>
            <p:spPr bwMode="auto">
              <a:xfrm>
                <a:off x="2359025" y="1576388"/>
                <a:ext cx="22225" cy="63500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1" y="10"/>
                  </a:cxn>
                  <a:cxn ang="0">
                    <a:pos x="28" y="18"/>
                  </a:cxn>
                  <a:cxn ang="0">
                    <a:pos x="23" y="33"/>
                  </a:cxn>
                  <a:cxn ang="0">
                    <a:pos x="20" y="49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9" y="8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4" y="119"/>
                  </a:cxn>
                  <a:cxn ang="0">
                    <a:pos x="7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0" y="116"/>
                  </a:cxn>
                  <a:cxn ang="0">
                    <a:pos x="23" y="75"/>
                  </a:cxn>
                  <a:cxn ang="0">
                    <a:pos x="23" y="75"/>
                  </a:cxn>
                  <a:cxn ang="0">
                    <a:pos x="28" y="58"/>
                  </a:cxn>
                  <a:cxn ang="0">
                    <a:pos x="31" y="40"/>
                  </a:cxn>
                  <a:cxn ang="0">
                    <a:pos x="36" y="24"/>
                  </a:cxn>
                  <a:cxn ang="0">
                    <a:pos x="39" y="16"/>
                  </a:cxn>
                  <a:cxn ang="0">
                    <a:pos x="42" y="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6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3" h="119">
                    <a:moveTo>
                      <a:pt x="34" y="3"/>
                    </a:moveTo>
                    <a:lnTo>
                      <a:pt x="34" y="3"/>
                    </a:lnTo>
                    <a:lnTo>
                      <a:pt x="31" y="10"/>
                    </a:lnTo>
                    <a:lnTo>
                      <a:pt x="28" y="18"/>
                    </a:lnTo>
                    <a:lnTo>
                      <a:pt x="23" y="33"/>
                    </a:lnTo>
                    <a:lnTo>
                      <a:pt x="20" y="49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9" y="89"/>
                    </a:lnTo>
                    <a:lnTo>
                      <a:pt x="1" y="113"/>
                    </a:lnTo>
                    <a:lnTo>
                      <a:pt x="1" y="113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4" y="119"/>
                    </a:lnTo>
                    <a:lnTo>
                      <a:pt x="7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0" y="11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8" y="58"/>
                    </a:lnTo>
                    <a:lnTo>
                      <a:pt x="31" y="40"/>
                    </a:lnTo>
                    <a:lnTo>
                      <a:pt x="36" y="24"/>
                    </a:lnTo>
                    <a:lnTo>
                      <a:pt x="39" y="1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6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Freeform 838"/>
              <p:cNvSpPr/>
              <p:nvPr/>
            </p:nvSpPr>
            <p:spPr bwMode="auto">
              <a:xfrm>
                <a:off x="2393950" y="1608138"/>
                <a:ext cx="22225" cy="61913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23" y="30"/>
                  </a:cxn>
                  <a:cxn ang="0">
                    <a:pos x="11" y="57"/>
                  </a:cxn>
                  <a:cxn ang="0">
                    <a:pos x="7" y="70"/>
                  </a:cxn>
                  <a:cxn ang="0">
                    <a:pos x="4" y="84"/>
                  </a:cxn>
                  <a:cxn ang="0">
                    <a:pos x="1" y="98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5"/>
                  </a:cxn>
                  <a:cxn ang="0">
                    <a:pos x="1" y="117"/>
                  </a:cxn>
                  <a:cxn ang="0">
                    <a:pos x="3" y="118"/>
                  </a:cxn>
                  <a:cxn ang="0">
                    <a:pos x="4" y="118"/>
                  </a:cxn>
                  <a:cxn ang="0">
                    <a:pos x="6" y="118"/>
                  </a:cxn>
                  <a:cxn ang="0">
                    <a:pos x="7" y="117"/>
                  </a:cxn>
                  <a:cxn ang="0">
                    <a:pos x="9" y="115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0" y="99"/>
                  </a:cxn>
                  <a:cxn ang="0">
                    <a:pos x="13" y="85"/>
                  </a:cxn>
                  <a:cxn ang="0">
                    <a:pos x="16" y="71"/>
                  </a:cxn>
                  <a:cxn ang="0">
                    <a:pos x="22" y="58"/>
                  </a:cxn>
                  <a:cxn ang="0">
                    <a:pos x="32" y="32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6" y="0"/>
                  </a:cxn>
                  <a:cxn ang="0">
                    <a:pos x="34" y="1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8">
                    <a:moveTo>
                      <a:pt x="33" y="3"/>
                    </a:moveTo>
                    <a:lnTo>
                      <a:pt x="33" y="3"/>
                    </a:lnTo>
                    <a:lnTo>
                      <a:pt x="23" y="30"/>
                    </a:lnTo>
                    <a:lnTo>
                      <a:pt x="11" y="57"/>
                    </a:lnTo>
                    <a:lnTo>
                      <a:pt x="7" y="70"/>
                    </a:lnTo>
                    <a:lnTo>
                      <a:pt x="4" y="84"/>
                    </a:lnTo>
                    <a:lnTo>
                      <a:pt x="1" y="9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1" y="117"/>
                    </a:lnTo>
                    <a:lnTo>
                      <a:pt x="3" y="118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7" y="117"/>
                    </a:lnTo>
                    <a:lnTo>
                      <a:pt x="9" y="115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0" y="99"/>
                    </a:lnTo>
                    <a:lnTo>
                      <a:pt x="13" y="85"/>
                    </a:lnTo>
                    <a:lnTo>
                      <a:pt x="16" y="71"/>
                    </a:lnTo>
                    <a:lnTo>
                      <a:pt x="22" y="58"/>
                    </a:lnTo>
                    <a:lnTo>
                      <a:pt x="32" y="32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34" y="1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Freeform 839"/>
              <p:cNvSpPr/>
              <p:nvPr/>
            </p:nvSpPr>
            <p:spPr bwMode="auto">
              <a:xfrm>
                <a:off x="2420938" y="1644650"/>
                <a:ext cx="20638" cy="587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3" y="14"/>
                  </a:cxn>
                  <a:cxn ang="0">
                    <a:pos x="18" y="25"/>
                  </a:cxn>
                  <a:cxn ang="0">
                    <a:pos x="15" y="37"/>
                  </a:cxn>
                  <a:cxn ang="0">
                    <a:pos x="12" y="50"/>
                  </a:cxn>
                  <a:cxn ang="0">
                    <a:pos x="12" y="50"/>
                  </a:cxn>
                  <a:cxn ang="0">
                    <a:pos x="6" y="77"/>
                  </a:cxn>
                  <a:cxn ang="0">
                    <a:pos x="3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2" y="107"/>
                  </a:cxn>
                  <a:cxn ang="0">
                    <a:pos x="3" y="108"/>
                  </a:cxn>
                  <a:cxn ang="0">
                    <a:pos x="4" y="109"/>
                  </a:cxn>
                  <a:cxn ang="0">
                    <a:pos x="6" y="110"/>
                  </a:cxn>
                  <a:cxn ang="0">
                    <a:pos x="7" y="109"/>
                  </a:cxn>
                  <a:cxn ang="0">
                    <a:pos x="9" y="108"/>
                  </a:cxn>
                  <a:cxn ang="0">
                    <a:pos x="10" y="107"/>
                  </a:cxn>
                  <a:cxn ang="0">
                    <a:pos x="10" y="104"/>
                  </a:cxn>
                  <a:cxn ang="0">
                    <a:pos x="10" y="104"/>
                  </a:cxn>
                  <a:cxn ang="0">
                    <a:pos x="12" y="94"/>
                  </a:cxn>
                  <a:cxn ang="0">
                    <a:pos x="15" y="84"/>
                  </a:cxn>
                  <a:cxn ang="0">
                    <a:pos x="18" y="73"/>
                  </a:cxn>
                  <a:cxn ang="0">
                    <a:pos x="19" y="62"/>
                  </a:cxn>
                  <a:cxn ang="0">
                    <a:pos x="19" y="62"/>
                  </a:cxn>
                  <a:cxn ang="0">
                    <a:pos x="21" y="48"/>
                  </a:cxn>
                  <a:cxn ang="0">
                    <a:pos x="25" y="34"/>
                  </a:cxn>
                  <a:cxn ang="0">
                    <a:pos x="30" y="20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9" y="5"/>
                  </a:cxn>
                  <a:cxn ang="0">
                    <a:pos x="39" y="4"/>
                  </a:cxn>
                  <a:cxn ang="0">
                    <a:pos x="38" y="2"/>
                  </a:cxn>
                  <a:cxn ang="0">
                    <a:pos x="37" y="1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9" h="110">
                    <a:moveTo>
                      <a:pt x="29" y="2"/>
                    </a:moveTo>
                    <a:lnTo>
                      <a:pt x="29" y="2"/>
                    </a:lnTo>
                    <a:lnTo>
                      <a:pt x="23" y="14"/>
                    </a:lnTo>
                    <a:lnTo>
                      <a:pt x="18" y="25"/>
                    </a:lnTo>
                    <a:lnTo>
                      <a:pt x="15" y="37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6" y="77"/>
                    </a:lnTo>
                    <a:lnTo>
                      <a:pt x="3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9"/>
                    </a:lnTo>
                    <a:lnTo>
                      <a:pt x="6" y="110"/>
                    </a:lnTo>
                    <a:lnTo>
                      <a:pt x="7" y="109"/>
                    </a:lnTo>
                    <a:lnTo>
                      <a:pt x="9" y="108"/>
                    </a:lnTo>
                    <a:lnTo>
                      <a:pt x="10" y="107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2" y="94"/>
                    </a:lnTo>
                    <a:lnTo>
                      <a:pt x="15" y="84"/>
                    </a:lnTo>
                    <a:lnTo>
                      <a:pt x="18" y="73"/>
                    </a:lnTo>
                    <a:lnTo>
                      <a:pt x="19" y="62"/>
                    </a:lnTo>
                    <a:lnTo>
                      <a:pt x="19" y="62"/>
                    </a:lnTo>
                    <a:lnTo>
                      <a:pt x="21" y="48"/>
                    </a:lnTo>
                    <a:lnTo>
                      <a:pt x="25" y="34"/>
                    </a:lnTo>
                    <a:lnTo>
                      <a:pt x="30" y="20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Freeform 840"/>
              <p:cNvSpPr/>
              <p:nvPr/>
            </p:nvSpPr>
            <p:spPr bwMode="auto">
              <a:xfrm>
                <a:off x="2451100" y="1674813"/>
                <a:ext cx="12700" cy="55563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5" y="5"/>
                  </a:cxn>
                  <a:cxn ang="0">
                    <a:pos x="13" y="29"/>
                  </a:cxn>
                  <a:cxn ang="0">
                    <a:pos x="11" y="53"/>
                  </a:cxn>
                  <a:cxn ang="0">
                    <a:pos x="7" y="75"/>
                  </a:cxn>
                  <a:cxn ang="0">
                    <a:pos x="1" y="98"/>
                  </a:cxn>
                  <a:cxn ang="0">
                    <a:pos x="1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7" y="104"/>
                  </a:cxn>
                  <a:cxn ang="0">
                    <a:pos x="8" y="104"/>
                  </a:cxn>
                  <a:cxn ang="0">
                    <a:pos x="10" y="103"/>
                  </a:cxn>
                  <a:cxn ang="0">
                    <a:pos x="10" y="101"/>
                  </a:cxn>
                  <a:cxn ang="0">
                    <a:pos x="10" y="101"/>
                  </a:cxn>
                  <a:cxn ang="0">
                    <a:pos x="16" y="77"/>
                  </a:cxn>
                  <a:cxn ang="0">
                    <a:pos x="20" y="54"/>
                  </a:cxn>
                  <a:cxn ang="0">
                    <a:pos x="23" y="29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4" y="3"/>
                  </a:cxn>
                  <a:cxn ang="0">
                    <a:pos x="23" y="2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8" y="1"/>
                  </a:cxn>
                  <a:cxn ang="0">
                    <a:pos x="17" y="2"/>
                  </a:cxn>
                  <a:cxn ang="0">
                    <a:pos x="16" y="3"/>
                  </a:cxn>
                  <a:cxn ang="0">
                    <a:pos x="15" y="5"/>
                  </a:cxn>
                  <a:cxn ang="0">
                    <a:pos x="15" y="5"/>
                  </a:cxn>
                </a:cxnLst>
                <a:rect l="0" t="0" r="r" b="b"/>
                <a:pathLst>
                  <a:path w="24" h="104">
                    <a:moveTo>
                      <a:pt x="15" y="5"/>
                    </a:moveTo>
                    <a:lnTo>
                      <a:pt x="15" y="5"/>
                    </a:lnTo>
                    <a:lnTo>
                      <a:pt x="13" y="29"/>
                    </a:lnTo>
                    <a:lnTo>
                      <a:pt x="11" y="53"/>
                    </a:lnTo>
                    <a:lnTo>
                      <a:pt x="7" y="75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7" y="104"/>
                    </a:lnTo>
                    <a:lnTo>
                      <a:pt x="8" y="104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6" y="77"/>
                    </a:lnTo>
                    <a:lnTo>
                      <a:pt x="20" y="54"/>
                    </a:lnTo>
                    <a:lnTo>
                      <a:pt x="23" y="2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Freeform 841"/>
              <p:cNvSpPr/>
              <p:nvPr/>
            </p:nvSpPr>
            <p:spPr bwMode="auto">
              <a:xfrm>
                <a:off x="2479675" y="1695450"/>
                <a:ext cx="22225" cy="60325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33" y="3"/>
                  </a:cxn>
                  <a:cxn ang="0">
                    <a:pos x="19" y="56"/>
                  </a:cxn>
                  <a:cxn ang="0">
                    <a:pos x="9" y="83"/>
                  </a:cxn>
                  <a:cxn ang="0">
                    <a:pos x="0" y="108"/>
                  </a:cxn>
                  <a:cxn ang="0">
                    <a:pos x="0" y="108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1" y="113"/>
                  </a:cxn>
                  <a:cxn ang="0">
                    <a:pos x="3" y="114"/>
                  </a:cxn>
                  <a:cxn ang="0">
                    <a:pos x="6" y="113"/>
                  </a:cxn>
                  <a:cxn ang="0">
                    <a:pos x="8" y="112"/>
                  </a:cxn>
                  <a:cxn ang="0">
                    <a:pos x="9" y="111"/>
                  </a:cxn>
                  <a:cxn ang="0">
                    <a:pos x="9" y="111"/>
                  </a:cxn>
                  <a:cxn ang="0">
                    <a:pos x="19" y="85"/>
                  </a:cxn>
                  <a:cxn ang="0">
                    <a:pos x="27" y="59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3"/>
                  </a:cxn>
                  <a:cxn ang="0">
                    <a:pos x="33" y="3"/>
                  </a:cxn>
                </a:cxnLst>
                <a:rect l="0" t="0" r="r" b="b"/>
                <a:pathLst>
                  <a:path w="42" h="114">
                    <a:moveTo>
                      <a:pt x="33" y="3"/>
                    </a:moveTo>
                    <a:lnTo>
                      <a:pt x="33" y="3"/>
                    </a:lnTo>
                    <a:lnTo>
                      <a:pt x="19" y="56"/>
                    </a:lnTo>
                    <a:lnTo>
                      <a:pt x="9" y="83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1" y="113"/>
                    </a:lnTo>
                    <a:lnTo>
                      <a:pt x="3" y="114"/>
                    </a:lnTo>
                    <a:lnTo>
                      <a:pt x="6" y="113"/>
                    </a:lnTo>
                    <a:lnTo>
                      <a:pt x="8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9" y="85"/>
                    </a:lnTo>
                    <a:lnTo>
                      <a:pt x="27" y="59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842"/>
              <p:cNvSpPr/>
              <p:nvPr/>
            </p:nvSpPr>
            <p:spPr bwMode="auto">
              <a:xfrm>
                <a:off x="2509838" y="1725613"/>
                <a:ext cx="14288" cy="53975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8" y="5"/>
                  </a:cxn>
                  <a:cxn ang="0">
                    <a:pos x="17" y="16"/>
                  </a:cxn>
                  <a:cxn ang="0">
                    <a:pos x="14" y="27"/>
                  </a:cxn>
                  <a:cxn ang="0">
                    <a:pos x="11" y="37"/>
                  </a:cxn>
                  <a:cxn ang="0">
                    <a:pos x="8" y="49"/>
                  </a:cxn>
                  <a:cxn ang="0">
                    <a:pos x="8" y="49"/>
                  </a:cxn>
                  <a:cxn ang="0">
                    <a:pos x="6" y="61"/>
                  </a:cxn>
                  <a:cxn ang="0">
                    <a:pos x="4" y="73"/>
                  </a:cxn>
                  <a:cxn ang="0">
                    <a:pos x="2" y="86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101"/>
                  </a:cxn>
                  <a:cxn ang="0">
                    <a:pos x="13" y="76"/>
                  </a:cxn>
                  <a:cxn ang="0">
                    <a:pos x="17" y="51"/>
                  </a:cxn>
                  <a:cxn ang="0">
                    <a:pos x="17" y="51"/>
                  </a:cxn>
                  <a:cxn ang="0">
                    <a:pos x="19" y="39"/>
                  </a:cxn>
                  <a:cxn ang="0">
                    <a:pos x="24" y="28"/>
                  </a:cxn>
                  <a:cxn ang="0">
                    <a:pos x="27" y="16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1" y="1"/>
                  </a:cxn>
                  <a:cxn ang="0">
                    <a:pos x="20" y="1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5"/>
                  </a:cxn>
                </a:cxnLst>
                <a:rect l="0" t="0" r="r" b="b"/>
                <a:pathLst>
                  <a:path w="29" h="104">
                    <a:moveTo>
                      <a:pt x="18" y="5"/>
                    </a:moveTo>
                    <a:lnTo>
                      <a:pt x="18" y="5"/>
                    </a:lnTo>
                    <a:lnTo>
                      <a:pt x="17" y="16"/>
                    </a:lnTo>
                    <a:lnTo>
                      <a:pt x="14" y="27"/>
                    </a:lnTo>
                    <a:lnTo>
                      <a:pt x="11" y="37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6" y="61"/>
                    </a:lnTo>
                    <a:lnTo>
                      <a:pt x="4" y="73"/>
                    </a:lnTo>
                    <a:lnTo>
                      <a:pt x="2" y="8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101"/>
                    </a:lnTo>
                    <a:lnTo>
                      <a:pt x="13" y="76"/>
                    </a:lnTo>
                    <a:lnTo>
                      <a:pt x="17" y="51"/>
                    </a:lnTo>
                    <a:lnTo>
                      <a:pt x="17" y="51"/>
                    </a:lnTo>
                    <a:lnTo>
                      <a:pt x="19" y="39"/>
                    </a:lnTo>
                    <a:lnTo>
                      <a:pt x="24" y="28"/>
                    </a:lnTo>
                    <a:lnTo>
                      <a:pt x="27" y="1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843"/>
              <p:cNvSpPr/>
              <p:nvPr/>
            </p:nvSpPr>
            <p:spPr bwMode="auto">
              <a:xfrm>
                <a:off x="2528888" y="1752600"/>
                <a:ext cx="17463" cy="57150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20" y="14"/>
                  </a:cxn>
                  <a:cxn ang="0">
                    <a:pos x="16" y="28"/>
                  </a:cxn>
                  <a:cxn ang="0">
                    <a:pos x="9" y="54"/>
                  </a:cxn>
                  <a:cxn ang="0">
                    <a:pos x="9" y="54"/>
                  </a:cxn>
                  <a:cxn ang="0">
                    <a:pos x="3" y="79"/>
                  </a:cxn>
                  <a:cxn ang="0">
                    <a:pos x="1" y="91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5"/>
                  </a:cxn>
                  <a:cxn ang="0">
                    <a:pos x="1" y="107"/>
                  </a:cxn>
                  <a:cxn ang="0">
                    <a:pos x="2" y="108"/>
                  </a:cxn>
                  <a:cxn ang="0">
                    <a:pos x="4" y="108"/>
                  </a:cxn>
                  <a:cxn ang="0">
                    <a:pos x="6" y="108"/>
                  </a:cxn>
                  <a:cxn ang="0">
                    <a:pos x="7" y="107"/>
                  </a:cxn>
                  <a:cxn ang="0">
                    <a:pos x="8" y="105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0" y="92"/>
                  </a:cxn>
                  <a:cxn ang="0">
                    <a:pos x="12" y="80"/>
                  </a:cxn>
                  <a:cxn ang="0">
                    <a:pos x="19" y="57"/>
                  </a:cxn>
                  <a:cxn ang="0">
                    <a:pos x="19" y="57"/>
                  </a:cxn>
                  <a:cxn ang="0">
                    <a:pos x="22" y="44"/>
                  </a:cxn>
                  <a:cxn ang="0">
                    <a:pos x="25" y="32"/>
                  </a:cxn>
                  <a:cxn ang="0">
                    <a:pos x="28" y="19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3" y="5"/>
                  </a:cxn>
                  <a:cxn ang="0">
                    <a:pos x="32" y="3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3" h="108">
                    <a:moveTo>
                      <a:pt x="24" y="2"/>
                    </a:moveTo>
                    <a:lnTo>
                      <a:pt x="24" y="2"/>
                    </a:lnTo>
                    <a:lnTo>
                      <a:pt x="20" y="14"/>
                    </a:lnTo>
                    <a:lnTo>
                      <a:pt x="16" y="28"/>
                    </a:lnTo>
                    <a:lnTo>
                      <a:pt x="9" y="54"/>
                    </a:lnTo>
                    <a:lnTo>
                      <a:pt x="9" y="54"/>
                    </a:lnTo>
                    <a:lnTo>
                      <a:pt x="3" y="79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5"/>
                    </a:lnTo>
                    <a:lnTo>
                      <a:pt x="1" y="107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7" y="107"/>
                    </a:lnTo>
                    <a:lnTo>
                      <a:pt x="8" y="105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0" y="92"/>
                    </a:lnTo>
                    <a:lnTo>
                      <a:pt x="12" y="80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22" y="44"/>
                    </a:lnTo>
                    <a:lnTo>
                      <a:pt x="25" y="32"/>
                    </a:lnTo>
                    <a:lnTo>
                      <a:pt x="28" y="19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844"/>
              <p:cNvSpPr/>
              <p:nvPr/>
            </p:nvSpPr>
            <p:spPr bwMode="auto">
              <a:xfrm>
                <a:off x="2557463" y="1774825"/>
                <a:ext cx="11113" cy="5238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13" y="15"/>
                  </a:cxn>
                  <a:cxn ang="0">
                    <a:pos x="12" y="27"/>
                  </a:cxn>
                  <a:cxn ang="0">
                    <a:pos x="9" y="50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4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8" y="51"/>
                  </a:cxn>
                  <a:cxn ang="0">
                    <a:pos x="21" y="28"/>
                  </a:cxn>
                  <a:cxn ang="0">
                    <a:pos x="23" y="17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3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23" h="99">
                    <a:moveTo>
                      <a:pt x="14" y="4"/>
                    </a:moveTo>
                    <a:lnTo>
                      <a:pt x="14" y="4"/>
                    </a:lnTo>
                    <a:lnTo>
                      <a:pt x="13" y="15"/>
                    </a:lnTo>
                    <a:lnTo>
                      <a:pt x="12" y="27"/>
                    </a:lnTo>
                    <a:lnTo>
                      <a:pt x="9" y="50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8" y="51"/>
                    </a:lnTo>
                    <a:lnTo>
                      <a:pt x="21" y="28"/>
                    </a:lnTo>
                    <a:lnTo>
                      <a:pt x="23" y="17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847"/>
              <p:cNvSpPr/>
              <p:nvPr/>
            </p:nvSpPr>
            <p:spPr bwMode="auto">
              <a:xfrm>
                <a:off x="2640013" y="1768475"/>
                <a:ext cx="7938" cy="57150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13" y="73"/>
                  </a:cxn>
                  <a:cxn ang="0">
                    <a:pos x="14" y="39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3" y="3"/>
                  </a:cxn>
                  <a:cxn ang="0">
                    <a:pos x="12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5" y="3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8"/>
                  </a:cxn>
                  <a:cxn ang="0">
                    <a:pos x="4" y="58"/>
                  </a:cxn>
                  <a:cxn ang="0">
                    <a:pos x="5" y="80"/>
                  </a:cxn>
                  <a:cxn ang="0">
                    <a:pos x="4" y="94"/>
                  </a:cxn>
                  <a:cxn ang="0">
                    <a:pos x="3" y="98"/>
                  </a:cxn>
                  <a:cxn ang="0">
                    <a:pos x="2" y="100"/>
                  </a:cxn>
                  <a:cxn ang="0">
                    <a:pos x="2" y="100"/>
                  </a:cxn>
                  <a:cxn ang="0">
                    <a:pos x="0" y="101"/>
                  </a:cxn>
                  <a:cxn ang="0">
                    <a:pos x="0" y="103"/>
                  </a:cxn>
                  <a:cxn ang="0">
                    <a:pos x="0" y="105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7" y="108"/>
                  </a:cxn>
                  <a:cxn ang="0">
                    <a:pos x="7" y="108"/>
                  </a:cxn>
                  <a:cxn ang="0">
                    <a:pos x="9" y="106"/>
                  </a:cxn>
                  <a:cxn ang="0">
                    <a:pos x="11" y="102"/>
                  </a:cxn>
                  <a:cxn ang="0">
                    <a:pos x="12" y="97"/>
                  </a:cxn>
                  <a:cxn ang="0">
                    <a:pos x="13" y="91"/>
                  </a:cxn>
                  <a:cxn ang="0">
                    <a:pos x="13" y="81"/>
                  </a:cxn>
                  <a:cxn ang="0">
                    <a:pos x="13" y="73"/>
                  </a:cxn>
                  <a:cxn ang="0">
                    <a:pos x="13" y="73"/>
                  </a:cxn>
                </a:cxnLst>
                <a:rect l="0" t="0" r="r" b="b"/>
                <a:pathLst>
                  <a:path w="14" h="109">
                    <a:moveTo>
                      <a:pt x="13" y="73"/>
                    </a:moveTo>
                    <a:lnTo>
                      <a:pt x="13" y="73"/>
                    </a:lnTo>
                    <a:lnTo>
                      <a:pt x="14" y="39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80"/>
                    </a:lnTo>
                    <a:lnTo>
                      <a:pt x="4" y="94"/>
                    </a:lnTo>
                    <a:lnTo>
                      <a:pt x="3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0" y="101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7" y="108"/>
                    </a:lnTo>
                    <a:lnTo>
                      <a:pt x="9" y="106"/>
                    </a:lnTo>
                    <a:lnTo>
                      <a:pt x="11" y="102"/>
                    </a:lnTo>
                    <a:lnTo>
                      <a:pt x="12" y="97"/>
                    </a:lnTo>
                    <a:lnTo>
                      <a:pt x="13" y="91"/>
                    </a:lnTo>
                    <a:lnTo>
                      <a:pt x="13" y="81"/>
                    </a:lnTo>
                    <a:lnTo>
                      <a:pt x="13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Freeform 848"/>
              <p:cNvSpPr/>
              <p:nvPr/>
            </p:nvSpPr>
            <p:spPr bwMode="auto">
              <a:xfrm>
                <a:off x="2665413" y="1757363"/>
                <a:ext cx="19050" cy="5238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7" y="14"/>
                  </a:cxn>
                  <a:cxn ang="0">
                    <a:pos x="24" y="24"/>
                  </a:cxn>
                  <a:cxn ang="0">
                    <a:pos x="20" y="33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56"/>
                  </a:cxn>
                  <a:cxn ang="0">
                    <a:pos x="8" y="68"/>
                  </a:cxn>
                  <a:cxn ang="0">
                    <a:pos x="4" y="81"/>
                  </a:cxn>
                  <a:cxn ang="0">
                    <a:pos x="0" y="93"/>
                  </a:cxn>
                  <a:cxn ang="0">
                    <a:pos x="0" y="93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5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7" y="73"/>
                  </a:cxn>
                  <a:cxn ang="0">
                    <a:pos x="26" y="51"/>
                  </a:cxn>
                  <a:cxn ang="0">
                    <a:pos x="30" y="39"/>
                  </a:cxn>
                  <a:cxn ang="0">
                    <a:pos x="33" y="28"/>
                  </a:cxn>
                  <a:cxn ang="0">
                    <a:pos x="36" y="16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2"/>
                  </a:cxn>
                  <a:cxn ang="0">
                    <a:pos x="36" y="1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7" h="99">
                    <a:moveTo>
                      <a:pt x="28" y="4"/>
                    </a:moveTo>
                    <a:lnTo>
                      <a:pt x="28" y="4"/>
                    </a:lnTo>
                    <a:lnTo>
                      <a:pt x="27" y="14"/>
                    </a:lnTo>
                    <a:lnTo>
                      <a:pt x="24" y="24"/>
                    </a:lnTo>
                    <a:lnTo>
                      <a:pt x="20" y="33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56"/>
                    </a:lnTo>
                    <a:lnTo>
                      <a:pt x="8" y="68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5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7" y="73"/>
                    </a:lnTo>
                    <a:lnTo>
                      <a:pt x="26" y="51"/>
                    </a:lnTo>
                    <a:lnTo>
                      <a:pt x="30" y="39"/>
                    </a:lnTo>
                    <a:lnTo>
                      <a:pt x="33" y="28"/>
                    </a:lnTo>
                    <a:lnTo>
                      <a:pt x="36" y="1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6" y="1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Freeform 849"/>
              <p:cNvSpPr/>
              <p:nvPr/>
            </p:nvSpPr>
            <p:spPr bwMode="auto">
              <a:xfrm>
                <a:off x="2697163" y="1725613"/>
                <a:ext cx="15875" cy="52388"/>
              </a:xfrm>
              <a:custGeom>
                <a:avLst/>
                <a:gdLst/>
                <a:ahLst/>
                <a:cxnLst>
                  <a:cxn ang="0">
                    <a:pos x="15" y="91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4" y="71"/>
                  </a:cxn>
                  <a:cxn ang="0">
                    <a:pos x="27" y="61"/>
                  </a:cxn>
                  <a:cxn ang="0">
                    <a:pos x="28" y="50"/>
                  </a:cxn>
                  <a:cxn ang="0">
                    <a:pos x="29" y="38"/>
                  </a:cxn>
                  <a:cxn ang="0">
                    <a:pos x="29" y="27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1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26"/>
                  </a:cxn>
                  <a:cxn ang="0">
                    <a:pos x="19" y="47"/>
                  </a:cxn>
                  <a:cxn ang="0">
                    <a:pos x="18" y="58"/>
                  </a:cxn>
                  <a:cxn ang="0">
                    <a:pos x="16" y="67"/>
                  </a:cxn>
                  <a:cxn ang="0">
                    <a:pos x="11" y="76"/>
                  </a:cxn>
                  <a:cxn ang="0">
                    <a:pos x="6" y="86"/>
                  </a:cxn>
                  <a:cxn ang="0">
                    <a:pos x="6" y="86"/>
                  </a:cxn>
                  <a:cxn ang="0">
                    <a:pos x="3" y="87"/>
                  </a:cxn>
                  <a:cxn ang="0">
                    <a:pos x="2" y="89"/>
                  </a:cxn>
                  <a:cxn ang="0">
                    <a:pos x="1" y="91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1" y="97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8" y="98"/>
                  </a:cxn>
                  <a:cxn ang="0">
                    <a:pos x="8" y="98"/>
                  </a:cxn>
                  <a:cxn ang="0">
                    <a:pos x="11" y="94"/>
                  </a:cxn>
                  <a:cxn ang="0">
                    <a:pos x="11" y="94"/>
                  </a:cxn>
                  <a:cxn ang="0">
                    <a:pos x="14" y="93"/>
                  </a:cxn>
                  <a:cxn ang="0">
                    <a:pos x="15" y="91"/>
                  </a:cxn>
                  <a:cxn ang="0">
                    <a:pos x="15" y="91"/>
                  </a:cxn>
                </a:cxnLst>
                <a:rect l="0" t="0" r="r" b="b"/>
                <a:pathLst>
                  <a:path w="29" h="99">
                    <a:moveTo>
                      <a:pt x="15" y="91"/>
                    </a:moveTo>
                    <a:lnTo>
                      <a:pt x="15" y="91"/>
                    </a:lnTo>
                    <a:lnTo>
                      <a:pt x="20" y="82"/>
                    </a:lnTo>
                    <a:lnTo>
                      <a:pt x="24" y="71"/>
                    </a:lnTo>
                    <a:lnTo>
                      <a:pt x="27" y="61"/>
                    </a:lnTo>
                    <a:lnTo>
                      <a:pt x="28" y="50"/>
                    </a:lnTo>
                    <a:lnTo>
                      <a:pt x="29" y="38"/>
                    </a:lnTo>
                    <a:lnTo>
                      <a:pt x="29" y="2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26"/>
                    </a:lnTo>
                    <a:lnTo>
                      <a:pt x="19" y="47"/>
                    </a:lnTo>
                    <a:lnTo>
                      <a:pt x="18" y="58"/>
                    </a:lnTo>
                    <a:lnTo>
                      <a:pt x="16" y="67"/>
                    </a:lnTo>
                    <a:lnTo>
                      <a:pt x="11" y="76"/>
                    </a:lnTo>
                    <a:lnTo>
                      <a:pt x="6" y="86"/>
                    </a:lnTo>
                    <a:lnTo>
                      <a:pt x="6" y="86"/>
                    </a:lnTo>
                    <a:lnTo>
                      <a:pt x="3" y="87"/>
                    </a:lnTo>
                    <a:lnTo>
                      <a:pt x="2" y="89"/>
                    </a:lnTo>
                    <a:lnTo>
                      <a:pt x="1" y="9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" y="97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8" y="98"/>
                    </a:lnTo>
                    <a:lnTo>
                      <a:pt x="8" y="98"/>
                    </a:lnTo>
                    <a:lnTo>
                      <a:pt x="11" y="94"/>
                    </a:lnTo>
                    <a:lnTo>
                      <a:pt x="11" y="94"/>
                    </a:lnTo>
                    <a:lnTo>
                      <a:pt x="14" y="93"/>
                    </a:lnTo>
                    <a:lnTo>
                      <a:pt x="15" y="91"/>
                    </a:lnTo>
                    <a:lnTo>
                      <a:pt x="15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Freeform 850"/>
              <p:cNvSpPr/>
              <p:nvPr/>
            </p:nvSpPr>
            <p:spPr bwMode="auto">
              <a:xfrm>
                <a:off x="2732088" y="1708150"/>
                <a:ext cx="11113" cy="53975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9" y="3"/>
                  </a:cxn>
                  <a:cxn ang="0">
                    <a:pos x="18" y="1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1"/>
                  </a:cxn>
                  <a:cxn ang="0">
                    <a:pos x="11" y="3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2" y="28"/>
                  </a:cxn>
                  <a:cxn ang="0">
                    <a:pos x="13" y="53"/>
                  </a:cxn>
                  <a:cxn ang="0">
                    <a:pos x="13" y="64"/>
                  </a:cxn>
                  <a:cxn ang="0">
                    <a:pos x="11" y="75"/>
                  </a:cxn>
                  <a:cxn ang="0">
                    <a:pos x="7" y="87"/>
                  </a:cxn>
                  <a:cxn ang="0">
                    <a:pos x="4" y="92"/>
                  </a:cxn>
                  <a:cxn ang="0">
                    <a:pos x="1" y="97"/>
                  </a:cxn>
                  <a:cxn ang="0">
                    <a:pos x="1" y="97"/>
                  </a:cxn>
                  <a:cxn ang="0">
                    <a:pos x="0" y="99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6" y="104"/>
                  </a:cxn>
                  <a:cxn ang="0">
                    <a:pos x="8" y="103"/>
                  </a:cxn>
                  <a:cxn ang="0">
                    <a:pos x="10" y="102"/>
                  </a:cxn>
                  <a:cxn ang="0">
                    <a:pos x="10" y="102"/>
                  </a:cxn>
                  <a:cxn ang="0">
                    <a:pos x="13" y="96"/>
                  </a:cxn>
                  <a:cxn ang="0">
                    <a:pos x="16" y="91"/>
                  </a:cxn>
                  <a:cxn ang="0">
                    <a:pos x="20" y="79"/>
                  </a:cxn>
                  <a:cxn ang="0">
                    <a:pos x="22" y="67"/>
                  </a:cxn>
                  <a:cxn ang="0">
                    <a:pos x="22" y="55"/>
                  </a:cxn>
                  <a:cxn ang="0">
                    <a:pos x="22" y="42"/>
                  </a:cxn>
                  <a:cxn ang="0">
                    <a:pos x="21" y="29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22" h="104">
                    <a:moveTo>
                      <a:pt x="20" y="5"/>
                    </a:moveTo>
                    <a:lnTo>
                      <a:pt x="20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28"/>
                    </a:lnTo>
                    <a:lnTo>
                      <a:pt x="13" y="53"/>
                    </a:lnTo>
                    <a:lnTo>
                      <a:pt x="13" y="64"/>
                    </a:lnTo>
                    <a:lnTo>
                      <a:pt x="11" y="75"/>
                    </a:lnTo>
                    <a:lnTo>
                      <a:pt x="7" y="87"/>
                    </a:lnTo>
                    <a:lnTo>
                      <a:pt x="4" y="92"/>
                    </a:lnTo>
                    <a:lnTo>
                      <a:pt x="1" y="97"/>
                    </a:lnTo>
                    <a:lnTo>
                      <a:pt x="1" y="97"/>
                    </a:lnTo>
                    <a:lnTo>
                      <a:pt x="0" y="99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6" y="104"/>
                    </a:lnTo>
                    <a:lnTo>
                      <a:pt x="8" y="103"/>
                    </a:lnTo>
                    <a:lnTo>
                      <a:pt x="10" y="102"/>
                    </a:lnTo>
                    <a:lnTo>
                      <a:pt x="10" y="102"/>
                    </a:lnTo>
                    <a:lnTo>
                      <a:pt x="13" y="96"/>
                    </a:lnTo>
                    <a:lnTo>
                      <a:pt x="16" y="91"/>
                    </a:lnTo>
                    <a:lnTo>
                      <a:pt x="20" y="79"/>
                    </a:lnTo>
                    <a:lnTo>
                      <a:pt x="22" y="67"/>
                    </a:lnTo>
                    <a:lnTo>
                      <a:pt x="22" y="55"/>
                    </a:lnTo>
                    <a:lnTo>
                      <a:pt x="22" y="42"/>
                    </a:lnTo>
                    <a:lnTo>
                      <a:pt x="21" y="29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Freeform 851"/>
              <p:cNvSpPr/>
              <p:nvPr/>
            </p:nvSpPr>
            <p:spPr bwMode="auto">
              <a:xfrm>
                <a:off x="2765425" y="1674813"/>
                <a:ext cx="7938" cy="55563"/>
              </a:xfrm>
              <a:custGeom>
                <a:avLst/>
                <a:gdLst/>
                <a:ahLst/>
                <a:cxnLst>
                  <a:cxn ang="0">
                    <a:pos x="15" y="94"/>
                  </a:cxn>
                  <a:cxn ang="0">
                    <a:pos x="15" y="94"/>
                  </a:cxn>
                  <a:cxn ang="0">
                    <a:pos x="14" y="72"/>
                  </a:cxn>
                  <a:cxn ang="0">
                    <a:pos x="12" y="50"/>
                  </a:cxn>
                  <a:cxn ang="0">
                    <a:pos x="11" y="2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9"/>
                  </a:cxn>
                  <a:cxn ang="0">
                    <a:pos x="2" y="53"/>
                  </a:cxn>
                  <a:cxn ang="0">
                    <a:pos x="4" y="76"/>
                  </a:cxn>
                  <a:cxn ang="0">
                    <a:pos x="5" y="100"/>
                  </a:cxn>
                  <a:cxn ang="0">
                    <a:pos x="5" y="100"/>
                  </a:cxn>
                  <a:cxn ang="0">
                    <a:pos x="5" y="102"/>
                  </a:cxn>
                  <a:cxn ang="0">
                    <a:pos x="6" y="103"/>
                  </a:cxn>
                  <a:cxn ang="0">
                    <a:pos x="8" y="104"/>
                  </a:cxn>
                  <a:cxn ang="0">
                    <a:pos x="9" y="104"/>
                  </a:cxn>
                  <a:cxn ang="0">
                    <a:pos x="12" y="104"/>
                  </a:cxn>
                  <a:cxn ang="0">
                    <a:pos x="13" y="103"/>
                  </a:cxn>
                  <a:cxn ang="0">
                    <a:pos x="15" y="102"/>
                  </a:cxn>
                  <a:cxn ang="0">
                    <a:pos x="15" y="100"/>
                  </a:cxn>
                  <a:cxn ang="0">
                    <a:pos x="15" y="95"/>
                  </a:cxn>
                  <a:cxn ang="0">
                    <a:pos x="15" y="95"/>
                  </a:cxn>
                  <a:cxn ang="0">
                    <a:pos x="15" y="94"/>
                  </a:cxn>
                  <a:cxn ang="0">
                    <a:pos x="15" y="94"/>
                  </a:cxn>
                </a:cxnLst>
                <a:rect l="0" t="0" r="r" b="b"/>
                <a:pathLst>
                  <a:path w="15" h="104">
                    <a:moveTo>
                      <a:pt x="15" y="94"/>
                    </a:moveTo>
                    <a:lnTo>
                      <a:pt x="15" y="94"/>
                    </a:lnTo>
                    <a:lnTo>
                      <a:pt x="14" y="72"/>
                    </a:lnTo>
                    <a:lnTo>
                      <a:pt x="12" y="50"/>
                    </a:lnTo>
                    <a:lnTo>
                      <a:pt x="11" y="2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9"/>
                    </a:lnTo>
                    <a:lnTo>
                      <a:pt x="2" y="53"/>
                    </a:lnTo>
                    <a:lnTo>
                      <a:pt x="4" y="76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6" y="103"/>
                    </a:lnTo>
                    <a:lnTo>
                      <a:pt x="8" y="104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5" y="94"/>
                    </a:lnTo>
                    <a:lnTo>
                      <a:pt x="15" y="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Freeform 852"/>
              <p:cNvSpPr/>
              <p:nvPr/>
            </p:nvSpPr>
            <p:spPr bwMode="auto">
              <a:xfrm>
                <a:off x="2792413" y="1638300"/>
                <a:ext cx="7938" cy="53975"/>
              </a:xfrm>
              <a:custGeom>
                <a:avLst/>
                <a:gdLst/>
                <a:ahLst/>
                <a:cxnLst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6" y="1"/>
                  </a:cxn>
                  <a:cxn ang="0">
                    <a:pos x="5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28"/>
                  </a:cxn>
                  <a:cxn ang="0">
                    <a:pos x="5" y="51"/>
                  </a:cxn>
                  <a:cxn ang="0">
                    <a:pos x="5" y="63"/>
                  </a:cxn>
                  <a:cxn ang="0">
                    <a:pos x="4" y="74"/>
                  </a:cxn>
                  <a:cxn ang="0">
                    <a:pos x="3" y="85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3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0"/>
                  </a:cxn>
                  <a:cxn ang="0">
                    <a:pos x="9" y="100"/>
                  </a:cxn>
                  <a:cxn ang="0">
                    <a:pos x="11" y="89"/>
                  </a:cxn>
                  <a:cxn ang="0">
                    <a:pos x="13" y="76"/>
                  </a:cxn>
                  <a:cxn ang="0">
                    <a:pos x="14" y="64"/>
                  </a:cxn>
                  <a:cxn ang="0">
                    <a:pos x="15" y="52"/>
                  </a:cxn>
                  <a:cxn ang="0">
                    <a:pos x="14" y="28"/>
                  </a:cxn>
                  <a:cxn ang="0">
                    <a:pos x="13" y="4"/>
                  </a:cxn>
                  <a:cxn ang="0">
                    <a:pos x="13" y="4"/>
                  </a:cxn>
                </a:cxnLst>
                <a:rect l="0" t="0" r="r" b="b"/>
                <a:pathLst>
                  <a:path w="15" h="103">
                    <a:moveTo>
                      <a:pt x="13" y="4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28"/>
                    </a:lnTo>
                    <a:lnTo>
                      <a:pt x="5" y="51"/>
                    </a:lnTo>
                    <a:lnTo>
                      <a:pt x="5" y="63"/>
                    </a:lnTo>
                    <a:lnTo>
                      <a:pt x="4" y="74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3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1" y="89"/>
                    </a:lnTo>
                    <a:lnTo>
                      <a:pt x="13" y="76"/>
                    </a:lnTo>
                    <a:lnTo>
                      <a:pt x="14" y="64"/>
                    </a:lnTo>
                    <a:lnTo>
                      <a:pt x="15" y="52"/>
                    </a:lnTo>
                    <a:lnTo>
                      <a:pt x="14" y="28"/>
                    </a:lnTo>
                    <a:lnTo>
                      <a:pt x="13" y="4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Freeform 853"/>
              <p:cNvSpPr/>
              <p:nvPr/>
            </p:nvSpPr>
            <p:spPr bwMode="auto">
              <a:xfrm>
                <a:off x="2817813" y="1609725"/>
                <a:ext cx="7938" cy="42863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4"/>
                  </a:cxn>
                  <a:cxn ang="0">
                    <a:pos x="2" y="24"/>
                  </a:cxn>
                  <a:cxn ang="0">
                    <a:pos x="3" y="33"/>
                  </a:cxn>
                  <a:cxn ang="0">
                    <a:pos x="5" y="42"/>
                  </a:cxn>
                  <a:cxn ang="0">
                    <a:pos x="5" y="42"/>
                  </a:cxn>
                  <a:cxn ang="0">
                    <a:pos x="5" y="59"/>
                  </a:cxn>
                  <a:cxn ang="0">
                    <a:pos x="5" y="75"/>
                  </a:cxn>
                  <a:cxn ang="0">
                    <a:pos x="5" y="75"/>
                  </a:cxn>
                  <a:cxn ang="0">
                    <a:pos x="6" y="77"/>
                  </a:cxn>
                  <a:cxn ang="0">
                    <a:pos x="7" y="80"/>
                  </a:cxn>
                  <a:cxn ang="0">
                    <a:pos x="8" y="81"/>
                  </a:cxn>
                  <a:cxn ang="0">
                    <a:pos x="10" y="81"/>
                  </a:cxn>
                  <a:cxn ang="0">
                    <a:pos x="11" y="81"/>
                  </a:cxn>
                  <a:cxn ang="0">
                    <a:pos x="13" y="80"/>
                  </a:cxn>
                  <a:cxn ang="0">
                    <a:pos x="14" y="77"/>
                  </a:cxn>
                  <a:cxn ang="0">
                    <a:pos x="14" y="75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14" y="33"/>
                  </a:cxn>
                  <a:cxn ang="0">
                    <a:pos x="12" y="24"/>
                  </a:cxn>
                  <a:cxn ang="0">
                    <a:pos x="11" y="14"/>
                  </a:cxn>
                  <a:cxn ang="0">
                    <a:pos x="10" y="5"/>
                  </a:cxn>
                  <a:cxn ang="0">
                    <a:pos x="10" y="5"/>
                  </a:cxn>
                </a:cxnLst>
                <a:rect l="0" t="0" r="r" b="b"/>
                <a:pathLst>
                  <a:path w="14" h="81">
                    <a:moveTo>
                      <a:pt x="10" y="5"/>
                    </a:moveTo>
                    <a:lnTo>
                      <a:pt x="10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4"/>
                    </a:lnTo>
                    <a:lnTo>
                      <a:pt x="2" y="24"/>
                    </a:lnTo>
                    <a:lnTo>
                      <a:pt x="3" y="33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5" y="59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7"/>
                    </a:lnTo>
                    <a:lnTo>
                      <a:pt x="7" y="80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33"/>
                    </a:lnTo>
                    <a:lnTo>
                      <a:pt x="12" y="24"/>
                    </a:lnTo>
                    <a:lnTo>
                      <a:pt x="11" y="14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Freeform 854"/>
              <p:cNvSpPr/>
              <p:nvPr/>
            </p:nvSpPr>
            <p:spPr bwMode="auto">
              <a:xfrm>
                <a:off x="2847975" y="1576388"/>
                <a:ext cx="7938" cy="33338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9"/>
                  </a:cxn>
                  <a:cxn ang="0">
                    <a:pos x="2" y="31"/>
                  </a:cxn>
                  <a:cxn ang="0">
                    <a:pos x="3" y="44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5" y="59"/>
                  </a:cxn>
                  <a:cxn ang="0">
                    <a:pos x="6" y="61"/>
                  </a:cxn>
                  <a:cxn ang="0">
                    <a:pos x="7" y="62"/>
                  </a:cxn>
                  <a:cxn ang="0">
                    <a:pos x="9" y="62"/>
                  </a:cxn>
                  <a:cxn ang="0">
                    <a:pos x="12" y="62"/>
                  </a:cxn>
                  <a:cxn ang="0">
                    <a:pos x="13" y="61"/>
                  </a:cxn>
                  <a:cxn ang="0">
                    <a:pos x="14" y="59"/>
                  </a:cxn>
                  <a:cxn ang="0">
                    <a:pos x="14" y="57"/>
                  </a:cxn>
                  <a:cxn ang="0">
                    <a:pos x="14" y="57"/>
                  </a:cxn>
                  <a:cxn ang="0">
                    <a:pos x="14" y="44"/>
                  </a:cxn>
                  <a:cxn ang="0">
                    <a:pos x="12" y="31"/>
                  </a:cxn>
                  <a:cxn ang="0">
                    <a:pos x="11" y="19"/>
                  </a:cxn>
                  <a:cxn ang="0">
                    <a:pos x="9" y="5"/>
                  </a:cxn>
                  <a:cxn ang="0">
                    <a:pos x="9" y="5"/>
                  </a:cxn>
                </a:cxnLst>
                <a:rect l="0" t="0" r="r" b="b"/>
                <a:pathLst>
                  <a:path w="14" h="62">
                    <a:moveTo>
                      <a:pt x="9" y="5"/>
                    </a:moveTo>
                    <a:lnTo>
                      <a:pt x="9" y="5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9"/>
                    </a:lnTo>
                    <a:lnTo>
                      <a:pt x="2" y="31"/>
                    </a:lnTo>
                    <a:lnTo>
                      <a:pt x="3" y="4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5" y="59"/>
                    </a:lnTo>
                    <a:lnTo>
                      <a:pt x="6" y="61"/>
                    </a:lnTo>
                    <a:lnTo>
                      <a:pt x="7" y="62"/>
                    </a:lnTo>
                    <a:lnTo>
                      <a:pt x="9" y="62"/>
                    </a:lnTo>
                    <a:lnTo>
                      <a:pt x="12" y="62"/>
                    </a:lnTo>
                    <a:lnTo>
                      <a:pt x="13" y="61"/>
                    </a:lnTo>
                    <a:lnTo>
                      <a:pt x="14" y="59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44"/>
                    </a:lnTo>
                    <a:lnTo>
                      <a:pt x="12" y="31"/>
                    </a:lnTo>
                    <a:lnTo>
                      <a:pt x="11" y="19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Freeform 855"/>
              <p:cNvSpPr/>
              <p:nvPr/>
            </p:nvSpPr>
            <p:spPr bwMode="auto">
              <a:xfrm>
                <a:off x="2573338" y="1277938"/>
                <a:ext cx="25400" cy="6826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8" y="2"/>
                  </a:cxn>
                  <a:cxn ang="0">
                    <a:pos x="31" y="17"/>
                  </a:cxn>
                  <a:cxn ang="0">
                    <a:pos x="24" y="31"/>
                  </a:cxn>
                  <a:cxn ang="0">
                    <a:pos x="19" y="46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10" y="75"/>
                  </a:cxn>
                  <a:cxn ang="0">
                    <a:pos x="5" y="92"/>
                  </a:cxn>
                  <a:cxn ang="0">
                    <a:pos x="2" y="109"/>
                  </a:cxn>
                  <a:cxn ang="0">
                    <a:pos x="0" y="125"/>
                  </a:cxn>
                  <a:cxn ang="0">
                    <a:pos x="0" y="125"/>
                  </a:cxn>
                  <a:cxn ang="0">
                    <a:pos x="0" y="127"/>
                  </a:cxn>
                  <a:cxn ang="0">
                    <a:pos x="1" y="128"/>
                  </a:cxn>
                  <a:cxn ang="0">
                    <a:pos x="2" y="129"/>
                  </a:cxn>
                  <a:cxn ang="0">
                    <a:pos x="4" y="129"/>
                  </a:cxn>
                  <a:cxn ang="0">
                    <a:pos x="7" y="128"/>
                  </a:cxn>
                  <a:cxn ang="0">
                    <a:pos x="8" y="127"/>
                  </a:cxn>
                  <a:cxn ang="0">
                    <a:pos x="9" y="125"/>
                  </a:cxn>
                  <a:cxn ang="0">
                    <a:pos x="9" y="125"/>
                  </a:cxn>
                  <a:cxn ang="0">
                    <a:pos x="10" y="119"/>
                  </a:cxn>
                  <a:cxn ang="0">
                    <a:pos x="11" y="113"/>
                  </a:cxn>
                  <a:cxn ang="0">
                    <a:pos x="15" y="100"/>
                  </a:cxn>
                  <a:cxn ang="0">
                    <a:pos x="18" y="88"/>
                  </a:cxn>
                  <a:cxn ang="0">
                    <a:pos x="20" y="82"/>
                  </a:cxn>
                  <a:cxn ang="0">
                    <a:pos x="21" y="75"/>
                  </a:cxn>
                  <a:cxn ang="0">
                    <a:pos x="21" y="75"/>
                  </a:cxn>
                  <a:cxn ang="0">
                    <a:pos x="22" y="66"/>
                  </a:cxn>
                  <a:cxn ang="0">
                    <a:pos x="24" y="58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6" y="7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6" y="3"/>
                  </a:cxn>
                  <a:cxn ang="0">
                    <a:pos x="46" y="2"/>
                  </a:cxn>
                  <a:cxn ang="0">
                    <a:pos x="44" y="1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2"/>
                  </a:cxn>
                </a:cxnLst>
                <a:rect l="0" t="0" r="r" b="b"/>
                <a:pathLst>
                  <a:path w="47" h="129">
                    <a:moveTo>
                      <a:pt x="38" y="2"/>
                    </a:moveTo>
                    <a:lnTo>
                      <a:pt x="38" y="2"/>
                    </a:lnTo>
                    <a:lnTo>
                      <a:pt x="31" y="17"/>
                    </a:lnTo>
                    <a:lnTo>
                      <a:pt x="24" y="31"/>
                    </a:lnTo>
                    <a:lnTo>
                      <a:pt x="19" y="46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0" y="75"/>
                    </a:lnTo>
                    <a:lnTo>
                      <a:pt x="5" y="92"/>
                    </a:lnTo>
                    <a:lnTo>
                      <a:pt x="2" y="10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8"/>
                    </a:lnTo>
                    <a:lnTo>
                      <a:pt x="2" y="129"/>
                    </a:lnTo>
                    <a:lnTo>
                      <a:pt x="4" y="129"/>
                    </a:lnTo>
                    <a:lnTo>
                      <a:pt x="7" y="128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5"/>
                    </a:lnTo>
                    <a:lnTo>
                      <a:pt x="10" y="119"/>
                    </a:lnTo>
                    <a:lnTo>
                      <a:pt x="11" y="113"/>
                    </a:lnTo>
                    <a:lnTo>
                      <a:pt x="15" y="100"/>
                    </a:lnTo>
                    <a:lnTo>
                      <a:pt x="18" y="88"/>
                    </a:lnTo>
                    <a:lnTo>
                      <a:pt x="20" y="82"/>
                    </a:lnTo>
                    <a:lnTo>
                      <a:pt x="21" y="75"/>
                    </a:lnTo>
                    <a:lnTo>
                      <a:pt x="21" y="75"/>
                    </a:lnTo>
                    <a:lnTo>
                      <a:pt x="22" y="66"/>
                    </a:lnTo>
                    <a:lnTo>
                      <a:pt x="24" y="58"/>
                    </a:lnTo>
                    <a:lnTo>
                      <a:pt x="30" y="40"/>
                    </a:lnTo>
                    <a:lnTo>
                      <a:pt x="38" y="23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6" y="3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Freeform 856"/>
              <p:cNvSpPr/>
              <p:nvPr/>
            </p:nvSpPr>
            <p:spPr bwMode="auto">
              <a:xfrm>
                <a:off x="2606675" y="1308100"/>
                <a:ext cx="22225" cy="34925"/>
              </a:xfrm>
              <a:custGeom>
                <a:avLst/>
                <a:gdLst/>
                <a:ahLst/>
                <a:cxnLst>
                  <a:cxn ang="0">
                    <a:pos x="33" y="1"/>
                  </a:cxn>
                  <a:cxn ang="0">
                    <a:pos x="33" y="1"/>
                  </a:cxn>
                  <a:cxn ang="0">
                    <a:pos x="27" y="8"/>
                  </a:cxn>
                  <a:cxn ang="0">
                    <a:pos x="22" y="14"/>
                  </a:cxn>
                  <a:cxn ang="0">
                    <a:pos x="13" y="29"/>
                  </a:cxn>
                  <a:cxn ang="0">
                    <a:pos x="6" y="44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2" y="65"/>
                  </a:cxn>
                  <a:cxn ang="0">
                    <a:pos x="3" y="66"/>
                  </a:cxn>
                  <a:cxn ang="0">
                    <a:pos x="5" y="66"/>
                  </a:cxn>
                  <a:cxn ang="0">
                    <a:pos x="6" y="66"/>
                  </a:cxn>
                  <a:cxn ang="0">
                    <a:pos x="8" y="65"/>
                  </a:cxn>
                  <a:cxn ang="0">
                    <a:pos x="9" y="63"/>
                  </a:cxn>
                  <a:cxn ang="0">
                    <a:pos x="9" y="63"/>
                  </a:cxn>
                  <a:cxn ang="0">
                    <a:pos x="14" y="48"/>
                  </a:cxn>
                  <a:cxn ang="0">
                    <a:pos x="21" y="34"/>
                  </a:cxn>
                  <a:cxn ang="0">
                    <a:pos x="30" y="21"/>
                  </a:cxn>
                  <a:cxn ang="0">
                    <a:pos x="34" y="14"/>
                  </a:cxn>
                  <a:cxn ang="0">
                    <a:pos x="39" y="8"/>
                  </a:cxn>
                  <a:cxn ang="0">
                    <a:pos x="39" y="8"/>
                  </a:cxn>
                  <a:cxn ang="0">
                    <a:pos x="40" y="6"/>
                  </a:cxn>
                  <a:cxn ang="0">
                    <a:pos x="41" y="5"/>
                  </a:cxn>
                  <a:cxn ang="0">
                    <a:pos x="40" y="3"/>
                  </a:cxn>
                  <a:cxn ang="0">
                    <a:pos x="39" y="2"/>
                  </a:cxn>
                  <a:cxn ang="0">
                    <a:pos x="38" y="1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3" y="1"/>
                  </a:cxn>
                </a:cxnLst>
                <a:rect l="0" t="0" r="r" b="b"/>
                <a:pathLst>
                  <a:path w="41" h="66">
                    <a:moveTo>
                      <a:pt x="33" y="1"/>
                    </a:moveTo>
                    <a:lnTo>
                      <a:pt x="33" y="1"/>
                    </a:lnTo>
                    <a:lnTo>
                      <a:pt x="27" y="8"/>
                    </a:lnTo>
                    <a:lnTo>
                      <a:pt x="22" y="14"/>
                    </a:lnTo>
                    <a:lnTo>
                      <a:pt x="13" y="29"/>
                    </a:lnTo>
                    <a:lnTo>
                      <a:pt x="6" y="44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2" y="65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6" y="66"/>
                    </a:lnTo>
                    <a:lnTo>
                      <a:pt x="8" y="65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30" y="21"/>
                    </a:lnTo>
                    <a:lnTo>
                      <a:pt x="34" y="14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0" y="3"/>
                    </a:lnTo>
                    <a:lnTo>
                      <a:pt x="39" y="2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5" name="Freeform 857"/>
              <p:cNvSpPr/>
              <p:nvPr/>
            </p:nvSpPr>
            <p:spPr bwMode="auto">
              <a:xfrm>
                <a:off x="2646363" y="1443038"/>
                <a:ext cx="19050" cy="4127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8" y="20"/>
                  </a:cxn>
                  <a:cxn ang="0">
                    <a:pos x="9" y="37"/>
                  </a:cxn>
                  <a:cxn ang="0">
                    <a:pos x="6" y="45"/>
                  </a:cxn>
                  <a:cxn ang="0">
                    <a:pos x="3" y="55"/>
                  </a:cxn>
                  <a:cxn ang="0">
                    <a:pos x="1" y="6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1" y="76"/>
                  </a:cxn>
                  <a:cxn ang="0">
                    <a:pos x="2" y="77"/>
                  </a:cxn>
                  <a:cxn ang="0">
                    <a:pos x="3" y="78"/>
                  </a:cxn>
                  <a:cxn ang="0">
                    <a:pos x="5" y="78"/>
                  </a:cxn>
                  <a:cxn ang="0">
                    <a:pos x="7" y="78"/>
                  </a:cxn>
                  <a:cxn ang="0">
                    <a:pos x="8" y="77"/>
                  </a:cxn>
                  <a:cxn ang="0">
                    <a:pos x="9" y="76"/>
                  </a:cxn>
                  <a:cxn ang="0">
                    <a:pos x="10" y="74"/>
                  </a:cxn>
                  <a:cxn ang="0">
                    <a:pos x="10" y="74"/>
                  </a:cxn>
                  <a:cxn ang="0">
                    <a:pos x="10" y="65"/>
                  </a:cxn>
                  <a:cxn ang="0">
                    <a:pos x="12" y="56"/>
                  </a:cxn>
                  <a:cxn ang="0">
                    <a:pos x="16" y="47"/>
                  </a:cxn>
                  <a:cxn ang="0">
                    <a:pos x="19" y="39"/>
                  </a:cxn>
                  <a:cxn ang="0">
                    <a:pos x="26" y="23"/>
                  </a:cxn>
                  <a:cxn ang="0">
                    <a:pos x="34" y="7"/>
                  </a:cxn>
                  <a:cxn ang="0">
                    <a:pos x="34" y="7"/>
                  </a:cxn>
                  <a:cxn ang="0">
                    <a:pos x="35" y="5"/>
                  </a:cxn>
                  <a:cxn ang="0">
                    <a:pos x="35" y="3"/>
                  </a:cxn>
                  <a:cxn ang="0">
                    <a:pos x="34" y="2"/>
                  </a:cxn>
                  <a:cxn ang="0">
                    <a:pos x="32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1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5" h="78">
                    <a:moveTo>
                      <a:pt x="26" y="2"/>
                    </a:moveTo>
                    <a:lnTo>
                      <a:pt x="26" y="2"/>
                    </a:lnTo>
                    <a:lnTo>
                      <a:pt x="18" y="20"/>
                    </a:lnTo>
                    <a:lnTo>
                      <a:pt x="9" y="37"/>
                    </a:lnTo>
                    <a:lnTo>
                      <a:pt x="6" y="45"/>
                    </a:lnTo>
                    <a:lnTo>
                      <a:pt x="3" y="55"/>
                    </a:lnTo>
                    <a:lnTo>
                      <a:pt x="1" y="6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2" y="77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6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65"/>
                    </a:lnTo>
                    <a:lnTo>
                      <a:pt x="12" y="56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26" y="23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6" name="Freeform 858"/>
              <p:cNvSpPr/>
              <p:nvPr/>
            </p:nvSpPr>
            <p:spPr bwMode="auto">
              <a:xfrm>
                <a:off x="2684463" y="1452563"/>
                <a:ext cx="17463" cy="34925"/>
              </a:xfrm>
              <a:custGeom>
                <a:avLst/>
                <a:gdLst/>
                <a:ahLst/>
                <a:cxnLst>
                  <a:cxn ang="0">
                    <a:pos x="26" y="2"/>
                  </a:cxn>
                  <a:cxn ang="0">
                    <a:pos x="26" y="2"/>
                  </a:cxn>
                  <a:cxn ang="0">
                    <a:pos x="17" y="15"/>
                  </a:cxn>
                  <a:cxn ang="0">
                    <a:pos x="9" y="30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1" y="52"/>
                  </a:cxn>
                  <a:cxn ang="0">
                    <a:pos x="0" y="61"/>
                  </a:cxn>
                  <a:cxn ang="0">
                    <a:pos x="0" y="61"/>
                  </a:cxn>
                  <a:cxn ang="0">
                    <a:pos x="0" y="63"/>
                  </a:cxn>
                  <a:cxn ang="0">
                    <a:pos x="1" y="64"/>
                  </a:cxn>
                  <a:cxn ang="0">
                    <a:pos x="2" y="65"/>
                  </a:cxn>
                  <a:cxn ang="0">
                    <a:pos x="4" y="65"/>
                  </a:cxn>
                  <a:cxn ang="0">
                    <a:pos x="7" y="65"/>
                  </a:cxn>
                  <a:cxn ang="0">
                    <a:pos x="8" y="64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0" y="61"/>
                  </a:cxn>
                  <a:cxn ang="0">
                    <a:pos x="11" y="53"/>
                  </a:cxn>
                  <a:cxn ang="0">
                    <a:pos x="12" y="46"/>
                  </a:cxn>
                  <a:cxn ang="0">
                    <a:pos x="15" y="39"/>
                  </a:cxn>
                  <a:cxn ang="0">
                    <a:pos x="18" y="32"/>
                  </a:cxn>
                  <a:cxn ang="0">
                    <a:pos x="26" y="1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3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6" y="2"/>
                  </a:cxn>
                  <a:cxn ang="0">
                    <a:pos x="26" y="2"/>
                  </a:cxn>
                </a:cxnLst>
                <a:rect l="0" t="0" r="r" b="b"/>
                <a:pathLst>
                  <a:path w="34" h="65">
                    <a:moveTo>
                      <a:pt x="26" y="2"/>
                    </a:moveTo>
                    <a:lnTo>
                      <a:pt x="26" y="2"/>
                    </a:lnTo>
                    <a:lnTo>
                      <a:pt x="17" y="15"/>
                    </a:lnTo>
                    <a:lnTo>
                      <a:pt x="9" y="30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1" y="5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0" y="61"/>
                    </a:lnTo>
                    <a:lnTo>
                      <a:pt x="11" y="53"/>
                    </a:lnTo>
                    <a:lnTo>
                      <a:pt x="12" y="46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6" y="1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Freeform 859"/>
              <p:cNvSpPr/>
              <p:nvPr/>
            </p:nvSpPr>
            <p:spPr bwMode="auto">
              <a:xfrm>
                <a:off x="2724150" y="1473200"/>
                <a:ext cx="4763" cy="111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1"/>
                  </a:cxn>
                  <a:cxn ang="0">
                    <a:pos x="6" y="21"/>
                  </a:cxn>
                  <a:cxn ang="0">
                    <a:pos x="8" y="20"/>
                  </a:cxn>
                  <a:cxn ang="0">
                    <a:pos x="9" y="19"/>
                  </a:cxn>
                  <a:cxn ang="0">
                    <a:pos x="9" y="17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21">
                    <a:moveTo>
                      <a:pt x="0" y="5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Freeform 860"/>
              <p:cNvSpPr/>
              <p:nvPr/>
            </p:nvSpPr>
            <p:spPr bwMode="auto">
              <a:xfrm>
                <a:off x="2386013" y="1473200"/>
                <a:ext cx="15875" cy="47625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9" y="5"/>
                  </a:cxn>
                  <a:cxn ang="0">
                    <a:pos x="18" y="15"/>
                  </a:cxn>
                  <a:cxn ang="0">
                    <a:pos x="16" y="26"/>
                  </a:cxn>
                  <a:cxn ang="0">
                    <a:pos x="10" y="45"/>
                  </a:cxn>
                  <a:cxn ang="0">
                    <a:pos x="3" y="66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1"/>
                  </a:cxn>
                  <a:cxn ang="0">
                    <a:pos x="3" y="91"/>
                  </a:cxn>
                  <a:cxn ang="0">
                    <a:pos x="5" y="92"/>
                  </a:cxn>
                  <a:cxn ang="0">
                    <a:pos x="7" y="91"/>
                  </a:cxn>
                  <a:cxn ang="0">
                    <a:pos x="9" y="91"/>
                  </a:cxn>
                  <a:cxn ang="0">
                    <a:pos x="10" y="89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1" y="76"/>
                  </a:cxn>
                  <a:cxn ang="0">
                    <a:pos x="13" y="66"/>
                  </a:cxn>
                  <a:cxn ang="0">
                    <a:pos x="19" y="45"/>
                  </a:cxn>
                  <a:cxn ang="0">
                    <a:pos x="25" y="26"/>
                  </a:cxn>
                  <a:cxn ang="0">
                    <a:pos x="27" y="15"/>
                  </a:cxn>
                  <a:cxn ang="0">
                    <a:pos x="29" y="5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29" h="92">
                    <a:moveTo>
                      <a:pt x="19" y="5"/>
                    </a:moveTo>
                    <a:lnTo>
                      <a:pt x="19" y="5"/>
                    </a:lnTo>
                    <a:lnTo>
                      <a:pt x="18" y="15"/>
                    </a:lnTo>
                    <a:lnTo>
                      <a:pt x="16" y="26"/>
                    </a:lnTo>
                    <a:lnTo>
                      <a:pt x="10" y="45"/>
                    </a:lnTo>
                    <a:lnTo>
                      <a:pt x="3" y="66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1"/>
                    </a:lnTo>
                    <a:lnTo>
                      <a:pt x="3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9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1" y="76"/>
                    </a:lnTo>
                    <a:lnTo>
                      <a:pt x="13" y="66"/>
                    </a:lnTo>
                    <a:lnTo>
                      <a:pt x="19" y="45"/>
                    </a:lnTo>
                    <a:lnTo>
                      <a:pt x="25" y="26"/>
                    </a:lnTo>
                    <a:lnTo>
                      <a:pt x="27" y="15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Freeform 861"/>
              <p:cNvSpPr/>
              <p:nvPr/>
            </p:nvSpPr>
            <p:spPr bwMode="auto">
              <a:xfrm>
                <a:off x="2422525" y="1492250"/>
                <a:ext cx="12700" cy="31750"/>
              </a:xfrm>
              <a:custGeom>
                <a:avLst/>
                <a:gdLst/>
                <a:ahLst/>
                <a:cxnLst>
                  <a:cxn ang="0">
                    <a:pos x="13" y="3"/>
                  </a:cxn>
                  <a:cxn ang="0">
                    <a:pos x="13" y="3"/>
                  </a:cxn>
                  <a:cxn ang="0">
                    <a:pos x="5" y="29"/>
                  </a:cxn>
                  <a:cxn ang="0">
                    <a:pos x="2" y="41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1" y="57"/>
                  </a:cxn>
                  <a:cxn ang="0">
                    <a:pos x="2" y="59"/>
                  </a:cxn>
                  <a:cxn ang="0">
                    <a:pos x="3" y="59"/>
                  </a:cxn>
                  <a:cxn ang="0">
                    <a:pos x="5" y="60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9" y="57"/>
                  </a:cxn>
                  <a:cxn ang="0">
                    <a:pos x="9" y="55"/>
                  </a:cxn>
                  <a:cxn ang="0">
                    <a:pos x="9" y="55"/>
                  </a:cxn>
                  <a:cxn ang="0">
                    <a:pos x="11" y="42"/>
                  </a:cxn>
                  <a:cxn ang="0">
                    <a:pos x="14" y="30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1" y="2"/>
                  </a:cxn>
                  <a:cxn ang="0">
                    <a:pos x="20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4" y="1"/>
                  </a:cxn>
                  <a:cxn ang="0">
                    <a:pos x="13" y="3"/>
                  </a:cxn>
                  <a:cxn ang="0">
                    <a:pos x="13" y="3"/>
                  </a:cxn>
                </a:cxnLst>
                <a:rect l="0" t="0" r="r" b="b"/>
                <a:pathLst>
                  <a:path w="22" h="60">
                    <a:moveTo>
                      <a:pt x="13" y="3"/>
                    </a:moveTo>
                    <a:lnTo>
                      <a:pt x="13" y="3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60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1" y="42"/>
                    </a:lnTo>
                    <a:lnTo>
                      <a:pt x="14" y="3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Freeform 862"/>
              <p:cNvSpPr/>
              <p:nvPr/>
            </p:nvSpPr>
            <p:spPr bwMode="auto">
              <a:xfrm>
                <a:off x="2322513" y="1298575"/>
                <a:ext cx="19050" cy="47625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4" y="4"/>
                  </a:cxn>
                  <a:cxn ang="0">
                    <a:pos x="23" y="16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12" y="46"/>
                  </a:cxn>
                  <a:cxn ang="0">
                    <a:pos x="7" y="55"/>
                  </a:cxn>
                  <a:cxn ang="0">
                    <a:pos x="4" y="65"/>
                  </a:cxn>
                  <a:cxn ang="0">
                    <a:pos x="1" y="76"/>
                  </a:cxn>
                  <a:cxn ang="0">
                    <a:pos x="0" y="87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1" y="90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7" y="90"/>
                  </a:cxn>
                  <a:cxn ang="0">
                    <a:pos x="8" y="89"/>
                  </a:cxn>
                  <a:cxn ang="0">
                    <a:pos x="9" y="87"/>
                  </a:cxn>
                  <a:cxn ang="0">
                    <a:pos x="9" y="87"/>
                  </a:cxn>
                  <a:cxn ang="0">
                    <a:pos x="10" y="76"/>
                  </a:cxn>
                  <a:cxn ang="0">
                    <a:pos x="13" y="65"/>
                  </a:cxn>
                  <a:cxn ang="0">
                    <a:pos x="17" y="55"/>
                  </a:cxn>
                  <a:cxn ang="0">
                    <a:pos x="21" y="46"/>
                  </a:cxn>
                  <a:cxn ang="0">
                    <a:pos x="25" y="35"/>
                  </a:cxn>
                  <a:cxn ang="0">
                    <a:pos x="30" y="26"/>
                  </a:cxn>
                  <a:cxn ang="0">
                    <a:pos x="33" y="16"/>
                  </a:cxn>
                  <a:cxn ang="0">
                    <a:pos x="34" y="4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7" y="0"/>
                  </a:cxn>
                  <a:cxn ang="0">
                    <a:pos x="26" y="1"/>
                  </a:cxn>
                  <a:cxn ang="0">
                    <a:pos x="25" y="2"/>
                  </a:cxn>
                  <a:cxn ang="0">
                    <a:pos x="24" y="4"/>
                  </a:cxn>
                  <a:cxn ang="0">
                    <a:pos x="24" y="4"/>
                  </a:cxn>
                </a:cxnLst>
                <a:rect l="0" t="0" r="r" b="b"/>
                <a:pathLst>
                  <a:path w="34" h="91">
                    <a:moveTo>
                      <a:pt x="24" y="4"/>
                    </a:moveTo>
                    <a:lnTo>
                      <a:pt x="24" y="4"/>
                    </a:lnTo>
                    <a:lnTo>
                      <a:pt x="23" y="16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12" y="46"/>
                    </a:lnTo>
                    <a:lnTo>
                      <a:pt x="7" y="55"/>
                    </a:lnTo>
                    <a:lnTo>
                      <a:pt x="4" y="65"/>
                    </a:lnTo>
                    <a:lnTo>
                      <a:pt x="1" y="7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7" y="90"/>
                    </a:lnTo>
                    <a:lnTo>
                      <a:pt x="8" y="89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10" y="76"/>
                    </a:lnTo>
                    <a:lnTo>
                      <a:pt x="13" y="65"/>
                    </a:lnTo>
                    <a:lnTo>
                      <a:pt x="17" y="55"/>
                    </a:lnTo>
                    <a:lnTo>
                      <a:pt x="21" y="46"/>
                    </a:lnTo>
                    <a:lnTo>
                      <a:pt x="25" y="35"/>
                    </a:lnTo>
                    <a:lnTo>
                      <a:pt x="30" y="26"/>
                    </a:lnTo>
                    <a:lnTo>
                      <a:pt x="33" y="1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Freeform 863"/>
              <p:cNvSpPr/>
              <p:nvPr/>
            </p:nvSpPr>
            <p:spPr bwMode="auto">
              <a:xfrm>
                <a:off x="2355850" y="1304925"/>
                <a:ext cx="22225" cy="34925"/>
              </a:xfrm>
              <a:custGeom>
                <a:avLst/>
                <a:gdLst/>
                <a:ahLst/>
                <a:cxnLst>
                  <a:cxn ang="0">
                    <a:pos x="32" y="2"/>
                  </a:cxn>
                  <a:cxn ang="0">
                    <a:pos x="32" y="2"/>
                  </a:cxn>
                  <a:cxn ang="0">
                    <a:pos x="21" y="16"/>
                  </a:cxn>
                  <a:cxn ang="0">
                    <a:pos x="11" y="30"/>
                  </a:cxn>
                  <a:cxn ang="0">
                    <a:pos x="7" y="37"/>
                  </a:cxn>
                  <a:cxn ang="0">
                    <a:pos x="4" y="45"/>
                  </a:cxn>
                  <a:cxn ang="0">
                    <a:pos x="1" y="5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5"/>
                  </a:cxn>
                  <a:cxn ang="0">
                    <a:pos x="3" y="66"/>
                  </a:cxn>
                  <a:cxn ang="0">
                    <a:pos x="4" y="66"/>
                  </a:cxn>
                  <a:cxn ang="0">
                    <a:pos x="6" y="66"/>
                  </a:cxn>
                  <a:cxn ang="0">
                    <a:pos x="7" y="65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9" y="62"/>
                  </a:cxn>
                  <a:cxn ang="0">
                    <a:pos x="10" y="53"/>
                  </a:cxn>
                  <a:cxn ang="0">
                    <a:pos x="13" y="46"/>
                  </a:cxn>
                  <a:cxn ang="0">
                    <a:pos x="16" y="39"/>
                  </a:cxn>
                  <a:cxn ang="0">
                    <a:pos x="20" y="33"/>
                  </a:cxn>
                  <a:cxn ang="0">
                    <a:pos x="31" y="19"/>
                  </a:cxn>
                  <a:cxn ang="0">
                    <a:pos x="40" y="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41" y="3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2"/>
                  </a:cxn>
                </a:cxnLst>
                <a:rect l="0" t="0" r="r" b="b"/>
                <a:pathLst>
                  <a:path w="41" h="66">
                    <a:moveTo>
                      <a:pt x="32" y="2"/>
                    </a:moveTo>
                    <a:lnTo>
                      <a:pt x="32" y="2"/>
                    </a:lnTo>
                    <a:lnTo>
                      <a:pt x="21" y="16"/>
                    </a:lnTo>
                    <a:lnTo>
                      <a:pt x="11" y="30"/>
                    </a:lnTo>
                    <a:lnTo>
                      <a:pt x="7" y="37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5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7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0" y="53"/>
                    </a:lnTo>
                    <a:lnTo>
                      <a:pt x="13" y="46"/>
                    </a:lnTo>
                    <a:lnTo>
                      <a:pt x="16" y="39"/>
                    </a:lnTo>
                    <a:lnTo>
                      <a:pt x="20" y="33"/>
                    </a:lnTo>
                    <a:lnTo>
                      <a:pt x="31" y="19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Freeform 864"/>
              <p:cNvSpPr/>
              <p:nvPr/>
            </p:nvSpPr>
            <p:spPr bwMode="auto">
              <a:xfrm>
                <a:off x="2382838" y="1314450"/>
                <a:ext cx="22225" cy="42863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9" y="1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2" y="3"/>
                  </a:cxn>
                  <a:cxn ang="0">
                    <a:pos x="32" y="4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12"/>
                  </a:cxn>
                  <a:cxn ang="0">
                    <a:pos x="31" y="18"/>
                  </a:cxn>
                  <a:cxn ang="0">
                    <a:pos x="29" y="22"/>
                  </a:cxn>
                  <a:cxn ang="0">
                    <a:pos x="27" y="27"/>
                  </a:cxn>
                  <a:cxn ang="0">
                    <a:pos x="20" y="36"/>
                  </a:cxn>
                  <a:cxn ang="0">
                    <a:pos x="14" y="45"/>
                  </a:cxn>
                  <a:cxn ang="0">
                    <a:pos x="14" y="45"/>
                  </a:cxn>
                  <a:cxn ang="0">
                    <a:pos x="8" y="52"/>
                  </a:cxn>
                  <a:cxn ang="0">
                    <a:pos x="4" y="59"/>
                  </a:cxn>
                  <a:cxn ang="0">
                    <a:pos x="1" y="66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7"/>
                  </a:cxn>
                  <a:cxn ang="0">
                    <a:pos x="1" y="79"/>
                  </a:cxn>
                  <a:cxn ang="0">
                    <a:pos x="3" y="79"/>
                  </a:cxn>
                  <a:cxn ang="0">
                    <a:pos x="4" y="80"/>
                  </a:cxn>
                  <a:cxn ang="0">
                    <a:pos x="6" y="79"/>
                  </a:cxn>
                  <a:cxn ang="0">
                    <a:pos x="7" y="79"/>
                  </a:cxn>
                  <a:cxn ang="0">
                    <a:pos x="9" y="77"/>
                  </a:cxn>
                  <a:cxn ang="0">
                    <a:pos x="9" y="75"/>
                  </a:cxn>
                  <a:cxn ang="0">
                    <a:pos x="9" y="75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6" y="56"/>
                  </a:cxn>
                  <a:cxn ang="0">
                    <a:pos x="22" y="49"/>
                  </a:cxn>
                  <a:cxn ang="0">
                    <a:pos x="28" y="41"/>
                  </a:cxn>
                  <a:cxn ang="0">
                    <a:pos x="34" y="32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2" y="15"/>
                  </a:cxn>
                  <a:cxn ang="0">
                    <a:pos x="42" y="10"/>
                  </a:cxn>
                  <a:cxn ang="0">
                    <a:pos x="40" y="4"/>
                  </a:cxn>
                  <a:cxn ang="0">
                    <a:pos x="40" y="4"/>
                  </a:cxn>
                </a:cxnLst>
                <a:rect l="0" t="0" r="r" b="b"/>
                <a:pathLst>
                  <a:path w="42" h="80">
                    <a:moveTo>
                      <a:pt x="40" y="4"/>
                    </a:moveTo>
                    <a:lnTo>
                      <a:pt x="40" y="4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12"/>
                    </a:lnTo>
                    <a:lnTo>
                      <a:pt x="31" y="18"/>
                    </a:lnTo>
                    <a:lnTo>
                      <a:pt x="29" y="22"/>
                    </a:lnTo>
                    <a:lnTo>
                      <a:pt x="27" y="27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52"/>
                    </a:lnTo>
                    <a:lnTo>
                      <a:pt x="4" y="59"/>
                    </a:lnTo>
                    <a:lnTo>
                      <a:pt x="1" y="6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6" y="56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34" y="32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Freeform 865"/>
              <p:cNvSpPr>
                <a:spLocks noEditPoints="1"/>
              </p:cNvSpPr>
              <p:nvPr/>
            </p:nvSpPr>
            <p:spPr bwMode="auto">
              <a:xfrm>
                <a:off x="2159000" y="1141413"/>
                <a:ext cx="739775" cy="723900"/>
              </a:xfrm>
              <a:custGeom>
                <a:avLst/>
                <a:gdLst/>
                <a:ahLst/>
                <a:cxnLst>
                  <a:cxn ang="0">
                    <a:pos x="761" y="1352"/>
                  </a:cxn>
                  <a:cxn ang="0">
                    <a:pos x="683" y="1296"/>
                  </a:cxn>
                  <a:cxn ang="0">
                    <a:pos x="639" y="1242"/>
                  </a:cxn>
                  <a:cxn ang="0">
                    <a:pos x="406" y="1019"/>
                  </a:cxn>
                  <a:cxn ang="0">
                    <a:pos x="260" y="865"/>
                  </a:cxn>
                  <a:cxn ang="0">
                    <a:pos x="75" y="672"/>
                  </a:cxn>
                  <a:cxn ang="0">
                    <a:pos x="27" y="609"/>
                  </a:cxn>
                  <a:cxn ang="0">
                    <a:pos x="0" y="518"/>
                  </a:cxn>
                  <a:cxn ang="0">
                    <a:pos x="17" y="455"/>
                  </a:cxn>
                  <a:cxn ang="0">
                    <a:pos x="61" y="408"/>
                  </a:cxn>
                  <a:cxn ang="0">
                    <a:pos x="168" y="302"/>
                  </a:cxn>
                  <a:cxn ang="0">
                    <a:pos x="410" y="87"/>
                  </a:cxn>
                  <a:cxn ang="0">
                    <a:pos x="502" y="26"/>
                  </a:cxn>
                  <a:cxn ang="0">
                    <a:pos x="539" y="10"/>
                  </a:cxn>
                  <a:cxn ang="0">
                    <a:pos x="629" y="2"/>
                  </a:cxn>
                  <a:cxn ang="0">
                    <a:pos x="689" y="28"/>
                  </a:cxn>
                  <a:cxn ang="0">
                    <a:pos x="702" y="36"/>
                  </a:cxn>
                  <a:cxn ang="0">
                    <a:pos x="755" y="111"/>
                  </a:cxn>
                  <a:cxn ang="0">
                    <a:pos x="937" y="297"/>
                  </a:cxn>
                  <a:cxn ang="0">
                    <a:pos x="1223" y="573"/>
                  </a:cxn>
                  <a:cxn ang="0">
                    <a:pos x="1358" y="690"/>
                  </a:cxn>
                  <a:cxn ang="0">
                    <a:pos x="1386" y="724"/>
                  </a:cxn>
                  <a:cxn ang="0">
                    <a:pos x="1395" y="808"/>
                  </a:cxn>
                  <a:cxn ang="0">
                    <a:pos x="1359" y="882"/>
                  </a:cxn>
                  <a:cxn ang="0">
                    <a:pos x="1337" y="913"/>
                  </a:cxn>
                  <a:cxn ang="0">
                    <a:pos x="1217" y="1073"/>
                  </a:cxn>
                  <a:cxn ang="0">
                    <a:pos x="1134" y="1163"/>
                  </a:cxn>
                  <a:cxn ang="0">
                    <a:pos x="1026" y="1243"/>
                  </a:cxn>
                  <a:cxn ang="0">
                    <a:pos x="1018" y="1257"/>
                  </a:cxn>
                  <a:cxn ang="0">
                    <a:pos x="997" y="1285"/>
                  </a:cxn>
                  <a:cxn ang="0">
                    <a:pos x="980" y="1304"/>
                  </a:cxn>
                  <a:cxn ang="0">
                    <a:pos x="937" y="1331"/>
                  </a:cxn>
                  <a:cxn ang="0">
                    <a:pos x="850" y="1366"/>
                  </a:cxn>
                  <a:cxn ang="0">
                    <a:pos x="601" y="41"/>
                  </a:cxn>
                  <a:cxn ang="0">
                    <a:pos x="532" y="57"/>
                  </a:cxn>
                  <a:cxn ang="0">
                    <a:pos x="355" y="185"/>
                  </a:cxn>
                  <a:cxn ang="0">
                    <a:pos x="95" y="433"/>
                  </a:cxn>
                  <a:cxn ang="0">
                    <a:pos x="82" y="444"/>
                  </a:cxn>
                  <a:cxn ang="0">
                    <a:pos x="49" y="479"/>
                  </a:cxn>
                  <a:cxn ang="0">
                    <a:pos x="41" y="529"/>
                  </a:cxn>
                  <a:cxn ang="0">
                    <a:pos x="66" y="595"/>
                  </a:cxn>
                  <a:cxn ang="0">
                    <a:pos x="127" y="658"/>
                  </a:cxn>
                  <a:cxn ang="0">
                    <a:pos x="136" y="677"/>
                  </a:cxn>
                  <a:cxn ang="0">
                    <a:pos x="390" y="944"/>
                  </a:cxn>
                  <a:cxn ang="0">
                    <a:pos x="574" y="1119"/>
                  </a:cxn>
                  <a:cxn ang="0">
                    <a:pos x="714" y="1263"/>
                  </a:cxn>
                  <a:cxn ang="0">
                    <a:pos x="748" y="1294"/>
                  </a:cxn>
                  <a:cxn ang="0">
                    <a:pos x="829" y="1321"/>
                  </a:cxn>
                  <a:cxn ang="0">
                    <a:pos x="918" y="1290"/>
                  </a:cxn>
                  <a:cxn ang="0">
                    <a:pos x="991" y="1224"/>
                  </a:cxn>
                  <a:cxn ang="0">
                    <a:pos x="1081" y="1153"/>
                  </a:cxn>
                  <a:cxn ang="0">
                    <a:pos x="1195" y="1033"/>
                  </a:cxn>
                  <a:cxn ang="0">
                    <a:pos x="1286" y="908"/>
                  </a:cxn>
                  <a:cxn ang="0">
                    <a:pos x="1295" y="888"/>
                  </a:cxn>
                  <a:cxn ang="0">
                    <a:pos x="1336" y="843"/>
                  </a:cxn>
                  <a:cxn ang="0">
                    <a:pos x="1358" y="782"/>
                  </a:cxn>
                  <a:cxn ang="0">
                    <a:pos x="1344" y="735"/>
                  </a:cxn>
                  <a:cxn ang="0">
                    <a:pos x="1233" y="639"/>
                  </a:cxn>
                  <a:cxn ang="0">
                    <a:pos x="949" y="365"/>
                  </a:cxn>
                  <a:cxn ang="0">
                    <a:pos x="782" y="204"/>
                  </a:cxn>
                  <a:cxn ang="0">
                    <a:pos x="676" y="75"/>
                  </a:cxn>
                  <a:cxn ang="0">
                    <a:pos x="649" y="52"/>
                  </a:cxn>
                  <a:cxn ang="0">
                    <a:pos x="601" y="41"/>
                  </a:cxn>
                </a:cxnLst>
                <a:rect l="0" t="0" r="r" b="b"/>
                <a:pathLst>
                  <a:path w="1398" h="1368">
                    <a:moveTo>
                      <a:pt x="829" y="1368"/>
                    </a:moveTo>
                    <a:lnTo>
                      <a:pt x="829" y="1368"/>
                    </a:lnTo>
                    <a:lnTo>
                      <a:pt x="813" y="1367"/>
                    </a:lnTo>
                    <a:lnTo>
                      <a:pt x="796" y="1364"/>
                    </a:lnTo>
                    <a:lnTo>
                      <a:pt x="779" y="1359"/>
                    </a:lnTo>
                    <a:lnTo>
                      <a:pt x="761" y="1352"/>
                    </a:lnTo>
                    <a:lnTo>
                      <a:pt x="743" y="1343"/>
                    </a:lnTo>
                    <a:lnTo>
                      <a:pt x="726" y="1330"/>
                    </a:lnTo>
                    <a:lnTo>
                      <a:pt x="707" y="1317"/>
                    </a:lnTo>
                    <a:lnTo>
                      <a:pt x="688" y="1300"/>
                    </a:lnTo>
                    <a:lnTo>
                      <a:pt x="688" y="1300"/>
                    </a:lnTo>
                    <a:lnTo>
                      <a:pt x="683" y="1296"/>
                    </a:lnTo>
                    <a:lnTo>
                      <a:pt x="681" y="1291"/>
                    </a:lnTo>
                    <a:lnTo>
                      <a:pt x="681" y="1288"/>
                    </a:lnTo>
                    <a:lnTo>
                      <a:pt x="679" y="1286"/>
                    </a:lnTo>
                    <a:lnTo>
                      <a:pt x="679" y="1286"/>
                    </a:lnTo>
                    <a:lnTo>
                      <a:pt x="659" y="1264"/>
                    </a:lnTo>
                    <a:lnTo>
                      <a:pt x="639" y="1242"/>
                    </a:lnTo>
                    <a:lnTo>
                      <a:pt x="597" y="1201"/>
                    </a:lnTo>
                    <a:lnTo>
                      <a:pt x="554" y="1161"/>
                    </a:lnTo>
                    <a:lnTo>
                      <a:pt x="512" y="1122"/>
                    </a:lnTo>
                    <a:lnTo>
                      <a:pt x="512" y="1122"/>
                    </a:lnTo>
                    <a:lnTo>
                      <a:pt x="441" y="1054"/>
                    </a:lnTo>
                    <a:lnTo>
                      <a:pt x="406" y="1019"/>
                    </a:lnTo>
                    <a:lnTo>
                      <a:pt x="372" y="984"/>
                    </a:lnTo>
                    <a:lnTo>
                      <a:pt x="372" y="984"/>
                    </a:lnTo>
                    <a:lnTo>
                      <a:pt x="322" y="930"/>
                    </a:lnTo>
                    <a:lnTo>
                      <a:pt x="318" y="926"/>
                    </a:lnTo>
                    <a:lnTo>
                      <a:pt x="318" y="926"/>
                    </a:lnTo>
                    <a:lnTo>
                      <a:pt x="260" y="865"/>
                    </a:lnTo>
                    <a:lnTo>
                      <a:pt x="201" y="803"/>
                    </a:lnTo>
                    <a:lnTo>
                      <a:pt x="142" y="742"/>
                    </a:lnTo>
                    <a:lnTo>
                      <a:pt x="81" y="683"/>
                    </a:lnTo>
                    <a:lnTo>
                      <a:pt x="81" y="683"/>
                    </a:lnTo>
                    <a:lnTo>
                      <a:pt x="77" y="677"/>
                    </a:lnTo>
                    <a:lnTo>
                      <a:pt x="75" y="672"/>
                    </a:lnTo>
                    <a:lnTo>
                      <a:pt x="74" y="669"/>
                    </a:lnTo>
                    <a:lnTo>
                      <a:pt x="72" y="666"/>
                    </a:lnTo>
                    <a:lnTo>
                      <a:pt x="72" y="666"/>
                    </a:lnTo>
                    <a:lnTo>
                      <a:pt x="54" y="647"/>
                    </a:lnTo>
                    <a:lnTo>
                      <a:pt x="40" y="629"/>
                    </a:lnTo>
                    <a:lnTo>
                      <a:pt x="27" y="609"/>
                    </a:lnTo>
                    <a:lnTo>
                      <a:pt x="16" y="589"/>
                    </a:lnTo>
                    <a:lnTo>
                      <a:pt x="9" y="569"/>
                    </a:lnTo>
                    <a:lnTo>
                      <a:pt x="3" y="548"/>
                    </a:lnTo>
                    <a:lnTo>
                      <a:pt x="2" y="538"/>
                    </a:lnTo>
                    <a:lnTo>
                      <a:pt x="1" y="528"/>
                    </a:lnTo>
                    <a:lnTo>
                      <a:pt x="0" y="518"/>
                    </a:lnTo>
                    <a:lnTo>
                      <a:pt x="1" y="508"/>
                    </a:lnTo>
                    <a:lnTo>
                      <a:pt x="1" y="508"/>
                    </a:lnTo>
                    <a:lnTo>
                      <a:pt x="2" y="495"/>
                    </a:lnTo>
                    <a:lnTo>
                      <a:pt x="6" y="480"/>
                    </a:lnTo>
                    <a:lnTo>
                      <a:pt x="10" y="468"/>
                    </a:lnTo>
                    <a:lnTo>
                      <a:pt x="17" y="455"/>
                    </a:lnTo>
                    <a:lnTo>
                      <a:pt x="24" y="443"/>
                    </a:lnTo>
                    <a:lnTo>
                      <a:pt x="34" y="432"/>
                    </a:lnTo>
                    <a:lnTo>
                      <a:pt x="45" y="421"/>
                    </a:lnTo>
                    <a:lnTo>
                      <a:pt x="58" y="411"/>
                    </a:lnTo>
                    <a:lnTo>
                      <a:pt x="60" y="410"/>
                    </a:lnTo>
                    <a:lnTo>
                      <a:pt x="61" y="408"/>
                    </a:lnTo>
                    <a:lnTo>
                      <a:pt x="61" y="408"/>
                    </a:lnTo>
                    <a:lnTo>
                      <a:pt x="65" y="403"/>
                    </a:lnTo>
                    <a:lnTo>
                      <a:pt x="65" y="403"/>
                    </a:lnTo>
                    <a:lnTo>
                      <a:pt x="116" y="353"/>
                    </a:lnTo>
                    <a:lnTo>
                      <a:pt x="168" y="303"/>
                    </a:lnTo>
                    <a:lnTo>
                      <a:pt x="168" y="302"/>
                    </a:lnTo>
                    <a:lnTo>
                      <a:pt x="168" y="302"/>
                    </a:lnTo>
                    <a:lnTo>
                      <a:pt x="246" y="228"/>
                    </a:lnTo>
                    <a:lnTo>
                      <a:pt x="286" y="191"/>
                    </a:lnTo>
                    <a:lnTo>
                      <a:pt x="326" y="155"/>
                    </a:lnTo>
                    <a:lnTo>
                      <a:pt x="367" y="120"/>
                    </a:lnTo>
                    <a:lnTo>
                      <a:pt x="410" y="87"/>
                    </a:lnTo>
                    <a:lnTo>
                      <a:pt x="432" y="71"/>
                    </a:lnTo>
                    <a:lnTo>
                      <a:pt x="454" y="56"/>
                    </a:lnTo>
                    <a:lnTo>
                      <a:pt x="477" y="40"/>
                    </a:lnTo>
                    <a:lnTo>
                      <a:pt x="500" y="27"/>
                    </a:lnTo>
                    <a:lnTo>
                      <a:pt x="501" y="26"/>
                    </a:lnTo>
                    <a:lnTo>
                      <a:pt x="502" y="26"/>
                    </a:lnTo>
                    <a:lnTo>
                      <a:pt x="502" y="26"/>
                    </a:lnTo>
                    <a:lnTo>
                      <a:pt x="508" y="21"/>
                    </a:lnTo>
                    <a:lnTo>
                      <a:pt x="508" y="21"/>
                    </a:lnTo>
                    <a:lnTo>
                      <a:pt x="515" y="18"/>
                    </a:lnTo>
                    <a:lnTo>
                      <a:pt x="515" y="18"/>
                    </a:lnTo>
                    <a:lnTo>
                      <a:pt x="539" y="10"/>
                    </a:lnTo>
                    <a:lnTo>
                      <a:pt x="562" y="5"/>
                    </a:lnTo>
                    <a:lnTo>
                      <a:pt x="583" y="1"/>
                    </a:lnTo>
                    <a:lnTo>
                      <a:pt x="605" y="0"/>
                    </a:lnTo>
                    <a:lnTo>
                      <a:pt x="605" y="0"/>
                    </a:lnTo>
                    <a:lnTo>
                      <a:pt x="617" y="0"/>
                    </a:lnTo>
                    <a:lnTo>
                      <a:pt x="629" y="2"/>
                    </a:lnTo>
                    <a:lnTo>
                      <a:pt x="640" y="4"/>
                    </a:lnTo>
                    <a:lnTo>
                      <a:pt x="650" y="7"/>
                    </a:lnTo>
                    <a:lnTo>
                      <a:pt x="661" y="11"/>
                    </a:lnTo>
                    <a:lnTo>
                      <a:pt x="671" y="15"/>
                    </a:lnTo>
                    <a:lnTo>
                      <a:pt x="679" y="21"/>
                    </a:lnTo>
                    <a:lnTo>
                      <a:pt x="689" y="28"/>
                    </a:lnTo>
                    <a:lnTo>
                      <a:pt x="691" y="30"/>
                    </a:lnTo>
                    <a:lnTo>
                      <a:pt x="693" y="31"/>
                    </a:lnTo>
                    <a:lnTo>
                      <a:pt x="693" y="31"/>
                    </a:lnTo>
                    <a:lnTo>
                      <a:pt x="697" y="32"/>
                    </a:lnTo>
                    <a:lnTo>
                      <a:pt x="700" y="34"/>
                    </a:lnTo>
                    <a:lnTo>
                      <a:pt x="702" y="36"/>
                    </a:lnTo>
                    <a:lnTo>
                      <a:pt x="705" y="40"/>
                    </a:lnTo>
                    <a:lnTo>
                      <a:pt x="705" y="40"/>
                    </a:lnTo>
                    <a:lnTo>
                      <a:pt x="717" y="58"/>
                    </a:lnTo>
                    <a:lnTo>
                      <a:pt x="729" y="76"/>
                    </a:lnTo>
                    <a:lnTo>
                      <a:pt x="741" y="94"/>
                    </a:lnTo>
                    <a:lnTo>
                      <a:pt x="755" y="111"/>
                    </a:lnTo>
                    <a:lnTo>
                      <a:pt x="783" y="144"/>
                    </a:lnTo>
                    <a:lnTo>
                      <a:pt x="812" y="176"/>
                    </a:lnTo>
                    <a:lnTo>
                      <a:pt x="842" y="208"/>
                    </a:lnTo>
                    <a:lnTo>
                      <a:pt x="874" y="238"/>
                    </a:lnTo>
                    <a:lnTo>
                      <a:pt x="937" y="297"/>
                    </a:lnTo>
                    <a:lnTo>
                      <a:pt x="937" y="297"/>
                    </a:lnTo>
                    <a:lnTo>
                      <a:pt x="983" y="341"/>
                    </a:lnTo>
                    <a:lnTo>
                      <a:pt x="1030" y="385"/>
                    </a:lnTo>
                    <a:lnTo>
                      <a:pt x="1030" y="385"/>
                    </a:lnTo>
                    <a:lnTo>
                      <a:pt x="1103" y="458"/>
                    </a:lnTo>
                    <a:lnTo>
                      <a:pt x="1182" y="535"/>
                    </a:lnTo>
                    <a:lnTo>
                      <a:pt x="1223" y="573"/>
                    </a:lnTo>
                    <a:lnTo>
                      <a:pt x="1265" y="612"/>
                    </a:lnTo>
                    <a:lnTo>
                      <a:pt x="1307" y="650"/>
                    </a:lnTo>
                    <a:lnTo>
                      <a:pt x="1351" y="688"/>
                    </a:lnTo>
                    <a:lnTo>
                      <a:pt x="1354" y="690"/>
                    </a:lnTo>
                    <a:lnTo>
                      <a:pt x="1358" y="690"/>
                    </a:lnTo>
                    <a:lnTo>
                      <a:pt x="1358" y="690"/>
                    </a:lnTo>
                    <a:lnTo>
                      <a:pt x="1361" y="691"/>
                    </a:lnTo>
                    <a:lnTo>
                      <a:pt x="1363" y="692"/>
                    </a:lnTo>
                    <a:lnTo>
                      <a:pt x="1368" y="697"/>
                    </a:lnTo>
                    <a:lnTo>
                      <a:pt x="1368" y="697"/>
                    </a:lnTo>
                    <a:lnTo>
                      <a:pt x="1379" y="710"/>
                    </a:lnTo>
                    <a:lnTo>
                      <a:pt x="1386" y="724"/>
                    </a:lnTo>
                    <a:lnTo>
                      <a:pt x="1392" y="738"/>
                    </a:lnTo>
                    <a:lnTo>
                      <a:pt x="1395" y="752"/>
                    </a:lnTo>
                    <a:lnTo>
                      <a:pt x="1398" y="766"/>
                    </a:lnTo>
                    <a:lnTo>
                      <a:pt x="1398" y="780"/>
                    </a:lnTo>
                    <a:lnTo>
                      <a:pt x="1397" y="794"/>
                    </a:lnTo>
                    <a:lnTo>
                      <a:pt x="1395" y="808"/>
                    </a:lnTo>
                    <a:lnTo>
                      <a:pt x="1391" y="821"/>
                    </a:lnTo>
                    <a:lnTo>
                      <a:pt x="1387" y="833"/>
                    </a:lnTo>
                    <a:lnTo>
                      <a:pt x="1381" y="847"/>
                    </a:lnTo>
                    <a:lnTo>
                      <a:pt x="1375" y="859"/>
                    </a:lnTo>
                    <a:lnTo>
                      <a:pt x="1367" y="871"/>
                    </a:lnTo>
                    <a:lnTo>
                      <a:pt x="1359" y="882"/>
                    </a:lnTo>
                    <a:lnTo>
                      <a:pt x="1351" y="892"/>
                    </a:lnTo>
                    <a:lnTo>
                      <a:pt x="1341" y="902"/>
                    </a:lnTo>
                    <a:lnTo>
                      <a:pt x="1339" y="905"/>
                    </a:lnTo>
                    <a:lnTo>
                      <a:pt x="1338" y="909"/>
                    </a:lnTo>
                    <a:lnTo>
                      <a:pt x="1338" y="909"/>
                    </a:lnTo>
                    <a:lnTo>
                      <a:pt x="1337" y="913"/>
                    </a:lnTo>
                    <a:lnTo>
                      <a:pt x="1334" y="917"/>
                    </a:lnTo>
                    <a:lnTo>
                      <a:pt x="1334" y="917"/>
                    </a:lnTo>
                    <a:lnTo>
                      <a:pt x="1287" y="981"/>
                    </a:lnTo>
                    <a:lnTo>
                      <a:pt x="1287" y="981"/>
                    </a:lnTo>
                    <a:lnTo>
                      <a:pt x="1253" y="1028"/>
                    </a:lnTo>
                    <a:lnTo>
                      <a:pt x="1217" y="1073"/>
                    </a:lnTo>
                    <a:lnTo>
                      <a:pt x="1200" y="1095"/>
                    </a:lnTo>
                    <a:lnTo>
                      <a:pt x="1181" y="1115"/>
                    </a:lnTo>
                    <a:lnTo>
                      <a:pt x="1162" y="1136"/>
                    </a:lnTo>
                    <a:lnTo>
                      <a:pt x="1141" y="1156"/>
                    </a:lnTo>
                    <a:lnTo>
                      <a:pt x="1141" y="1156"/>
                    </a:lnTo>
                    <a:lnTo>
                      <a:pt x="1134" y="1163"/>
                    </a:lnTo>
                    <a:lnTo>
                      <a:pt x="1122" y="1171"/>
                    </a:lnTo>
                    <a:lnTo>
                      <a:pt x="1096" y="1191"/>
                    </a:lnTo>
                    <a:lnTo>
                      <a:pt x="1096" y="1191"/>
                    </a:lnTo>
                    <a:lnTo>
                      <a:pt x="1059" y="1217"/>
                    </a:lnTo>
                    <a:lnTo>
                      <a:pt x="1042" y="1231"/>
                    </a:lnTo>
                    <a:lnTo>
                      <a:pt x="1026" y="1243"/>
                    </a:lnTo>
                    <a:lnTo>
                      <a:pt x="1024" y="1246"/>
                    </a:lnTo>
                    <a:lnTo>
                      <a:pt x="1023" y="1249"/>
                    </a:lnTo>
                    <a:lnTo>
                      <a:pt x="1023" y="1249"/>
                    </a:lnTo>
                    <a:lnTo>
                      <a:pt x="1021" y="1253"/>
                    </a:lnTo>
                    <a:lnTo>
                      <a:pt x="1018" y="1257"/>
                    </a:lnTo>
                    <a:lnTo>
                      <a:pt x="1018" y="1257"/>
                    </a:lnTo>
                    <a:lnTo>
                      <a:pt x="1002" y="1275"/>
                    </a:lnTo>
                    <a:lnTo>
                      <a:pt x="999" y="1278"/>
                    </a:lnTo>
                    <a:lnTo>
                      <a:pt x="999" y="1281"/>
                    </a:lnTo>
                    <a:lnTo>
                      <a:pt x="999" y="1281"/>
                    </a:lnTo>
                    <a:lnTo>
                      <a:pt x="997" y="1285"/>
                    </a:lnTo>
                    <a:lnTo>
                      <a:pt x="997" y="1285"/>
                    </a:lnTo>
                    <a:lnTo>
                      <a:pt x="996" y="1290"/>
                    </a:lnTo>
                    <a:lnTo>
                      <a:pt x="994" y="1295"/>
                    </a:lnTo>
                    <a:lnTo>
                      <a:pt x="991" y="1298"/>
                    </a:lnTo>
                    <a:lnTo>
                      <a:pt x="988" y="1301"/>
                    </a:lnTo>
                    <a:lnTo>
                      <a:pt x="984" y="1303"/>
                    </a:lnTo>
                    <a:lnTo>
                      <a:pt x="980" y="1304"/>
                    </a:lnTo>
                    <a:lnTo>
                      <a:pt x="974" y="1305"/>
                    </a:lnTo>
                    <a:lnTo>
                      <a:pt x="969" y="1305"/>
                    </a:lnTo>
                    <a:lnTo>
                      <a:pt x="965" y="1309"/>
                    </a:lnTo>
                    <a:lnTo>
                      <a:pt x="965" y="1309"/>
                    </a:lnTo>
                    <a:lnTo>
                      <a:pt x="951" y="1321"/>
                    </a:lnTo>
                    <a:lnTo>
                      <a:pt x="937" y="1331"/>
                    </a:lnTo>
                    <a:lnTo>
                      <a:pt x="922" y="1341"/>
                    </a:lnTo>
                    <a:lnTo>
                      <a:pt x="908" y="1348"/>
                    </a:lnTo>
                    <a:lnTo>
                      <a:pt x="893" y="1355"/>
                    </a:lnTo>
                    <a:lnTo>
                      <a:pt x="879" y="1360"/>
                    </a:lnTo>
                    <a:lnTo>
                      <a:pt x="864" y="1364"/>
                    </a:lnTo>
                    <a:lnTo>
                      <a:pt x="850" y="1366"/>
                    </a:lnTo>
                    <a:lnTo>
                      <a:pt x="850" y="1366"/>
                    </a:lnTo>
                    <a:lnTo>
                      <a:pt x="839" y="1367"/>
                    </a:lnTo>
                    <a:lnTo>
                      <a:pt x="829" y="1368"/>
                    </a:lnTo>
                    <a:lnTo>
                      <a:pt x="829" y="1368"/>
                    </a:lnTo>
                    <a:close/>
                    <a:moveTo>
                      <a:pt x="601" y="41"/>
                    </a:moveTo>
                    <a:lnTo>
                      <a:pt x="601" y="41"/>
                    </a:lnTo>
                    <a:lnTo>
                      <a:pt x="591" y="41"/>
                    </a:lnTo>
                    <a:lnTo>
                      <a:pt x="581" y="42"/>
                    </a:lnTo>
                    <a:lnTo>
                      <a:pt x="563" y="46"/>
                    </a:lnTo>
                    <a:lnTo>
                      <a:pt x="545" y="51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08" y="71"/>
                    </a:lnTo>
                    <a:lnTo>
                      <a:pt x="485" y="86"/>
                    </a:lnTo>
                    <a:lnTo>
                      <a:pt x="462" y="101"/>
                    </a:lnTo>
                    <a:lnTo>
                      <a:pt x="440" y="117"/>
                    </a:lnTo>
                    <a:lnTo>
                      <a:pt x="396" y="150"/>
                    </a:lnTo>
                    <a:lnTo>
                      <a:pt x="355" y="185"/>
                    </a:lnTo>
                    <a:lnTo>
                      <a:pt x="315" y="221"/>
                    </a:lnTo>
                    <a:lnTo>
                      <a:pt x="275" y="258"/>
                    </a:lnTo>
                    <a:lnTo>
                      <a:pt x="198" y="332"/>
                    </a:lnTo>
                    <a:lnTo>
                      <a:pt x="198" y="332"/>
                    </a:lnTo>
                    <a:lnTo>
                      <a:pt x="147" y="383"/>
                    </a:lnTo>
                    <a:lnTo>
                      <a:pt x="95" y="433"/>
                    </a:lnTo>
                    <a:lnTo>
                      <a:pt x="95" y="433"/>
                    </a:lnTo>
                    <a:lnTo>
                      <a:pt x="90" y="436"/>
                    </a:lnTo>
                    <a:lnTo>
                      <a:pt x="86" y="438"/>
                    </a:lnTo>
                    <a:lnTo>
                      <a:pt x="84" y="441"/>
                    </a:lnTo>
                    <a:lnTo>
                      <a:pt x="84" y="441"/>
                    </a:lnTo>
                    <a:lnTo>
                      <a:pt x="82" y="444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69" y="454"/>
                    </a:lnTo>
                    <a:lnTo>
                      <a:pt x="62" y="463"/>
                    </a:lnTo>
                    <a:lnTo>
                      <a:pt x="55" y="471"/>
                    </a:lnTo>
                    <a:lnTo>
                      <a:pt x="49" y="479"/>
                    </a:lnTo>
                    <a:lnTo>
                      <a:pt x="45" y="488"/>
                    </a:lnTo>
                    <a:lnTo>
                      <a:pt x="42" y="498"/>
                    </a:lnTo>
                    <a:lnTo>
                      <a:pt x="41" y="508"/>
                    </a:lnTo>
                    <a:lnTo>
                      <a:pt x="40" y="519"/>
                    </a:lnTo>
                    <a:lnTo>
                      <a:pt x="40" y="519"/>
                    </a:lnTo>
                    <a:lnTo>
                      <a:pt x="41" y="529"/>
                    </a:lnTo>
                    <a:lnTo>
                      <a:pt x="42" y="538"/>
                    </a:lnTo>
                    <a:lnTo>
                      <a:pt x="44" y="548"/>
                    </a:lnTo>
                    <a:lnTo>
                      <a:pt x="47" y="558"/>
                    </a:lnTo>
                    <a:lnTo>
                      <a:pt x="51" y="567"/>
                    </a:lnTo>
                    <a:lnTo>
                      <a:pt x="55" y="576"/>
                    </a:lnTo>
                    <a:lnTo>
                      <a:pt x="66" y="595"/>
                    </a:lnTo>
                    <a:lnTo>
                      <a:pt x="78" y="612"/>
                    </a:lnTo>
                    <a:lnTo>
                      <a:pt x="93" y="629"/>
                    </a:lnTo>
                    <a:lnTo>
                      <a:pt x="107" y="642"/>
                    </a:lnTo>
                    <a:lnTo>
                      <a:pt x="123" y="655"/>
                    </a:lnTo>
                    <a:lnTo>
                      <a:pt x="123" y="655"/>
                    </a:lnTo>
                    <a:lnTo>
                      <a:pt x="127" y="658"/>
                    </a:lnTo>
                    <a:lnTo>
                      <a:pt x="129" y="662"/>
                    </a:lnTo>
                    <a:lnTo>
                      <a:pt x="131" y="666"/>
                    </a:lnTo>
                    <a:lnTo>
                      <a:pt x="132" y="670"/>
                    </a:lnTo>
                    <a:lnTo>
                      <a:pt x="133" y="674"/>
                    </a:lnTo>
                    <a:lnTo>
                      <a:pt x="136" y="677"/>
                    </a:lnTo>
                    <a:lnTo>
                      <a:pt x="136" y="677"/>
                    </a:lnTo>
                    <a:lnTo>
                      <a:pt x="172" y="715"/>
                    </a:lnTo>
                    <a:lnTo>
                      <a:pt x="207" y="752"/>
                    </a:lnTo>
                    <a:lnTo>
                      <a:pt x="278" y="825"/>
                    </a:lnTo>
                    <a:lnTo>
                      <a:pt x="278" y="825"/>
                    </a:lnTo>
                    <a:lnTo>
                      <a:pt x="352" y="905"/>
                    </a:lnTo>
                    <a:lnTo>
                      <a:pt x="390" y="944"/>
                    </a:lnTo>
                    <a:lnTo>
                      <a:pt x="428" y="982"/>
                    </a:lnTo>
                    <a:lnTo>
                      <a:pt x="428" y="982"/>
                    </a:lnTo>
                    <a:lnTo>
                      <a:pt x="478" y="1030"/>
                    </a:lnTo>
                    <a:lnTo>
                      <a:pt x="526" y="1075"/>
                    </a:lnTo>
                    <a:lnTo>
                      <a:pt x="526" y="1075"/>
                    </a:lnTo>
                    <a:lnTo>
                      <a:pt x="574" y="1119"/>
                    </a:lnTo>
                    <a:lnTo>
                      <a:pt x="622" y="1165"/>
                    </a:lnTo>
                    <a:lnTo>
                      <a:pt x="668" y="1211"/>
                    </a:lnTo>
                    <a:lnTo>
                      <a:pt x="690" y="1235"/>
                    </a:lnTo>
                    <a:lnTo>
                      <a:pt x="712" y="1259"/>
                    </a:lnTo>
                    <a:lnTo>
                      <a:pt x="712" y="1259"/>
                    </a:lnTo>
                    <a:lnTo>
                      <a:pt x="714" y="1263"/>
                    </a:lnTo>
                    <a:lnTo>
                      <a:pt x="717" y="1267"/>
                    </a:lnTo>
                    <a:lnTo>
                      <a:pt x="718" y="1271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34" y="1285"/>
                    </a:lnTo>
                    <a:lnTo>
                      <a:pt x="748" y="1294"/>
                    </a:lnTo>
                    <a:lnTo>
                      <a:pt x="761" y="1302"/>
                    </a:lnTo>
                    <a:lnTo>
                      <a:pt x="774" y="1310"/>
                    </a:lnTo>
                    <a:lnTo>
                      <a:pt x="789" y="1315"/>
                    </a:lnTo>
                    <a:lnTo>
                      <a:pt x="802" y="1318"/>
                    </a:lnTo>
                    <a:lnTo>
                      <a:pt x="816" y="1320"/>
                    </a:lnTo>
                    <a:lnTo>
                      <a:pt x="829" y="1321"/>
                    </a:lnTo>
                    <a:lnTo>
                      <a:pt x="829" y="1321"/>
                    </a:lnTo>
                    <a:lnTo>
                      <a:pt x="847" y="1320"/>
                    </a:lnTo>
                    <a:lnTo>
                      <a:pt x="864" y="1316"/>
                    </a:lnTo>
                    <a:lnTo>
                      <a:pt x="882" y="1310"/>
                    </a:lnTo>
                    <a:lnTo>
                      <a:pt x="899" y="1301"/>
                    </a:lnTo>
                    <a:lnTo>
                      <a:pt x="918" y="1290"/>
                    </a:lnTo>
                    <a:lnTo>
                      <a:pt x="937" y="1277"/>
                    </a:lnTo>
                    <a:lnTo>
                      <a:pt x="955" y="1260"/>
                    </a:lnTo>
                    <a:lnTo>
                      <a:pt x="975" y="1241"/>
                    </a:lnTo>
                    <a:lnTo>
                      <a:pt x="975" y="1241"/>
                    </a:lnTo>
                    <a:lnTo>
                      <a:pt x="983" y="1232"/>
                    </a:lnTo>
                    <a:lnTo>
                      <a:pt x="991" y="1224"/>
                    </a:lnTo>
                    <a:lnTo>
                      <a:pt x="1010" y="1207"/>
                    </a:lnTo>
                    <a:lnTo>
                      <a:pt x="1030" y="1192"/>
                    </a:lnTo>
                    <a:lnTo>
                      <a:pt x="1049" y="1176"/>
                    </a:lnTo>
                    <a:lnTo>
                      <a:pt x="1049" y="1176"/>
                    </a:lnTo>
                    <a:lnTo>
                      <a:pt x="1067" y="1164"/>
                    </a:lnTo>
                    <a:lnTo>
                      <a:pt x="1081" y="1153"/>
                    </a:lnTo>
                    <a:lnTo>
                      <a:pt x="1081" y="1153"/>
                    </a:lnTo>
                    <a:lnTo>
                      <a:pt x="1107" y="1130"/>
                    </a:lnTo>
                    <a:lnTo>
                      <a:pt x="1131" y="1107"/>
                    </a:lnTo>
                    <a:lnTo>
                      <a:pt x="1153" y="1083"/>
                    </a:lnTo>
                    <a:lnTo>
                      <a:pt x="1174" y="1059"/>
                    </a:lnTo>
                    <a:lnTo>
                      <a:pt x="1195" y="1033"/>
                    </a:lnTo>
                    <a:lnTo>
                      <a:pt x="1215" y="1007"/>
                    </a:lnTo>
                    <a:lnTo>
                      <a:pt x="1254" y="955"/>
                    </a:lnTo>
                    <a:lnTo>
                      <a:pt x="1254" y="955"/>
                    </a:lnTo>
                    <a:lnTo>
                      <a:pt x="1284" y="916"/>
                    </a:lnTo>
                    <a:lnTo>
                      <a:pt x="1286" y="912"/>
                    </a:lnTo>
                    <a:lnTo>
                      <a:pt x="1286" y="908"/>
                    </a:lnTo>
                    <a:lnTo>
                      <a:pt x="1286" y="908"/>
                    </a:lnTo>
                    <a:lnTo>
                      <a:pt x="1286" y="903"/>
                    </a:lnTo>
                    <a:lnTo>
                      <a:pt x="1288" y="897"/>
                    </a:lnTo>
                    <a:lnTo>
                      <a:pt x="1291" y="892"/>
                    </a:lnTo>
                    <a:lnTo>
                      <a:pt x="1295" y="888"/>
                    </a:lnTo>
                    <a:lnTo>
                      <a:pt x="1295" y="888"/>
                    </a:lnTo>
                    <a:lnTo>
                      <a:pt x="1302" y="883"/>
                    </a:lnTo>
                    <a:lnTo>
                      <a:pt x="1309" y="876"/>
                    </a:lnTo>
                    <a:lnTo>
                      <a:pt x="1317" y="868"/>
                    </a:lnTo>
                    <a:lnTo>
                      <a:pt x="1324" y="860"/>
                    </a:lnTo>
                    <a:lnTo>
                      <a:pt x="1330" y="852"/>
                    </a:lnTo>
                    <a:lnTo>
                      <a:pt x="1336" y="843"/>
                    </a:lnTo>
                    <a:lnTo>
                      <a:pt x="1341" y="833"/>
                    </a:lnTo>
                    <a:lnTo>
                      <a:pt x="1347" y="823"/>
                    </a:lnTo>
                    <a:lnTo>
                      <a:pt x="1351" y="813"/>
                    </a:lnTo>
                    <a:lnTo>
                      <a:pt x="1354" y="802"/>
                    </a:lnTo>
                    <a:lnTo>
                      <a:pt x="1356" y="792"/>
                    </a:lnTo>
                    <a:lnTo>
                      <a:pt x="1358" y="782"/>
                    </a:lnTo>
                    <a:lnTo>
                      <a:pt x="1357" y="771"/>
                    </a:lnTo>
                    <a:lnTo>
                      <a:pt x="1356" y="760"/>
                    </a:lnTo>
                    <a:lnTo>
                      <a:pt x="1353" y="751"/>
                    </a:lnTo>
                    <a:lnTo>
                      <a:pt x="1349" y="740"/>
                    </a:lnTo>
                    <a:lnTo>
                      <a:pt x="1347" y="737"/>
                    </a:lnTo>
                    <a:lnTo>
                      <a:pt x="1344" y="735"/>
                    </a:lnTo>
                    <a:lnTo>
                      <a:pt x="1344" y="735"/>
                    </a:lnTo>
                    <a:lnTo>
                      <a:pt x="1338" y="732"/>
                    </a:lnTo>
                    <a:lnTo>
                      <a:pt x="1338" y="732"/>
                    </a:lnTo>
                    <a:lnTo>
                      <a:pt x="1303" y="702"/>
                    </a:lnTo>
                    <a:lnTo>
                      <a:pt x="1268" y="671"/>
                    </a:lnTo>
                    <a:lnTo>
                      <a:pt x="1233" y="639"/>
                    </a:lnTo>
                    <a:lnTo>
                      <a:pt x="1199" y="607"/>
                    </a:lnTo>
                    <a:lnTo>
                      <a:pt x="1131" y="542"/>
                    </a:lnTo>
                    <a:lnTo>
                      <a:pt x="1065" y="478"/>
                    </a:lnTo>
                    <a:lnTo>
                      <a:pt x="1065" y="478"/>
                    </a:lnTo>
                    <a:lnTo>
                      <a:pt x="1008" y="421"/>
                    </a:lnTo>
                    <a:lnTo>
                      <a:pt x="949" y="365"/>
                    </a:lnTo>
                    <a:lnTo>
                      <a:pt x="949" y="365"/>
                    </a:lnTo>
                    <a:lnTo>
                      <a:pt x="898" y="318"/>
                    </a:lnTo>
                    <a:lnTo>
                      <a:pt x="898" y="318"/>
                    </a:lnTo>
                    <a:lnTo>
                      <a:pt x="839" y="262"/>
                    </a:lnTo>
                    <a:lnTo>
                      <a:pt x="811" y="234"/>
                    </a:lnTo>
                    <a:lnTo>
                      <a:pt x="782" y="204"/>
                    </a:lnTo>
                    <a:lnTo>
                      <a:pt x="755" y="174"/>
                    </a:lnTo>
                    <a:lnTo>
                      <a:pt x="728" y="144"/>
                    </a:lnTo>
                    <a:lnTo>
                      <a:pt x="703" y="112"/>
                    </a:lnTo>
                    <a:lnTo>
                      <a:pt x="680" y="78"/>
                    </a:lnTo>
                    <a:lnTo>
                      <a:pt x="678" y="76"/>
                    </a:lnTo>
                    <a:lnTo>
                      <a:pt x="676" y="75"/>
                    </a:lnTo>
                    <a:lnTo>
                      <a:pt x="676" y="75"/>
                    </a:lnTo>
                    <a:lnTo>
                      <a:pt x="672" y="71"/>
                    </a:lnTo>
                    <a:lnTo>
                      <a:pt x="672" y="71"/>
                    </a:lnTo>
                    <a:lnTo>
                      <a:pt x="665" y="64"/>
                    </a:lnTo>
                    <a:lnTo>
                      <a:pt x="658" y="58"/>
                    </a:lnTo>
                    <a:lnTo>
                      <a:pt x="649" y="52"/>
                    </a:lnTo>
                    <a:lnTo>
                      <a:pt x="641" y="48"/>
                    </a:lnTo>
                    <a:lnTo>
                      <a:pt x="632" y="45"/>
                    </a:lnTo>
                    <a:lnTo>
                      <a:pt x="623" y="43"/>
                    </a:lnTo>
                    <a:lnTo>
                      <a:pt x="612" y="41"/>
                    </a:lnTo>
                    <a:lnTo>
                      <a:pt x="601" y="41"/>
                    </a:lnTo>
                    <a:lnTo>
                      <a:pt x="601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Freeform 866"/>
              <p:cNvSpPr/>
              <p:nvPr/>
            </p:nvSpPr>
            <p:spPr bwMode="auto">
              <a:xfrm>
                <a:off x="2249488" y="1181100"/>
                <a:ext cx="595313" cy="604838"/>
              </a:xfrm>
              <a:custGeom>
                <a:avLst/>
                <a:gdLst/>
                <a:ahLst/>
                <a:cxnLst>
                  <a:cxn ang="0">
                    <a:pos x="672" y="1142"/>
                  </a:cxn>
                  <a:cxn ang="0">
                    <a:pos x="660" y="1136"/>
                  </a:cxn>
                  <a:cxn ang="0">
                    <a:pos x="657" y="1130"/>
                  </a:cxn>
                  <a:cxn ang="0">
                    <a:pos x="656" y="1122"/>
                  </a:cxn>
                  <a:cxn ang="0">
                    <a:pos x="654" y="1020"/>
                  </a:cxn>
                  <a:cxn ang="0">
                    <a:pos x="641" y="850"/>
                  </a:cxn>
                  <a:cxn ang="0">
                    <a:pos x="629" y="701"/>
                  </a:cxn>
                  <a:cxn ang="0">
                    <a:pos x="568" y="686"/>
                  </a:cxn>
                  <a:cxn ang="0">
                    <a:pos x="451" y="680"/>
                  </a:cxn>
                  <a:cxn ang="0">
                    <a:pos x="439" y="675"/>
                  </a:cxn>
                  <a:cxn ang="0">
                    <a:pos x="434" y="663"/>
                  </a:cxn>
                  <a:cxn ang="0">
                    <a:pos x="429" y="586"/>
                  </a:cxn>
                  <a:cxn ang="0">
                    <a:pos x="406" y="496"/>
                  </a:cxn>
                  <a:cxn ang="0">
                    <a:pos x="399" y="497"/>
                  </a:cxn>
                  <a:cxn ang="0">
                    <a:pos x="316" y="494"/>
                  </a:cxn>
                  <a:cxn ang="0">
                    <a:pos x="144" y="483"/>
                  </a:cxn>
                  <a:cxn ang="0">
                    <a:pos x="52" y="481"/>
                  </a:cxn>
                  <a:cxn ang="0">
                    <a:pos x="19" y="481"/>
                  </a:cxn>
                  <a:cxn ang="0">
                    <a:pos x="6" y="476"/>
                  </a:cxn>
                  <a:cxn ang="0">
                    <a:pos x="1" y="468"/>
                  </a:cxn>
                  <a:cxn ang="0">
                    <a:pos x="1" y="454"/>
                  </a:cxn>
                  <a:cxn ang="0">
                    <a:pos x="6" y="443"/>
                  </a:cxn>
                  <a:cxn ang="0">
                    <a:pos x="21" y="438"/>
                  </a:cxn>
                  <a:cxn ang="0">
                    <a:pos x="53" y="438"/>
                  </a:cxn>
                  <a:cxn ang="0">
                    <a:pos x="234" y="446"/>
                  </a:cxn>
                  <a:cxn ang="0">
                    <a:pos x="357" y="454"/>
                  </a:cxn>
                  <a:cxn ang="0">
                    <a:pos x="403" y="456"/>
                  </a:cxn>
                  <a:cxn ang="0">
                    <a:pos x="418" y="442"/>
                  </a:cxn>
                  <a:cxn ang="0">
                    <a:pos x="406" y="231"/>
                  </a:cxn>
                  <a:cxn ang="0">
                    <a:pos x="404" y="72"/>
                  </a:cxn>
                  <a:cxn ang="0">
                    <a:pos x="406" y="15"/>
                  </a:cxn>
                  <a:cxn ang="0">
                    <a:pos x="413" y="4"/>
                  </a:cxn>
                  <a:cxn ang="0">
                    <a:pos x="428" y="0"/>
                  </a:cxn>
                  <a:cxn ang="0">
                    <a:pos x="436" y="1"/>
                  </a:cxn>
                  <a:cxn ang="0">
                    <a:pos x="443" y="5"/>
                  </a:cxn>
                  <a:cxn ang="0">
                    <a:pos x="447" y="15"/>
                  </a:cxn>
                  <a:cxn ang="0">
                    <a:pos x="445" y="78"/>
                  </a:cxn>
                  <a:cxn ang="0">
                    <a:pos x="448" y="255"/>
                  </a:cxn>
                  <a:cxn ang="0">
                    <a:pos x="464" y="488"/>
                  </a:cxn>
                  <a:cxn ang="0">
                    <a:pos x="474" y="640"/>
                  </a:cxn>
                  <a:cxn ang="0">
                    <a:pos x="564" y="644"/>
                  </a:cxn>
                  <a:cxn ang="0">
                    <a:pos x="834" y="658"/>
                  </a:cxn>
                  <a:cxn ang="0">
                    <a:pos x="1036" y="676"/>
                  </a:cxn>
                  <a:cxn ang="0">
                    <a:pos x="1110" y="684"/>
                  </a:cxn>
                  <a:cxn ang="0">
                    <a:pos x="1120" y="693"/>
                  </a:cxn>
                  <a:cxn ang="0">
                    <a:pos x="1125" y="706"/>
                  </a:cxn>
                  <a:cxn ang="0">
                    <a:pos x="1124" y="715"/>
                  </a:cxn>
                  <a:cxn ang="0">
                    <a:pos x="1118" y="724"/>
                  </a:cxn>
                  <a:cxn ang="0">
                    <a:pos x="1111" y="725"/>
                  </a:cxn>
                  <a:cxn ang="0">
                    <a:pos x="1053" y="719"/>
                  </a:cxn>
                  <a:cxn ang="0">
                    <a:pos x="786" y="697"/>
                  </a:cxn>
                  <a:cxn ang="0">
                    <a:pos x="672" y="705"/>
                  </a:cxn>
                  <a:cxn ang="0">
                    <a:pos x="683" y="852"/>
                  </a:cxn>
                  <a:cxn ang="0">
                    <a:pos x="694" y="987"/>
                  </a:cxn>
                  <a:cxn ang="0">
                    <a:pos x="698" y="1088"/>
                  </a:cxn>
                  <a:cxn ang="0">
                    <a:pos x="697" y="1127"/>
                  </a:cxn>
                  <a:cxn ang="0">
                    <a:pos x="690" y="1137"/>
                  </a:cxn>
                  <a:cxn ang="0">
                    <a:pos x="676" y="1142"/>
                  </a:cxn>
                </a:cxnLst>
                <a:rect l="0" t="0" r="r" b="b"/>
                <a:pathLst>
                  <a:path w="1125" h="1142">
                    <a:moveTo>
                      <a:pt x="676" y="1142"/>
                    </a:moveTo>
                    <a:lnTo>
                      <a:pt x="676" y="1142"/>
                    </a:lnTo>
                    <a:lnTo>
                      <a:pt x="672" y="1142"/>
                    </a:lnTo>
                    <a:lnTo>
                      <a:pt x="667" y="1141"/>
                    </a:lnTo>
                    <a:lnTo>
                      <a:pt x="663" y="1138"/>
                    </a:lnTo>
                    <a:lnTo>
                      <a:pt x="660" y="1136"/>
                    </a:lnTo>
                    <a:lnTo>
                      <a:pt x="660" y="1136"/>
                    </a:lnTo>
                    <a:lnTo>
                      <a:pt x="658" y="1133"/>
                    </a:lnTo>
                    <a:lnTo>
                      <a:pt x="657" y="1130"/>
                    </a:lnTo>
                    <a:lnTo>
                      <a:pt x="656" y="1126"/>
                    </a:lnTo>
                    <a:lnTo>
                      <a:pt x="656" y="1122"/>
                    </a:lnTo>
                    <a:lnTo>
                      <a:pt x="656" y="1122"/>
                    </a:lnTo>
                    <a:lnTo>
                      <a:pt x="656" y="1088"/>
                    </a:lnTo>
                    <a:lnTo>
                      <a:pt x="656" y="1054"/>
                    </a:lnTo>
                    <a:lnTo>
                      <a:pt x="654" y="1020"/>
                    </a:lnTo>
                    <a:lnTo>
                      <a:pt x="652" y="986"/>
                    </a:lnTo>
                    <a:lnTo>
                      <a:pt x="647" y="917"/>
                    </a:lnTo>
                    <a:lnTo>
                      <a:pt x="641" y="850"/>
                    </a:lnTo>
                    <a:lnTo>
                      <a:pt x="641" y="850"/>
                    </a:lnTo>
                    <a:lnTo>
                      <a:pt x="634" y="775"/>
                    </a:lnTo>
                    <a:lnTo>
                      <a:pt x="629" y="701"/>
                    </a:lnTo>
                    <a:lnTo>
                      <a:pt x="628" y="689"/>
                    </a:lnTo>
                    <a:lnTo>
                      <a:pt x="568" y="686"/>
                    </a:lnTo>
                    <a:lnTo>
                      <a:pt x="568" y="686"/>
                    </a:lnTo>
                    <a:lnTo>
                      <a:pt x="455" y="681"/>
                    </a:lnTo>
                    <a:lnTo>
                      <a:pt x="455" y="681"/>
                    </a:lnTo>
                    <a:lnTo>
                      <a:pt x="451" y="680"/>
                    </a:lnTo>
                    <a:lnTo>
                      <a:pt x="446" y="679"/>
                    </a:lnTo>
                    <a:lnTo>
                      <a:pt x="442" y="677"/>
                    </a:lnTo>
                    <a:lnTo>
                      <a:pt x="439" y="675"/>
                    </a:lnTo>
                    <a:lnTo>
                      <a:pt x="437" y="672"/>
                    </a:lnTo>
                    <a:lnTo>
                      <a:pt x="435" y="667"/>
                    </a:lnTo>
                    <a:lnTo>
                      <a:pt x="434" y="663"/>
                    </a:lnTo>
                    <a:lnTo>
                      <a:pt x="433" y="659"/>
                    </a:lnTo>
                    <a:lnTo>
                      <a:pt x="433" y="659"/>
                    </a:lnTo>
                    <a:lnTo>
                      <a:pt x="429" y="586"/>
                    </a:lnTo>
                    <a:lnTo>
                      <a:pt x="423" y="506"/>
                    </a:lnTo>
                    <a:lnTo>
                      <a:pt x="422" y="491"/>
                    </a:lnTo>
                    <a:lnTo>
                      <a:pt x="406" y="496"/>
                    </a:lnTo>
                    <a:lnTo>
                      <a:pt x="406" y="496"/>
                    </a:lnTo>
                    <a:lnTo>
                      <a:pt x="403" y="497"/>
                    </a:lnTo>
                    <a:lnTo>
                      <a:pt x="399" y="497"/>
                    </a:lnTo>
                    <a:lnTo>
                      <a:pt x="399" y="497"/>
                    </a:lnTo>
                    <a:lnTo>
                      <a:pt x="358" y="496"/>
                    </a:lnTo>
                    <a:lnTo>
                      <a:pt x="316" y="494"/>
                    </a:lnTo>
                    <a:lnTo>
                      <a:pt x="236" y="489"/>
                    </a:lnTo>
                    <a:lnTo>
                      <a:pt x="236" y="489"/>
                    </a:lnTo>
                    <a:lnTo>
                      <a:pt x="144" y="483"/>
                    </a:lnTo>
                    <a:lnTo>
                      <a:pt x="98" y="481"/>
                    </a:lnTo>
                    <a:lnTo>
                      <a:pt x="52" y="481"/>
                    </a:lnTo>
                    <a:lnTo>
                      <a:pt x="52" y="481"/>
                    </a:lnTo>
                    <a:lnTo>
                      <a:pt x="20" y="481"/>
                    </a:lnTo>
                    <a:lnTo>
                      <a:pt x="19" y="481"/>
                    </a:lnTo>
                    <a:lnTo>
                      <a:pt x="19" y="481"/>
                    </a:lnTo>
                    <a:lnTo>
                      <a:pt x="14" y="481"/>
                    </a:lnTo>
                    <a:lnTo>
                      <a:pt x="10" y="478"/>
                    </a:lnTo>
                    <a:lnTo>
                      <a:pt x="6" y="476"/>
                    </a:lnTo>
                    <a:lnTo>
                      <a:pt x="4" y="474"/>
                    </a:lnTo>
                    <a:lnTo>
                      <a:pt x="2" y="471"/>
                    </a:lnTo>
                    <a:lnTo>
                      <a:pt x="1" y="468"/>
                    </a:lnTo>
                    <a:lnTo>
                      <a:pt x="0" y="461"/>
                    </a:lnTo>
                    <a:lnTo>
                      <a:pt x="0" y="461"/>
                    </a:lnTo>
                    <a:lnTo>
                      <a:pt x="1" y="454"/>
                    </a:lnTo>
                    <a:lnTo>
                      <a:pt x="2" y="451"/>
                    </a:lnTo>
                    <a:lnTo>
                      <a:pt x="4" y="446"/>
                    </a:lnTo>
                    <a:lnTo>
                      <a:pt x="6" y="443"/>
                    </a:lnTo>
                    <a:lnTo>
                      <a:pt x="10" y="441"/>
                    </a:lnTo>
                    <a:lnTo>
                      <a:pt x="15" y="439"/>
                    </a:lnTo>
                    <a:lnTo>
                      <a:pt x="21" y="438"/>
                    </a:lnTo>
                    <a:lnTo>
                      <a:pt x="21" y="438"/>
                    </a:lnTo>
                    <a:lnTo>
                      <a:pt x="53" y="438"/>
                    </a:lnTo>
                    <a:lnTo>
                      <a:pt x="53" y="438"/>
                    </a:lnTo>
                    <a:lnTo>
                      <a:pt x="98" y="439"/>
                    </a:lnTo>
                    <a:lnTo>
                      <a:pt x="144" y="440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315" y="452"/>
                    </a:lnTo>
                    <a:lnTo>
                      <a:pt x="357" y="454"/>
                    </a:lnTo>
                    <a:lnTo>
                      <a:pt x="399" y="455"/>
                    </a:lnTo>
                    <a:lnTo>
                      <a:pt x="399" y="455"/>
                    </a:lnTo>
                    <a:lnTo>
                      <a:pt x="403" y="456"/>
                    </a:lnTo>
                    <a:lnTo>
                      <a:pt x="420" y="459"/>
                    </a:lnTo>
                    <a:lnTo>
                      <a:pt x="418" y="442"/>
                    </a:lnTo>
                    <a:lnTo>
                      <a:pt x="418" y="442"/>
                    </a:lnTo>
                    <a:lnTo>
                      <a:pt x="411" y="337"/>
                    </a:lnTo>
                    <a:lnTo>
                      <a:pt x="408" y="283"/>
                    </a:lnTo>
                    <a:lnTo>
                      <a:pt x="406" y="231"/>
                    </a:lnTo>
                    <a:lnTo>
                      <a:pt x="404" y="178"/>
                    </a:lnTo>
                    <a:lnTo>
                      <a:pt x="403" y="125"/>
                    </a:lnTo>
                    <a:lnTo>
                      <a:pt x="404" y="72"/>
                    </a:lnTo>
                    <a:lnTo>
                      <a:pt x="405" y="20"/>
                    </a:lnTo>
                    <a:lnTo>
                      <a:pt x="405" y="20"/>
                    </a:lnTo>
                    <a:lnTo>
                      <a:pt x="406" y="15"/>
                    </a:lnTo>
                    <a:lnTo>
                      <a:pt x="408" y="11"/>
                    </a:lnTo>
                    <a:lnTo>
                      <a:pt x="410" y="6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32" y="0"/>
                    </a:lnTo>
                    <a:lnTo>
                      <a:pt x="436" y="1"/>
                    </a:lnTo>
                    <a:lnTo>
                      <a:pt x="440" y="3"/>
                    </a:lnTo>
                    <a:lnTo>
                      <a:pt x="443" y="5"/>
                    </a:lnTo>
                    <a:lnTo>
                      <a:pt x="443" y="5"/>
                    </a:lnTo>
                    <a:lnTo>
                      <a:pt x="445" y="8"/>
                    </a:lnTo>
                    <a:lnTo>
                      <a:pt x="446" y="12"/>
                    </a:lnTo>
                    <a:lnTo>
                      <a:pt x="447" y="15"/>
                    </a:lnTo>
                    <a:lnTo>
                      <a:pt x="447" y="19"/>
                    </a:lnTo>
                    <a:lnTo>
                      <a:pt x="447" y="19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6" y="196"/>
                    </a:lnTo>
                    <a:lnTo>
                      <a:pt x="448" y="255"/>
                    </a:lnTo>
                    <a:lnTo>
                      <a:pt x="452" y="313"/>
                    </a:lnTo>
                    <a:lnTo>
                      <a:pt x="456" y="372"/>
                    </a:lnTo>
                    <a:lnTo>
                      <a:pt x="464" y="488"/>
                    </a:lnTo>
                    <a:lnTo>
                      <a:pt x="464" y="488"/>
                    </a:lnTo>
                    <a:lnTo>
                      <a:pt x="473" y="629"/>
                    </a:lnTo>
                    <a:lnTo>
                      <a:pt x="474" y="640"/>
                    </a:lnTo>
                    <a:lnTo>
                      <a:pt x="485" y="641"/>
                    </a:lnTo>
                    <a:lnTo>
                      <a:pt x="485" y="641"/>
                    </a:lnTo>
                    <a:lnTo>
                      <a:pt x="564" y="644"/>
                    </a:lnTo>
                    <a:lnTo>
                      <a:pt x="564" y="644"/>
                    </a:lnTo>
                    <a:lnTo>
                      <a:pt x="698" y="651"/>
                    </a:lnTo>
                    <a:lnTo>
                      <a:pt x="834" y="658"/>
                    </a:lnTo>
                    <a:lnTo>
                      <a:pt x="901" y="663"/>
                    </a:lnTo>
                    <a:lnTo>
                      <a:pt x="969" y="669"/>
                    </a:lnTo>
                    <a:lnTo>
                      <a:pt x="1036" y="676"/>
                    </a:lnTo>
                    <a:lnTo>
                      <a:pt x="1104" y="683"/>
                    </a:lnTo>
                    <a:lnTo>
                      <a:pt x="1104" y="683"/>
                    </a:lnTo>
                    <a:lnTo>
                      <a:pt x="1110" y="684"/>
                    </a:lnTo>
                    <a:lnTo>
                      <a:pt x="1114" y="686"/>
                    </a:lnTo>
                    <a:lnTo>
                      <a:pt x="1118" y="689"/>
                    </a:lnTo>
                    <a:lnTo>
                      <a:pt x="1120" y="693"/>
                    </a:lnTo>
                    <a:lnTo>
                      <a:pt x="1123" y="696"/>
                    </a:lnTo>
                    <a:lnTo>
                      <a:pt x="1124" y="702"/>
                    </a:lnTo>
                    <a:lnTo>
                      <a:pt x="1125" y="706"/>
                    </a:lnTo>
                    <a:lnTo>
                      <a:pt x="1125" y="710"/>
                    </a:lnTo>
                    <a:lnTo>
                      <a:pt x="1125" y="710"/>
                    </a:lnTo>
                    <a:lnTo>
                      <a:pt x="1124" y="715"/>
                    </a:lnTo>
                    <a:lnTo>
                      <a:pt x="1122" y="720"/>
                    </a:lnTo>
                    <a:lnTo>
                      <a:pt x="1120" y="722"/>
                    </a:lnTo>
                    <a:lnTo>
                      <a:pt x="1118" y="724"/>
                    </a:lnTo>
                    <a:lnTo>
                      <a:pt x="1115" y="725"/>
                    </a:lnTo>
                    <a:lnTo>
                      <a:pt x="1111" y="725"/>
                    </a:lnTo>
                    <a:lnTo>
                      <a:pt x="1111" y="725"/>
                    </a:lnTo>
                    <a:lnTo>
                      <a:pt x="1107" y="725"/>
                    </a:lnTo>
                    <a:lnTo>
                      <a:pt x="1107" y="725"/>
                    </a:lnTo>
                    <a:lnTo>
                      <a:pt x="1053" y="719"/>
                    </a:lnTo>
                    <a:lnTo>
                      <a:pt x="998" y="714"/>
                    </a:lnTo>
                    <a:lnTo>
                      <a:pt x="892" y="705"/>
                    </a:lnTo>
                    <a:lnTo>
                      <a:pt x="786" y="697"/>
                    </a:lnTo>
                    <a:lnTo>
                      <a:pt x="684" y="692"/>
                    </a:lnTo>
                    <a:lnTo>
                      <a:pt x="671" y="691"/>
                    </a:lnTo>
                    <a:lnTo>
                      <a:pt x="672" y="705"/>
                    </a:lnTo>
                    <a:lnTo>
                      <a:pt x="672" y="705"/>
                    </a:lnTo>
                    <a:lnTo>
                      <a:pt x="677" y="779"/>
                    </a:lnTo>
                    <a:lnTo>
                      <a:pt x="683" y="852"/>
                    </a:lnTo>
                    <a:lnTo>
                      <a:pt x="683" y="852"/>
                    </a:lnTo>
                    <a:lnTo>
                      <a:pt x="689" y="918"/>
                    </a:lnTo>
                    <a:lnTo>
                      <a:pt x="694" y="987"/>
                    </a:lnTo>
                    <a:lnTo>
                      <a:pt x="696" y="1020"/>
                    </a:lnTo>
                    <a:lnTo>
                      <a:pt x="697" y="1054"/>
                    </a:lnTo>
                    <a:lnTo>
                      <a:pt x="698" y="1088"/>
                    </a:lnTo>
                    <a:lnTo>
                      <a:pt x="698" y="1122"/>
                    </a:lnTo>
                    <a:lnTo>
                      <a:pt x="698" y="1122"/>
                    </a:lnTo>
                    <a:lnTo>
                      <a:pt x="697" y="1127"/>
                    </a:lnTo>
                    <a:lnTo>
                      <a:pt x="695" y="1131"/>
                    </a:lnTo>
                    <a:lnTo>
                      <a:pt x="693" y="1135"/>
                    </a:lnTo>
                    <a:lnTo>
                      <a:pt x="690" y="1137"/>
                    </a:lnTo>
                    <a:lnTo>
                      <a:pt x="686" y="1140"/>
                    </a:lnTo>
                    <a:lnTo>
                      <a:pt x="683" y="1141"/>
                    </a:lnTo>
                    <a:lnTo>
                      <a:pt x="676" y="1142"/>
                    </a:lnTo>
                    <a:lnTo>
                      <a:pt x="676" y="1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95" name="矩形 194"/>
          <p:cNvSpPr/>
          <p:nvPr/>
        </p:nvSpPr>
        <p:spPr>
          <a:xfrm>
            <a:off x="1397527" y="2294578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1711427" y="1960371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1440535" y="20362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1387911" y="4457984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1701811" y="412377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0" name="Freeform 30"/>
          <p:cNvSpPr>
            <a:spLocks noEditPoints="1"/>
          </p:cNvSpPr>
          <p:nvPr/>
        </p:nvSpPr>
        <p:spPr bwMode="auto">
          <a:xfrm>
            <a:off x="1430919" y="41996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1" name="矩形 200"/>
          <p:cNvSpPr/>
          <p:nvPr/>
        </p:nvSpPr>
        <p:spPr>
          <a:xfrm>
            <a:off x="8103768" y="236741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2" name="矩形 201"/>
          <p:cNvSpPr/>
          <p:nvPr/>
        </p:nvSpPr>
        <p:spPr>
          <a:xfrm>
            <a:off x="8417668" y="203320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3" name="Freeform 30"/>
          <p:cNvSpPr>
            <a:spLocks noEditPoints="1"/>
          </p:cNvSpPr>
          <p:nvPr/>
        </p:nvSpPr>
        <p:spPr bwMode="auto">
          <a:xfrm>
            <a:off x="8146776" y="21090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4" name="矩形 203"/>
          <p:cNvSpPr/>
          <p:nvPr/>
        </p:nvSpPr>
        <p:spPr>
          <a:xfrm>
            <a:off x="8094152" y="4530822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8408052" y="419661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6" name="Freeform 30"/>
          <p:cNvSpPr>
            <a:spLocks noEditPoints="1"/>
          </p:cNvSpPr>
          <p:nvPr/>
        </p:nvSpPr>
        <p:spPr bwMode="auto">
          <a:xfrm>
            <a:off x="8137160" y="427245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213" name="文本框 21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1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1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15" name="矩形 21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pic>
        <p:nvPicPr>
          <p:cNvPr id="268" name="图片 2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40052">
            <a:off x="5284549" y="3069492"/>
            <a:ext cx="1544535" cy="1917355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31"/>
          <p:cNvSpPr/>
          <p:nvPr/>
        </p:nvSpPr>
        <p:spPr>
          <a:xfrm rot="10800000">
            <a:off x="1415124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03261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122244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椭圆 31"/>
          <p:cNvSpPr/>
          <p:nvPr/>
        </p:nvSpPr>
        <p:spPr>
          <a:xfrm rot="10800000">
            <a:off x="4797340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885477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504460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椭圆 31"/>
          <p:cNvSpPr/>
          <p:nvPr/>
        </p:nvSpPr>
        <p:spPr>
          <a:xfrm rot="10800000">
            <a:off x="8179555" y="1951630"/>
            <a:ext cx="2597319" cy="33573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267692" y="4067701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886675" y="3630304"/>
            <a:ext cx="1183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5605424" y="2604181"/>
            <a:ext cx="716339" cy="755616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2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9083571" y="2630366"/>
            <a:ext cx="789283" cy="798634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2344568" y="2568084"/>
            <a:ext cx="822950" cy="843522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9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26" name="文本框 12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2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8" name="矩形 12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343384" y="1852263"/>
            <a:ext cx="26468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【</a:t>
            </a:r>
            <a:r>
              <a:rPr lang="zh-CN" altLang="en-US" sz="32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设计说明</a:t>
            </a:r>
            <a:r>
              <a:rPr lang="en-US" altLang="zh-CN" sz="32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】</a:t>
            </a:r>
            <a:endParaRPr lang="zh-CN" altLang="en-US" sz="32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73203" y="2878385"/>
            <a:ext cx="6305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感谢您购买本产品，本</a:t>
            </a:r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页将对该模版的设计进行补充</a:t>
            </a:r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说明：</a:t>
            </a:r>
            <a:endParaRPr lang="zh-CN" alt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573203" y="3639103"/>
            <a:ext cx="1052242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模版标题字体：</a:t>
            </a:r>
            <a:r>
              <a:rPr lang="zh-CN" altLang="en-US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</a:t>
            </a:r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、</a:t>
            </a:r>
            <a:r>
              <a:rPr lang="zh-CN" altLang="en-US" sz="24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新蒂黑板报</a:t>
            </a:r>
            <a:endParaRPr lang="en-US" altLang="zh-CN" sz="2400" dirty="0" smtClean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  <a:p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正文</a:t>
            </a:r>
            <a:r>
              <a:rPr lang="zh-CN" altLang="en-US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字体：华文</a:t>
            </a:r>
            <a:r>
              <a:rPr lang="zh-CN" altLang="en-US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细黑，字体下载后直接安装即可</a:t>
            </a:r>
            <a:endParaRPr lang="zh-CN" alt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784173" y="1500478"/>
            <a:ext cx="23606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753462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828707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4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513040" y="2282277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" name="椭圆 31"/>
          <p:cNvSpPr/>
          <p:nvPr/>
        </p:nvSpPr>
        <p:spPr>
          <a:xfrm rot="15654318">
            <a:off x="2705087" y="2965005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882762" y="3107075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798657" y="3079779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798656" y="2556559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任意多边形 55"/>
          <p:cNvSpPr/>
          <p:nvPr/>
        </p:nvSpPr>
        <p:spPr>
          <a:xfrm>
            <a:off x="6082352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57" name="椭圆 31"/>
          <p:cNvSpPr/>
          <p:nvPr/>
        </p:nvSpPr>
        <p:spPr>
          <a:xfrm rot="15654318">
            <a:off x="6274399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452074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05" name="文本框 104"/>
          <p:cNvSpPr txBox="1"/>
          <p:nvPr/>
        </p:nvSpPr>
        <p:spPr>
          <a:xfrm>
            <a:off x="4367969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367968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9637796" y="2285895"/>
            <a:ext cx="1715174" cy="2286209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5174" h="2286209">
                <a:moveTo>
                  <a:pt x="51454" y="87698"/>
                </a:moveTo>
                <a:cubicBezTo>
                  <a:pt x="7004" y="184218"/>
                  <a:pt x="522624" y="514418"/>
                  <a:pt x="668674" y="651578"/>
                </a:cubicBezTo>
                <a:cubicBezTo>
                  <a:pt x="814724" y="788738"/>
                  <a:pt x="875684" y="845888"/>
                  <a:pt x="927754" y="910658"/>
                </a:cubicBezTo>
                <a:cubicBezTo>
                  <a:pt x="979824" y="975428"/>
                  <a:pt x="972204" y="1000828"/>
                  <a:pt x="981094" y="1040198"/>
                </a:cubicBezTo>
                <a:cubicBezTo>
                  <a:pt x="989984" y="1079568"/>
                  <a:pt x="982364" y="1106238"/>
                  <a:pt x="981094" y="1146878"/>
                </a:cubicBezTo>
                <a:cubicBezTo>
                  <a:pt x="979824" y="1187518"/>
                  <a:pt x="996334" y="1233238"/>
                  <a:pt x="973474" y="1284038"/>
                </a:cubicBezTo>
                <a:cubicBezTo>
                  <a:pt x="950614" y="1334838"/>
                  <a:pt x="963314" y="1332298"/>
                  <a:pt x="843934" y="1451678"/>
                </a:cubicBezTo>
                <a:cubicBezTo>
                  <a:pt x="724554" y="1571058"/>
                  <a:pt x="394354" y="1873318"/>
                  <a:pt x="257194" y="2000318"/>
                </a:cubicBezTo>
                <a:cubicBezTo>
                  <a:pt x="120034" y="2127318"/>
                  <a:pt x="61614" y="2174308"/>
                  <a:pt x="20974" y="2213678"/>
                </a:cubicBezTo>
                <a:cubicBezTo>
                  <a:pt x="-19666" y="2253048"/>
                  <a:pt x="10814" y="2225108"/>
                  <a:pt x="13354" y="2236538"/>
                </a:cubicBezTo>
                <a:cubicBezTo>
                  <a:pt x="15894" y="2247968"/>
                  <a:pt x="-1886" y="2274638"/>
                  <a:pt x="36214" y="2282258"/>
                </a:cubicBezTo>
                <a:cubicBezTo>
                  <a:pt x="74314" y="2289878"/>
                  <a:pt x="241954" y="2282258"/>
                  <a:pt x="241954" y="2282258"/>
                </a:cubicBezTo>
                <a:lnTo>
                  <a:pt x="401974" y="2282258"/>
                </a:lnTo>
                <a:lnTo>
                  <a:pt x="516274" y="2282258"/>
                </a:lnTo>
                <a:lnTo>
                  <a:pt x="638194" y="2282258"/>
                </a:lnTo>
                <a:cubicBezTo>
                  <a:pt x="676294" y="2282258"/>
                  <a:pt x="708044" y="2291148"/>
                  <a:pt x="744874" y="2282258"/>
                </a:cubicBezTo>
                <a:cubicBezTo>
                  <a:pt x="781704" y="2273368"/>
                  <a:pt x="758844" y="2314008"/>
                  <a:pt x="859174" y="2228918"/>
                </a:cubicBezTo>
                <a:cubicBezTo>
                  <a:pt x="959504" y="2143828"/>
                  <a:pt x="1221124" y="1905068"/>
                  <a:pt x="1346854" y="1771718"/>
                </a:cubicBezTo>
                <a:cubicBezTo>
                  <a:pt x="1472584" y="1638368"/>
                  <a:pt x="1552594" y="1527878"/>
                  <a:pt x="1613554" y="1428818"/>
                </a:cubicBezTo>
                <a:cubicBezTo>
                  <a:pt x="1674514" y="1329758"/>
                  <a:pt x="1702454" y="1248478"/>
                  <a:pt x="1712614" y="1177358"/>
                </a:cubicBezTo>
                <a:cubicBezTo>
                  <a:pt x="1722774" y="1106238"/>
                  <a:pt x="1701184" y="1070678"/>
                  <a:pt x="1674514" y="1002098"/>
                </a:cubicBezTo>
                <a:cubicBezTo>
                  <a:pt x="1647844" y="933518"/>
                  <a:pt x="1675784" y="920818"/>
                  <a:pt x="1552594" y="765878"/>
                </a:cubicBezTo>
                <a:cubicBezTo>
                  <a:pt x="1429404" y="610938"/>
                  <a:pt x="1183024" y="186758"/>
                  <a:pt x="935374" y="72458"/>
                </a:cubicBezTo>
                <a:cubicBezTo>
                  <a:pt x="687724" y="-41842"/>
                  <a:pt x="95904" y="-8822"/>
                  <a:pt x="51454" y="87698"/>
                </a:cubicBezTo>
                <a:close/>
              </a:path>
            </a:pathLst>
          </a:cu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108" name="椭圆 31"/>
          <p:cNvSpPr/>
          <p:nvPr/>
        </p:nvSpPr>
        <p:spPr>
          <a:xfrm rot="15654318">
            <a:off x="9829843" y="2968623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10007518" y="3110693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1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7923413" y="3083397"/>
            <a:ext cx="20244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7" name="文本框 156"/>
          <p:cNvSpPr txBox="1"/>
          <p:nvPr/>
        </p:nvSpPr>
        <p:spPr>
          <a:xfrm>
            <a:off x="7923412" y="256017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2385541" y="4671228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1</a:t>
            </a:r>
            <a:endParaRPr lang="en-US" altLang="zh-CN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6028827" y="4700242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2</a:t>
            </a:r>
            <a:endParaRPr lang="en-US" altLang="zh-CN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9673314" y="4674846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3</a:t>
            </a:r>
            <a:endParaRPr lang="en-US" altLang="zh-CN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47548" y="2634753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370574" y="1902721"/>
            <a:ext cx="2184002" cy="238946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56227" y="2105397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22330" y="2314860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351" y="connsiteY0-1352"/>
              </a:cxn>
              <a:cxn ang="0">
                <a:pos x="connsiteX1-1353" y="connsiteY1-1354"/>
              </a:cxn>
              <a:cxn ang="0">
                <a:pos x="connsiteX2-1355" y="connsiteY2-1356"/>
              </a:cxn>
              <a:cxn ang="0">
                <a:pos x="connsiteX3-1357" y="connsiteY3-1358"/>
              </a:cxn>
              <a:cxn ang="0">
                <a:pos x="connsiteX4-1359" y="connsiteY4-1360"/>
              </a:cxn>
              <a:cxn ang="0">
                <a:pos x="connsiteX5-1361" y="connsiteY5-1362"/>
              </a:cxn>
              <a:cxn ang="0">
                <a:pos x="connsiteX6-1363" y="connsiteY6-1364"/>
              </a:cxn>
              <a:cxn ang="0">
                <a:pos x="connsiteX7-1365" y="connsiteY7-1366"/>
              </a:cxn>
              <a:cxn ang="0">
                <a:pos x="connsiteX8-1367" y="connsiteY8-1368"/>
              </a:cxn>
              <a:cxn ang="0">
                <a:pos x="connsiteX9-1369" y="connsiteY9-1370"/>
              </a:cxn>
              <a:cxn ang="0">
                <a:pos x="connsiteX10-1371" y="connsiteY10-1372"/>
              </a:cxn>
              <a:cxn ang="0">
                <a:pos x="connsiteX11-1373" y="connsiteY11-1374"/>
              </a:cxn>
              <a:cxn ang="0">
                <a:pos x="connsiteX12-1375" y="connsiteY12-1376"/>
              </a:cxn>
              <a:cxn ang="0">
                <a:pos x="connsiteX13-1377" y="connsiteY13-1378"/>
              </a:cxn>
              <a:cxn ang="0">
                <a:pos x="connsiteX14-1379" y="connsiteY14-1380"/>
              </a:cxn>
              <a:cxn ang="0">
                <a:pos x="connsiteX15-1381" y="connsiteY15-1382"/>
              </a:cxn>
              <a:cxn ang="0">
                <a:pos x="connsiteX16-1383" y="connsiteY16-1384"/>
              </a:cxn>
              <a:cxn ang="0">
                <a:pos x="connsiteX17-1385" y="connsiteY17-1386"/>
              </a:cxn>
              <a:cxn ang="0">
                <a:pos x="connsiteX18-1387" y="connsiteY18-1388"/>
              </a:cxn>
              <a:cxn ang="0">
                <a:pos x="connsiteX19-1389" y="connsiteY19-1390"/>
              </a:cxn>
              <a:cxn ang="0">
                <a:pos x="connsiteX20-1391" y="connsiteY20-1392"/>
              </a:cxn>
              <a:cxn ang="0">
                <a:pos x="connsiteX21-1393" y="connsiteY21-1394"/>
              </a:cxn>
              <a:cxn ang="0">
                <a:pos x="connsiteX22-1395" y="connsiteY22-1396"/>
              </a:cxn>
              <a:cxn ang="0">
                <a:pos x="connsiteX23-1397" y="connsiteY23-1398"/>
              </a:cxn>
              <a:cxn ang="0">
                <a:pos x="connsiteX24-1399" y="connsiteY24-140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chemeClr val="bg1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19469" y="2737090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8712" y="2495628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6789" y="3101344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6974092" y="2563129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40" name="Freeform 5"/>
          <p:cNvSpPr/>
          <p:nvPr/>
        </p:nvSpPr>
        <p:spPr bwMode="auto">
          <a:xfrm>
            <a:off x="1987236" y="3112869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1" name="文本框 140"/>
          <p:cNvSpPr txBox="1"/>
          <p:nvPr/>
        </p:nvSpPr>
        <p:spPr>
          <a:xfrm>
            <a:off x="2017575" y="3186623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2" name="Freeform 5"/>
          <p:cNvSpPr/>
          <p:nvPr/>
        </p:nvSpPr>
        <p:spPr bwMode="auto">
          <a:xfrm>
            <a:off x="4491305" y="3720491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21644" y="3794245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4" name="Freeform 5"/>
          <p:cNvSpPr/>
          <p:nvPr/>
        </p:nvSpPr>
        <p:spPr bwMode="auto">
          <a:xfrm>
            <a:off x="6838372" y="3176003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868711" y="3249757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6" name="Freeform 5"/>
          <p:cNvSpPr/>
          <p:nvPr/>
        </p:nvSpPr>
        <p:spPr bwMode="auto">
          <a:xfrm>
            <a:off x="9205727" y="3268235"/>
            <a:ext cx="945250" cy="5743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7" name="文本框 146"/>
          <p:cNvSpPr txBox="1"/>
          <p:nvPr/>
        </p:nvSpPr>
        <p:spPr>
          <a:xfrm>
            <a:off x="9236066" y="3341989"/>
            <a:ext cx="91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文字</a:t>
            </a:r>
          </a:p>
        </p:txBody>
      </p:sp>
      <p:sp>
        <p:nvSpPr>
          <p:cNvPr id="148" name="文本框 147"/>
          <p:cNvSpPr txBox="1"/>
          <p:nvPr/>
        </p:nvSpPr>
        <p:spPr>
          <a:xfrm>
            <a:off x="1164155" y="4477134"/>
            <a:ext cx="24210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文本框 148"/>
          <p:cNvSpPr txBox="1"/>
          <p:nvPr/>
        </p:nvSpPr>
        <p:spPr>
          <a:xfrm>
            <a:off x="3734775" y="4846857"/>
            <a:ext cx="21758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6209727" y="43528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1" name="文本框 150"/>
          <p:cNvSpPr txBox="1"/>
          <p:nvPr/>
        </p:nvSpPr>
        <p:spPr>
          <a:xfrm>
            <a:off x="8765222" y="4358775"/>
            <a:ext cx="21772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6" name="组合 155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57" name="文本框 156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58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0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59" name="矩形 158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737174" y="3138758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90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61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052050" y="3855041"/>
            <a:ext cx="602756" cy="617823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469182" y="3842408"/>
            <a:ext cx="737002" cy="56028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33" name="文本框 13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3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3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5" name="矩形 13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49" name="文本框 48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5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51" name="矩形 5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文框 1"/>
          <p:cNvSpPr/>
          <p:nvPr/>
        </p:nvSpPr>
        <p:spPr>
          <a:xfrm rot="16200000">
            <a:off x="2383155" y="589190"/>
            <a:ext cx="3160177" cy="6294487"/>
          </a:xfrm>
          <a:prstGeom prst="frame">
            <a:avLst>
              <a:gd name="adj1" fmla="val 1851"/>
            </a:avLst>
          </a:pr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064525" y="2356312"/>
            <a:ext cx="2932838" cy="2747951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9000" r="-2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6" name="矩形 255"/>
          <p:cNvSpPr/>
          <p:nvPr/>
        </p:nvSpPr>
        <p:spPr>
          <a:xfrm>
            <a:off x="4150355" y="3383170"/>
            <a:ext cx="262862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7" name="文本框 256"/>
          <p:cNvSpPr txBox="1"/>
          <p:nvPr/>
        </p:nvSpPr>
        <p:spPr>
          <a:xfrm>
            <a:off x="7359014" y="2210937"/>
            <a:ext cx="33846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 Survey result  </a:t>
            </a:r>
            <a:endParaRPr lang="zh-CN" altLang="en-US" sz="40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8" name="矩形 257"/>
          <p:cNvSpPr/>
          <p:nvPr/>
        </p:nvSpPr>
        <p:spPr>
          <a:xfrm>
            <a:off x="7359014" y="2989030"/>
            <a:ext cx="402321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</a:t>
            </a:r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文本框 258"/>
          <p:cNvSpPr txBox="1"/>
          <p:nvPr/>
        </p:nvSpPr>
        <p:spPr>
          <a:xfrm>
            <a:off x="9261441" y="4940363"/>
            <a:ext cx="2120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3" name="Freeform 257"/>
          <p:cNvSpPr>
            <a:spLocks noEditPoints="1"/>
          </p:cNvSpPr>
          <p:nvPr/>
        </p:nvSpPr>
        <p:spPr bwMode="auto">
          <a:xfrm rot="860218">
            <a:off x="4193710" y="2421227"/>
            <a:ext cx="2579740" cy="1005312"/>
          </a:xfrm>
          <a:custGeom>
            <a:avLst/>
            <a:gdLst>
              <a:gd name="T0" fmla="*/ 88 w 382"/>
              <a:gd name="T1" fmla="*/ 301 h 304"/>
              <a:gd name="T2" fmla="*/ 64 w 382"/>
              <a:gd name="T3" fmla="*/ 296 h 304"/>
              <a:gd name="T4" fmla="*/ 51 w 382"/>
              <a:gd name="T5" fmla="*/ 295 h 304"/>
              <a:gd name="T6" fmla="*/ 47 w 382"/>
              <a:gd name="T7" fmla="*/ 290 h 304"/>
              <a:gd name="T8" fmla="*/ 22 w 382"/>
              <a:gd name="T9" fmla="*/ 275 h 304"/>
              <a:gd name="T10" fmla="*/ 2 w 382"/>
              <a:gd name="T11" fmla="*/ 261 h 304"/>
              <a:gd name="T12" fmla="*/ 19 w 382"/>
              <a:gd name="T13" fmla="*/ 213 h 304"/>
              <a:gd name="T14" fmla="*/ 5 w 382"/>
              <a:gd name="T15" fmla="*/ 210 h 304"/>
              <a:gd name="T16" fmla="*/ 27 w 382"/>
              <a:gd name="T17" fmla="*/ 176 h 304"/>
              <a:gd name="T18" fmla="*/ 72 w 382"/>
              <a:gd name="T19" fmla="*/ 142 h 304"/>
              <a:gd name="T20" fmla="*/ 90 w 382"/>
              <a:gd name="T21" fmla="*/ 126 h 304"/>
              <a:gd name="T22" fmla="*/ 126 w 382"/>
              <a:gd name="T23" fmla="*/ 103 h 304"/>
              <a:gd name="T24" fmla="*/ 147 w 382"/>
              <a:gd name="T25" fmla="*/ 100 h 304"/>
              <a:gd name="T26" fmla="*/ 163 w 382"/>
              <a:gd name="T27" fmla="*/ 93 h 304"/>
              <a:gd name="T28" fmla="*/ 199 w 382"/>
              <a:gd name="T29" fmla="*/ 84 h 304"/>
              <a:gd name="T30" fmla="*/ 237 w 382"/>
              <a:gd name="T31" fmla="*/ 67 h 304"/>
              <a:gd name="T32" fmla="*/ 258 w 382"/>
              <a:gd name="T33" fmla="*/ 64 h 304"/>
              <a:gd name="T34" fmla="*/ 278 w 382"/>
              <a:gd name="T35" fmla="*/ 52 h 304"/>
              <a:gd name="T36" fmla="*/ 306 w 382"/>
              <a:gd name="T37" fmla="*/ 27 h 304"/>
              <a:gd name="T38" fmla="*/ 338 w 382"/>
              <a:gd name="T39" fmla="*/ 2 h 304"/>
              <a:gd name="T40" fmla="*/ 333 w 382"/>
              <a:gd name="T41" fmla="*/ 8 h 304"/>
              <a:gd name="T42" fmla="*/ 304 w 382"/>
              <a:gd name="T43" fmla="*/ 32 h 304"/>
              <a:gd name="T44" fmla="*/ 308 w 382"/>
              <a:gd name="T45" fmla="*/ 40 h 304"/>
              <a:gd name="T46" fmla="*/ 284 w 382"/>
              <a:gd name="T47" fmla="*/ 54 h 304"/>
              <a:gd name="T48" fmla="*/ 251 w 382"/>
              <a:gd name="T49" fmla="*/ 88 h 304"/>
              <a:gd name="T50" fmla="*/ 254 w 382"/>
              <a:gd name="T51" fmla="*/ 91 h 304"/>
              <a:gd name="T52" fmla="*/ 245 w 382"/>
              <a:gd name="T53" fmla="*/ 105 h 304"/>
              <a:gd name="T54" fmla="*/ 271 w 382"/>
              <a:gd name="T55" fmla="*/ 109 h 304"/>
              <a:gd name="T56" fmla="*/ 284 w 382"/>
              <a:gd name="T57" fmla="*/ 100 h 304"/>
              <a:gd name="T58" fmla="*/ 276 w 382"/>
              <a:gd name="T59" fmla="*/ 110 h 304"/>
              <a:gd name="T60" fmla="*/ 245 w 382"/>
              <a:gd name="T61" fmla="*/ 124 h 304"/>
              <a:gd name="T62" fmla="*/ 252 w 382"/>
              <a:gd name="T63" fmla="*/ 133 h 304"/>
              <a:gd name="T64" fmla="*/ 310 w 382"/>
              <a:gd name="T65" fmla="*/ 119 h 304"/>
              <a:gd name="T66" fmla="*/ 366 w 382"/>
              <a:gd name="T67" fmla="*/ 109 h 304"/>
              <a:gd name="T68" fmla="*/ 317 w 382"/>
              <a:gd name="T69" fmla="*/ 119 h 304"/>
              <a:gd name="T70" fmla="*/ 282 w 382"/>
              <a:gd name="T71" fmla="*/ 134 h 304"/>
              <a:gd name="T72" fmla="*/ 316 w 382"/>
              <a:gd name="T73" fmla="*/ 136 h 304"/>
              <a:gd name="T74" fmla="*/ 326 w 382"/>
              <a:gd name="T75" fmla="*/ 136 h 304"/>
              <a:gd name="T76" fmla="*/ 294 w 382"/>
              <a:gd name="T77" fmla="*/ 145 h 304"/>
              <a:gd name="T78" fmla="*/ 256 w 382"/>
              <a:gd name="T79" fmla="*/ 160 h 304"/>
              <a:gd name="T80" fmla="*/ 240 w 382"/>
              <a:gd name="T81" fmla="*/ 188 h 304"/>
              <a:gd name="T82" fmla="*/ 217 w 382"/>
              <a:gd name="T83" fmla="*/ 195 h 304"/>
              <a:gd name="T84" fmla="*/ 201 w 382"/>
              <a:gd name="T85" fmla="*/ 209 h 304"/>
              <a:gd name="T86" fmla="*/ 210 w 382"/>
              <a:gd name="T87" fmla="*/ 233 h 304"/>
              <a:gd name="T88" fmla="*/ 252 w 382"/>
              <a:gd name="T89" fmla="*/ 232 h 304"/>
              <a:gd name="T90" fmla="*/ 227 w 382"/>
              <a:gd name="T91" fmla="*/ 237 h 304"/>
              <a:gd name="T92" fmla="*/ 182 w 382"/>
              <a:gd name="T93" fmla="*/ 240 h 304"/>
              <a:gd name="T94" fmla="*/ 215 w 382"/>
              <a:gd name="T95" fmla="*/ 243 h 304"/>
              <a:gd name="T96" fmla="*/ 193 w 382"/>
              <a:gd name="T97" fmla="*/ 248 h 304"/>
              <a:gd name="T98" fmla="*/ 159 w 382"/>
              <a:gd name="T99" fmla="*/ 252 h 304"/>
              <a:gd name="T100" fmla="*/ 139 w 382"/>
              <a:gd name="T101" fmla="*/ 269 h 304"/>
              <a:gd name="T102" fmla="*/ 116 w 382"/>
              <a:gd name="T103" fmla="*/ 289 h 304"/>
              <a:gd name="T104" fmla="*/ 115 w 382"/>
              <a:gd name="T105" fmla="*/ 291 h 304"/>
              <a:gd name="T106" fmla="*/ 260 w 382"/>
              <a:gd name="T107" fmla="*/ 71 h 304"/>
              <a:gd name="T108" fmla="*/ 250 w 382"/>
              <a:gd name="T109" fmla="*/ 79 h 304"/>
              <a:gd name="T110" fmla="*/ 260 w 382"/>
              <a:gd name="T111" fmla="*/ 71 h 304"/>
              <a:gd name="T112" fmla="*/ 175 w 382"/>
              <a:gd name="T113" fmla="*/ 243 h 304"/>
              <a:gd name="T114" fmla="*/ 196 w 382"/>
              <a:gd name="T115" fmla="*/ 244 h 304"/>
              <a:gd name="T116" fmla="*/ 273 w 382"/>
              <a:gd name="T117" fmla="*/ 144 h 304"/>
              <a:gd name="T118" fmla="*/ 273 w 382"/>
              <a:gd name="T119" fmla="*/ 144 h 304"/>
              <a:gd name="T120" fmla="*/ 269 w 382"/>
              <a:gd name="T121" fmla="*/ 13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2" h="304">
                <a:moveTo>
                  <a:pt x="91" y="303"/>
                </a:moveTo>
                <a:cubicBezTo>
                  <a:pt x="90" y="304"/>
                  <a:pt x="92" y="301"/>
                  <a:pt x="91" y="300"/>
                </a:cubicBezTo>
                <a:cubicBezTo>
                  <a:pt x="90" y="300"/>
                  <a:pt x="89" y="300"/>
                  <a:pt x="88" y="301"/>
                </a:cubicBezTo>
                <a:cubicBezTo>
                  <a:pt x="87" y="301"/>
                  <a:pt x="89" y="300"/>
                  <a:pt x="88" y="299"/>
                </a:cubicBezTo>
                <a:cubicBezTo>
                  <a:pt x="86" y="298"/>
                  <a:pt x="86" y="300"/>
                  <a:pt x="84" y="301"/>
                </a:cubicBezTo>
                <a:cubicBezTo>
                  <a:pt x="76" y="301"/>
                  <a:pt x="73" y="297"/>
                  <a:pt x="64" y="296"/>
                </a:cubicBezTo>
                <a:cubicBezTo>
                  <a:pt x="62" y="298"/>
                  <a:pt x="60" y="300"/>
                  <a:pt x="58" y="303"/>
                </a:cubicBezTo>
                <a:cubicBezTo>
                  <a:pt x="55" y="301"/>
                  <a:pt x="51" y="301"/>
                  <a:pt x="47" y="300"/>
                </a:cubicBezTo>
                <a:cubicBezTo>
                  <a:pt x="48" y="297"/>
                  <a:pt x="51" y="297"/>
                  <a:pt x="51" y="295"/>
                </a:cubicBezTo>
                <a:cubicBezTo>
                  <a:pt x="47" y="292"/>
                  <a:pt x="43" y="296"/>
                  <a:pt x="39" y="296"/>
                </a:cubicBezTo>
                <a:cubicBezTo>
                  <a:pt x="38" y="293"/>
                  <a:pt x="41" y="294"/>
                  <a:pt x="44" y="294"/>
                </a:cubicBezTo>
                <a:cubicBezTo>
                  <a:pt x="46" y="293"/>
                  <a:pt x="46" y="291"/>
                  <a:pt x="47" y="290"/>
                </a:cubicBezTo>
                <a:cubicBezTo>
                  <a:pt x="44" y="288"/>
                  <a:pt x="38" y="290"/>
                  <a:pt x="36" y="285"/>
                </a:cubicBezTo>
                <a:cubicBezTo>
                  <a:pt x="34" y="285"/>
                  <a:pt x="34" y="285"/>
                  <a:pt x="33" y="284"/>
                </a:cubicBezTo>
                <a:cubicBezTo>
                  <a:pt x="31" y="279"/>
                  <a:pt x="25" y="278"/>
                  <a:pt x="22" y="275"/>
                </a:cubicBezTo>
                <a:cubicBezTo>
                  <a:pt x="24" y="273"/>
                  <a:pt x="28" y="272"/>
                  <a:pt x="30" y="269"/>
                </a:cubicBezTo>
                <a:cubicBezTo>
                  <a:pt x="25" y="267"/>
                  <a:pt x="17" y="268"/>
                  <a:pt x="15" y="263"/>
                </a:cubicBezTo>
                <a:cubicBezTo>
                  <a:pt x="10" y="265"/>
                  <a:pt x="6" y="262"/>
                  <a:pt x="2" y="261"/>
                </a:cubicBezTo>
                <a:cubicBezTo>
                  <a:pt x="1" y="260"/>
                  <a:pt x="2" y="258"/>
                  <a:pt x="0" y="258"/>
                </a:cubicBezTo>
                <a:cubicBezTo>
                  <a:pt x="2" y="253"/>
                  <a:pt x="3" y="248"/>
                  <a:pt x="2" y="243"/>
                </a:cubicBezTo>
                <a:cubicBezTo>
                  <a:pt x="8" y="234"/>
                  <a:pt x="13" y="223"/>
                  <a:pt x="19" y="213"/>
                </a:cubicBezTo>
                <a:cubicBezTo>
                  <a:pt x="13" y="211"/>
                  <a:pt x="8" y="218"/>
                  <a:pt x="3" y="221"/>
                </a:cubicBezTo>
                <a:cubicBezTo>
                  <a:pt x="3" y="221"/>
                  <a:pt x="2" y="220"/>
                  <a:pt x="1" y="220"/>
                </a:cubicBezTo>
                <a:cubicBezTo>
                  <a:pt x="2" y="216"/>
                  <a:pt x="7" y="214"/>
                  <a:pt x="5" y="210"/>
                </a:cubicBezTo>
                <a:cubicBezTo>
                  <a:pt x="8" y="205"/>
                  <a:pt x="11" y="199"/>
                  <a:pt x="15" y="193"/>
                </a:cubicBezTo>
                <a:cubicBezTo>
                  <a:pt x="18" y="188"/>
                  <a:pt x="22" y="183"/>
                  <a:pt x="27" y="179"/>
                </a:cubicBezTo>
                <a:cubicBezTo>
                  <a:pt x="26" y="178"/>
                  <a:pt x="27" y="177"/>
                  <a:pt x="27" y="176"/>
                </a:cubicBezTo>
                <a:cubicBezTo>
                  <a:pt x="28" y="176"/>
                  <a:pt x="29" y="176"/>
                  <a:pt x="30" y="176"/>
                </a:cubicBezTo>
                <a:cubicBezTo>
                  <a:pt x="34" y="175"/>
                  <a:pt x="35" y="172"/>
                  <a:pt x="37" y="169"/>
                </a:cubicBezTo>
                <a:cubicBezTo>
                  <a:pt x="45" y="158"/>
                  <a:pt x="64" y="154"/>
                  <a:pt x="72" y="142"/>
                </a:cubicBezTo>
                <a:cubicBezTo>
                  <a:pt x="74" y="142"/>
                  <a:pt x="75" y="140"/>
                  <a:pt x="77" y="139"/>
                </a:cubicBezTo>
                <a:cubicBezTo>
                  <a:pt x="77" y="138"/>
                  <a:pt x="78" y="137"/>
                  <a:pt x="78" y="136"/>
                </a:cubicBezTo>
                <a:cubicBezTo>
                  <a:pt x="83" y="133"/>
                  <a:pt x="86" y="130"/>
                  <a:pt x="90" y="126"/>
                </a:cubicBezTo>
                <a:cubicBezTo>
                  <a:pt x="92" y="127"/>
                  <a:pt x="95" y="125"/>
                  <a:pt x="95" y="123"/>
                </a:cubicBezTo>
                <a:cubicBezTo>
                  <a:pt x="100" y="122"/>
                  <a:pt x="106" y="122"/>
                  <a:pt x="104" y="117"/>
                </a:cubicBezTo>
                <a:cubicBezTo>
                  <a:pt x="114" y="115"/>
                  <a:pt x="118" y="107"/>
                  <a:pt x="126" y="103"/>
                </a:cubicBezTo>
                <a:cubicBezTo>
                  <a:pt x="128" y="103"/>
                  <a:pt x="129" y="103"/>
                  <a:pt x="131" y="103"/>
                </a:cubicBezTo>
                <a:cubicBezTo>
                  <a:pt x="135" y="103"/>
                  <a:pt x="136" y="100"/>
                  <a:pt x="141" y="100"/>
                </a:cubicBezTo>
                <a:cubicBezTo>
                  <a:pt x="143" y="100"/>
                  <a:pt x="145" y="101"/>
                  <a:pt x="147" y="100"/>
                </a:cubicBezTo>
                <a:cubicBezTo>
                  <a:pt x="150" y="100"/>
                  <a:pt x="152" y="96"/>
                  <a:pt x="155" y="96"/>
                </a:cubicBezTo>
                <a:cubicBezTo>
                  <a:pt x="156" y="95"/>
                  <a:pt x="154" y="94"/>
                  <a:pt x="155" y="94"/>
                </a:cubicBezTo>
                <a:cubicBezTo>
                  <a:pt x="157" y="93"/>
                  <a:pt x="160" y="93"/>
                  <a:pt x="163" y="93"/>
                </a:cubicBezTo>
                <a:cubicBezTo>
                  <a:pt x="170" y="90"/>
                  <a:pt x="178" y="88"/>
                  <a:pt x="185" y="84"/>
                </a:cubicBezTo>
                <a:cubicBezTo>
                  <a:pt x="189" y="88"/>
                  <a:pt x="193" y="84"/>
                  <a:pt x="197" y="83"/>
                </a:cubicBezTo>
                <a:cubicBezTo>
                  <a:pt x="199" y="83"/>
                  <a:pt x="198" y="85"/>
                  <a:pt x="199" y="84"/>
                </a:cubicBezTo>
                <a:cubicBezTo>
                  <a:pt x="207" y="83"/>
                  <a:pt x="214" y="82"/>
                  <a:pt x="222" y="79"/>
                </a:cubicBezTo>
                <a:cubicBezTo>
                  <a:pt x="225" y="76"/>
                  <a:pt x="229" y="72"/>
                  <a:pt x="233" y="69"/>
                </a:cubicBezTo>
                <a:cubicBezTo>
                  <a:pt x="235" y="69"/>
                  <a:pt x="236" y="67"/>
                  <a:pt x="237" y="67"/>
                </a:cubicBezTo>
                <a:cubicBezTo>
                  <a:pt x="240" y="66"/>
                  <a:pt x="242" y="69"/>
                  <a:pt x="245" y="71"/>
                </a:cubicBezTo>
                <a:cubicBezTo>
                  <a:pt x="249" y="70"/>
                  <a:pt x="252" y="68"/>
                  <a:pt x="256" y="66"/>
                </a:cubicBezTo>
                <a:cubicBezTo>
                  <a:pt x="257" y="65"/>
                  <a:pt x="258" y="64"/>
                  <a:pt x="258" y="64"/>
                </a:cubicBezTo>
                <a:cubicBezTo>
                  <a:pt x="262" y="62"/>
                  <a:pt x="265" y="61"/>
                  <a:pt x="268" y="59"/>
                </a:cubicBezTo>
                <a:cubicBezTo>
                  <a:pt x="270" y="58"/>
                  <a:pt x="271" y="56"/>
                  <a:pt x="273" y="55"/>
                </a:cubicBezTo>
                <a:cubicBezTo>
                  <a:pt x="274" y="54"/>
                  <a:pt x="276" y="53"/>
                  <a:pt x="278" y="52"/>
                </a:cubicBezTo>
                <a:cubicBezTo>
                  <a:pt x="280" y="51"/>
                  <a:pt x="281" y="48"/>
                  <a:pt x="284" y="46"/>
                </a:cubicBezTo>
                <a:cubicBezTo>
                  <a:pt x="288" y="43"/>
                  <a:pt x="294" y="41"/>
                  <a:pt x="297" y="35"/>
                </a:cubicBezTo>
                <a:cubicBezTo>
                  <a:pt x="301" y="33"/>
                  <a:pt x="305" y="32"/>
                  <a:pt x="306" y="27"/>
                </a:cubicBezTo>
                <a:cubicBezTo>
                  <a:pt x="307" y="27"/>
                  <a:pt x="309" y="27"/>
                  <a:pt x="309" y="25"/>
                </a:cubicBezTo>
                <a:cubicBezTo>
                  <a:pt x="311" y="25"/>
                  <a:pt x="311" y="24"/>
                  <a:pt x="313" y="24"/>
                </a:cubicBezTo>
                <a:cubicBezTo>
                  <a:pt x="321" y="16"/>
                  <a:pt x="331" y="11"/>
                  <a:pt x="338" y="2"/>
                </a:cubicBezTo>
                <a:cubicBezTo>
                  <a:pt x="340" y="1"/>
                  <a:pt x="342" y="1"/>
                  <a:pt x="343" y="0"/>
                </a:cubicBezTo>
                <a:cubicBezTo>
                  <a:pt x="343" y="4"/>
                  <a:pt x="336" y="4"/>
                  <a:pt x="336" y="8"/>
                </a:cubicBezTo>
                <a:cubicBezTo>
                  <a:pt x="335" y="8"/>
                  <a:pt x="334" y="9"/>
                  <a:pt x="333" y="8"/>
                </a:cubicBezTo>
                <a:cubicBezTo>
                  <a:pt x="329" y="14"/>
                  <a:pt x="321" y="16"/>
                  <a:pt x="318" y="22"/>
                </a:cubicBezTo>
                <a:cubicBezTo>
                  <a:pt x="317" y="22"/>
                  <a:pt x="317" y="23"/>
                  <a:pt x="317" y="22"/>
                </a:cubicBezTo>
                <a:cubicBezTo>
                  <a:pt x="314" y="27"/>
                  <a:pt x="309" y="30"/>
                  <a:pt x="304" y="32"/>
                </a:cubicBezTo>
                <a:cubicBezTo>
                  <a:pt x="304" y="33"/>
                  <a:pt x="303" y="35"/>
                  <a:pt x="303" y="36"/>
                </a:cubicBezTo>
                <a:cubicBezTo>
                  <a:pt x="298" y="37"/>
                  <a:pt x="296" y="40"/>
                  <a:pt x="293" y="43"/>
                </a:cubicBezTo>
                <a:cubicBezTo>
                  <a:pt x="298" y="45"/>
                  <a:pt x="304" y="41"/>
                  <a:pt x="308" y="40"/>
                </a:cubicBezTo>
                <a:cubicBezTo>
                  <a:pt x="309" y="41"/>
                  <a:pt x="310" y="41"/>
                  <a:pt x="310" y="42"/>
                </a:cubicBezTo>
                <a:cubicBezTo>
                  <a:pt x="305" y="48"/>
                  <a:pt x="294" y="47"/>
                  <a:pt x="289" y="53"/>
                </a:cubicBezTo>
                <a:cubicBezTo>
                  <a:pt x="287" y="52"/>
                  <a:pt x="285" y="53"/>
                  <a:pt x="284" y="54"/>
                </a:cubicBezTo>
                <a:cubicBezTo>
                  <a:pt x="284" y="55"/>
                  <a:pt x="284" y="56"/>
                  <a:pt x="284" y="57"/>
                </a:cubicBezTo>
                <a:cubicBezTo>
                  <a:pt x="283" y="56"/>
                  <a:pt x="283" y="55"/>
                  <a:pt x="283" y="55"/>
                </a:cubicBezTo>
                <a:cubicBezTo>
                  <a:pt x="268" y="61"/>
                  <a:pt x="256" y="75"/>
                  <a:pt x="251" y="88"/>
                </a:cubicBezTo>
                <a:cubicBezTo>
                  <a:pt x="251" y="89"/>
                  <a:pt x="252" y="88"/>
                  <a:pt x="252" y="89"/>
                </a:cubicBezTo>
                <a:cubicBezTo>
                  <a:pt x="254" y="89"/>
                  <a:pt x="253" y="87"/>
                  <a:pt x="255" y="87"/>
                </a:cubicBezTo>
                <a:cubicBezTo>
                  <a:pt x="256" y="88"/>
                  <a:pt x="255" y="90"/>
                  <a:pt x="254" y="91"/>
                </a:cubicBezTo>
                <a:cubicBezTo>
                  <a:pt x="254" y="92"/>
                  <a:pt x="256" y="91"/>
                  <a:pt x="256" y="92"/>
                </a:cubicBezTo>
                <a:cubicBezTo>
                  <a:pt x="255" y="95"/>
                  <a:pt x="251" y="96"/>
                  <a:pt x="249" y="98"/>
                </a:cubicBezTo>
                <a:cubicBezTo>
                  <a:pt x="249" y="102"/>
                  <a:pt x="246" y="103"/>
                  <a:pt x="245" y="105"/>
                </a:cubicBezTo>
                <a:cubicBezTo>
                  <a:pt x="246" y="107"/>
                  <a:pt x="247" y="107"/>
                  <a:pt x="248" y="106"/>
                </a:cubicBezTo>
                <a:cubicBezTo>
                  <a:pt x="248" y="112"/>
                  <a:pt x="258" y="109"/>
                  <a:pt x="261" y="111"/>
                </a:cubicBezTo>
                <a:cubicBezTo>
                  <a:pt x="263" y="109"/>
                  <a:pt x="268" y="110"/>
                  <a:pt x="271" y="109"/>
                </a:cubicBezTo>
                <a:cubicBezTo>
                  <a:pt x="272" y="108"/>
                  <a:pt x="273" y="107"/>
                  <a:pt x="275" y="107"/>
                </a:cubicBezTo>
                <a:cubicBezTo>
                  <a:pt x="277" y="106"/>
                  <a:pt x="279" y="106"/>
                  <a:pt x="281" y="105"/>
                </a:cubicBezTo>
                <a:cubicBezTo>
                  <a:pt x="282" y="104"/>
                  <a:pt x="283" y="102"/>
                  <a:pt x="284" y="100"/>
                </a:cubicBezTo>
                <a:cubicBezTo>
                  <a:pt x="288" y="100"/>
                  <a:pt x="289" y="96"/>
                  <a:pt x="293" y="97"/>
                </a:cubicBezTo>
                <a:cubicBezTo>
                  <a:pt x="295" y="102"/>
                  <a:pt x="290" y="104"/>
                  <a:pt x="287" y="107"/>
                </a:cubicBezTo>
                <a:cubicBezTo>
                  <a:pt x="283" y="105"/>
                  <a:pt x="280" y="109"/>
                  <a:pt x="276" y="110"/>
                </a:cubicBezTo>
                <a:cubicBezTo>
                  <a:pt x="270" y="113"/>
                  <a:pt x="263" y="114"/>
                  <a:pt x="259" y="118"/>
                </a:cubicBezTo>
                <a:cubicBezTo>
                  <a:pt x="254" y="118"/>
                  <a:pt x="249" y="120"/>
                  <a:pt x="245" y="122"/>
                </a:cubicBezTo>
                <a:cubicBezTo>
                  <a:pt x="245" y="122"/>
                  <a:pt x="244" y="123"/>
                  <a:pt x="245" y="124"/>
                </a:cubicBezTo>
                <a:cubicBezTo>
                  <a:pt x="242" y="125"/>
                  <a:pt x="239" y="125"/>
                  <a:pt x="237" y="127"/>
                </a:cubicBezTo>
                <a:cubicBezTo>
                  <a:pt x="240" y="133"/>
                  <a:pt x="245" y="128"/>
                  <a:pt x="250" y="129"/>
                </a:cubicBezTo>
                <a:cubicBezTo>
                  <a:pt x="251" y="130"/>
                  <a:pt x="251" y="132"/>
                  <a:pt x="252" y="133"/>
                </a:cubicBezTo>
                <a:cubicBezTo>
                  <a:pt x="259" y="131"/>
                  <a:pt x="265" y="127"/>
                  <a:pt x="273" y="127"/>
                </a:cubicBezTo>
                <a:cubicBezTo>
                  <a:pt x="280" y="126"/>
                  <a:pt x="287" y="123"/>
                  <a:pt x="293" y="122"/>
                </a:cubicBezTo>
                <a:cubicBezTo>
                  <a:pt x="299" y="121"/>
                  <a:pt x="304" y="120"/>
                  <a:pt x="310" y="119"/>
                </a:cubicBezTo>
                <a:cubicBezTo>
                  <a:pt x="327" y="115"/>
                  <a:pt x="344" y="112"/>
                  <a:pt x="359" y="107"/>
                </a:cubicBezTo>
                <a:cubicBezTo>
                  <a:pt x="367" y="109"/>
                  <a:pt x="375" y="100"/>
                  <a:pt x="382" y="106"/>
                </a:cubicBezTo>
                <a:cubicBezTo>
                  <a:pt x="378" y="110"/>
                  <a:pt x="372" y="109"/>
                  <a:pt x="366" y="109"/>
                </a:cubicBezTo>
                <a:cubicBezTo>
                  <a:pt x="360" y="110"/>
                  <a:pt x="354" y="112"/>
                  <a:pt x="346" y="113"/>
                </a:cubicBezTo>
                <a:cubicBezTo>
                  <a:pt x="341" y="114"/>
                  <a:pt x="334" y="115"/>
                  <a:pt x="329" y="117"/>
                </a:cubicBezTo>
                <a:cubicBezTo>
                  <a:pt x="326" y="118"/>
                  <a:pt x="321" y="118"/>
                  <a:pt x="317" y="119"/>
                </a:cubicBezTo>
                <a:cubicBezTo>
                  <a:pt x="307" y="121"/>
                  <a:pt x="297" y="125"/>
                  <a:pt x="287" y="126"/>
                </a:cubicBezTo>
                <a:cubicBezTo>
                  <a:pt x="281" y="127"/>
                  <a:pt x="274" y="128"/>
                  <a:pt x="269" y="131"/>
                </a:cubicBezTo>
                <a:cubicBezTo>
                  <a:pt x="270" y="138"/>
                  <a:pt x="277" y="133"/>
                  <a:pt x="282" y="134"/>
                </a:cubicBezTo>
                <a:cubicBezTo>
                  <a:pt x="281" y="135"/>
                  <a:pt x="278" y="135"/>
                  <a:pt x="277" y="136"/>
                </a:cubicBezTo>
                <a:cubicBezTo>
                  <a:pt x="285" y="139"/>
                  <a:pt x="292" y="136"/>
                  <a:pt x="300" y="137"/>
                </a:cubicBezTo>
                <a:cubicBezTo>
                  <a:pt x="303" y="134"/>
                  <a:pt x="312" y="130"/>
                  <a:pt x="316" y="136"/>
                </a:cubicBezTo>
                <a:cubicBezTo>
                  <a:pt x="318" y="135"/>
                  <a:pt x="320" y="135"/>
                  <a:pt x="322" y="135"/>
                </a:cubicBezTo>
                <a:cubicBezTo>
                  <a:pt x="323" y="135"/>
                  <a:pt x="324" y="135"/>
                  <a:pt x="324" y="133"/>
                </a:cubicBezTo>
                <a:cubicBezTo>
                  <a:pt x="325" y="134"/>
                  <a:pt x="326" y="135"/>
                  <a:pt x="326" y="136"/>
                </a:cubicBezTo>
                <a:cubicBezTo>
                  <a:pt x="323" y="137"/>
                  <a:pt x="316" y="135"/>
                  <a:pt x="313" y="138"/>
                </a:cubicBezTo>
                <a:cubicBezTo>
                  <a:pt x="306" y="138"/>
                  <a:pt x="300" y="140"/>
                  <a:pt x="296" y="145"/>
                </a:cubicBezTo>
                <a:cubicBezTo>
                  <a:pt x="294" y="145"/>
                  <a:pt x="294" y="144"/>
                  <a:pt x="294" y="145"/>
                </a:cubicBezTo>
                <a:cubicBezTo>
                  <a:pt x="290" y="149"/>
                  <a:pt x="284" y="150"/>
                  <a:pt x="279" y="152"/>
                </a:cubicBezTo>
                <a:cubicBezTo>
                  <a:pt x="274" y="153"/>
                  <a:pt x="269" y="158"/>
                  <a:pt x="264" y="160"/>
                </a:cubicBezTo>
                <a:cubicBezTo>
                  <a:pt x="261" y="159"/>
                  <a:pt x="258" y="161"/>
                  <a:pt x="256" y="160"/>
                </a:cubicBezTo>
                <a:cubicBezTo>
                  <a:pt x="249" y="165"/>
                  <a:pt x="237" y="164"/>
                  <a:pt x="230" y="169"/>
                </a:cubicBezTo>
                <a:cubicBezTo>
                  <a:pt x="229" y="174"/>
                  <a:pt x="226" y="177"/>
                  <a:pt x="226" y="184"/>
                </a:cubicBezTo>
                <a:cubicBezTo>
                  <a:pt x="230" y="188"/>
                  <a:pt x="237" y="183"/>
                  <a:pt x="240" y="188"/>
                </a:cubicBezTo>
                <a:cubicBezTo>
                  <a:pt x="239" y="192"/>
                  <a:pt x="233" y="191"/>
                  <a:pt x="230" y="194"/>
                </a:cubicBezTo>
                <a:cubicBezTo>
                  <a:pt x="226" y="193"/>
                  <a:pt x="220" y="194"/>
                  <a:pt x="218" y="197"/>
                </a:cubicBezTo>
                <a:cubicBezTo>
                  <a:pt x="217" y="197"/>
                  <a:pt x="218" y="195"/>
                  <a:pt x="217" y="195"/>
                </a:cubicBezTo>
                <a:cubicBezTo>
                  <a:pt x="215" y="195"/>
                  <a:pt x="214" y="194"/>
                  <a:pt x="213" y="196"/>
                </a:cubicBezTo>
                <a:cubicBezTo>
                  <a:pt x="216" y="201"/>
                  <a:pt x="210" y="203"/>
                  <a:pt x="208" y="207"/>
                </a:cubicBezTo>
                <a:cubicBezTo>
                  <a:pt x="205" y="207"/>
                  <a:pt x="203" y="208"/>
                  <a:pt x="201" y="209"/>
                </a:cubicBezTo>
                <a:cubicBezTo>
                  <a:pt x="201" y="214"/>
                  <a:pt x="198" y="218"/>
                  <a:pt x="197" y="222"/>
                </a:cubicBezTo>
                <a:cubicBezTo>
                  <a:pt x="196" y="226"/>
                  <a:pt x="193" y="231"/>
                  <a:pt x="199" y="233"/>
                </a:cubicBezTo>
                <a:cubicBezTo>
                  <a:pt x="202" y="234"/>
                  <a:pt x="206" y="233"/>
                  <a:pt x="210" y="233"/>
                </a:cubicBezTo>
                <a:cubicBezTo>
                  <a:pt x="213" y="232"/>
                  <a:pt x="217" y="233"/>
                  <a:pt x="219" y="232"/>
                </a:cubicBezTo>
                <a:cubicBezTo>
                  <a:pt x="222" y="232"/>
                  <a:pt x="228" y="229"/>
                  <a:pt x="231" y="233"/>
                </a:cubicBezTo>
                <a:cubicBezTo>
                  <a:pt x="238" y="234"/>
                  <a:pt x="246" y="230"/>
                  <a:pt x="252" y="232"/>
                </a:cubicBezTo>
                <a:cubicBezTo>
                  <a:pt x="249" y="236"/>
                  <a:pt x="243" y="234"/>
                  <a:pt x="237" y="234"/>
                </a:cubicBezTo>
                <a:cubicBezTo>
                  <a:pt x="234" y="234"/>
                  <a:pt x="232" y="235"/>
                  <a:pt x="229" y="235"/>
                </a:cubicBezTo>
                <a:cubicBezTo>
                  <a:pt x="228" y="235"/>
                  <a:pt x="228" y="237"/>
                  <a:pt x="227" y="237"/>
                </a:cubicBezTo>
                <a:cubicBezTo>
                  <a:pt x="223" y="238"/>
                  <a:pt x="220" y="235"/>
                  <a:pt x="217" y="235"/>
                </a:cubicBezTo>
                <a:cubicBezTo>
                  <a:pt x="215" y="235"/>
                  <a:pt x="214" y="236"/>
                  <a:pt x="213" y="236"/>
                </a:cubicBezTo>
                <a:cubicBezTo>
                  <a:pt x="203" y="237"/>
                  <a:pt x="190" y="233"/>
                  <a:pt x="182" y="240"/>
                </a:cubicBezTo>
                <a:cubicBezTo>
                  <a:pt x="184" y="243"/>
                  <a:pt x="194" y="242"/>
                  <a:pt x="197" y="241"/>
                </a:cubicBezTo>
                <a:cubicBezTo>
                  <a:pt x="199" y="243"/>
                  <a:pt x="203" y="240"/>
                  <a:pt x="205" y="243"/>
                </a:cubicBezTo>
                <a:cubicBezTo>
                  <a:pt x="209" y="242"/>
                  <a:pt x="212" y="242"/>
                  <a:pt x="215" y="243"/>
                </a:cubicBezTo>
                <a:cubicBezTo>
                  <a:pt x="215" y="244"/>
                  <a:pt x="213" y="244"/>
                  <a:pt x="213" y="246"/>
                </a:cubicBezTo>
                <a:cubicBezTo>
                  <a:pt x="212" y="247"/>
                  <a:pt x="210" y="246"/>
                  <a:pt x="208" y="247"/>
                </a:cubicBezTo>
                <a:cubicBezTo>
                  <a:pt x="204" y="249"/>
                  <a:pt x="198" y="247"/>
                  <a:pt x="193" y="248"/>
                </a:cubicBezTo>
                <a:cubicBezTo>
                  <a:pt x="189" y="248"/>
                  <a:pt x="183" y="248"/>
                  <a:pt x="181" y="251"/>
                </a:cubicBezTo>
                <a:cubicBezTo>
                  <a:pt x="180" y="251"/>
                  <a:pt x="180" y="250"/>
                  <a:pt x="180" y="249"/>
                </a:cubicBezTo>
                <a:cubicBezTo>
                  <a:pt x="172" y="248"/>
                  <a:pt x="166" y="251"/>
                  <a:pt x="159" y="252"/>
                </a:cubicBezTo>
                <a:cubicBezTo>
                  <a:pt x="158" y="254"/>
                  <a:pt x="158" y="256"/>
                  <a:pt x="159" y="257"/>
                </a:cubicBezTo>
                <a:cubicBezTo>
                  <a:pt x="157" y="259"/>
                  <a:pt x="157" y="261"/>
                  <a:pt x="157" y="264"/>
                </a:cubicBezTo>
                <a:cubicBezTo>
                  <a:pt x="149" y="262"/>
                  <a:pt x="146" y="270"/>
                  <a:pt x="139" y="269"/>
                </a:cubicBezTo>
                <a:cubicBezTo>
                  <a:pt x="135" y="271"/>
                  <a:pt x="133" y="274"/>
                  <a:pt x="130" y="276"/>
                </a:cubicBezTo>
                <a:cubicBezTo>
                  <a:pt x="130" y="278"/>
                  <a:pt x="132" y="276"/>
                  <a:pt x="132" y="277"/>
                </a:cubicBezTo>
                <a:cubicBezTo>
                  <a:pt x="128" y="282"/>
                  <a:pt x="121" y="284"/>
                  <a:pt x="116" y="289"/>
                </a:cubicBezTo>
                <a:cubicBezTo>
                  <a:pt x="117" y="290"/>
                  <a:pt x="119" y="289"/>
                  <a:pt x="120" y="291"/>
                </a:cubicBezTo>
                <a:cubicBezTo>
                  <a:pt x="118" y="293"/>
                  <a:pt x="116" y="294"/>
                  <a:pt x="113" y="295"/>
                </a:cubicBezTo>
                <a:cubicBezTo>
                  <a:pt x="112" y="294"/>
                  <a:pt x="115" y="293"/>
                  <a:pt x="115" y="291"/>
                </a:cubicBezTo>
                <a:cubicBezTo>
                  <a:pt x="108" y="290"/>
                  <a:pt x="104" y="299"/>
                  <a:pt x="96" y="298"/>
                </a:cubicBezTo>
                <a:cubicBezTo>
                  <a:pt x="94" y="300"/>
                  <a:pt x="93" y="301"/>
                  <a:pt x="91" y="303"/>
                </a:cubicBezTo>
                <a:close/>
                <a:moveTo>
                  <a:pt x="260" y="71"/>
                </a:moveTo>
                <a:cubicBezTo>
                  <a:pt x="259" y="71"/>
                  <a:pt x="259" y="72"/>
                  <a:pt x="257" y="72"/>
                </a:cubicBezTo>
                <a:cubicBezTo>
                  <a:pt x="257" y="72"/>
                  <a:pt x="257" y="73"/>
                  <a:pt x="257" y="73"/>
                </a:cubicBezTo>
                <a:cubicBezTo>
                  <a:pt x="254" y="75"/>
                  <a:pt x="252" y="77"/>
                  <a:pt x="250" y="79"/>
                </a:cubicBezTo>
                <a:cubicBezTo>
                  <a:pt x="247" y="80"/>
                  <a:pt x="244" y="81"/>
                  <a:pt x="243" y="84"/>
                </a:cubicBezTo>
                <a:cubicBezTo>
                  <a:pt x="244" y="85"/>
                  <a:pt x="244" y="86"/>
                  <a:pt x="246" y="86"/>
                </a:cubicBezTo>
                <a:cubicBezTo>
                  <a:pt x="252" y="82"/>
                  <a:pt x="257" y="76"/>
                  <a:pt x="260" y="71"/>
                </a:cubicBezTo>
                <a:close/>
                <a:moveTo>
                  <a:pt x="178" y="245"/>
                </a:moveTo>
                <a:cubicBezTo>
                  <a:pt x="179" y="244"/>
                  <a:pt x="178" y="243"/>
                  <a:pt x="178" y="243"/>
                </a:cubicBezTo>
                <a:cubicBezTo>
                  <a:pt x="176" y="242"/>
                  <a:pt x="176" y="243"/>
                  <a:pt x="175" y="243"/>
                </a:cubicBezTo>
                <a:cubicBezTo>
                  <a:pt x="176" y="244"/>
                  <a:pt x="175" y="244"/>
                  <a:pt x="175" y="245"/>
                </a:cubicBezTo>
                <a:cubicBezTo>
                  <a:pt x="176" y="245"/>
                  <a:pt x="178" y="246"/>
                  <a:pt x="178" y="245"/>
                </a:cubicBezTo>
                <a:close/>
                <a:moveTo>
                  <a:pt x="196" y="244"/>
                </a:moveTo>
                <a:cubicBezTo>
                  <a:pt x="192" y="243"/>
                  <a:pt x="186" y="242"/>
                  <a:pt x="182" y="244"/>
                </a:cubicBezTo>
                <a:cubicBezTo>
                  <a:pt x="186" y="246"/>
                  <a:pt x="194" y="246"/>
                  <a:pt x="196" y="244"/>
                </a:cubicBezTo>
                <a:close/>
                <a:moveTo>
                  <a:pt x="273" y="144"/>
                </a:moveTo>
                <a:cubicBezTo>
                  <a:pt x="279" y="143"/>
                  <a:pt x="288" y="145"/>
                  <a:pt x="291" y="139"/>
                </a:cubicBezTo>
                <a:cubicBezTo>
                  <a:pt x="285" y="140"/>
                  <a:pt x="276" y="139"/>
                  <a:pt x="270" y="142"/>
                </a:cubicBezTo>
                <a:cubicBezTo>
                  <a:pt x="271" y="143"/>
                  <a:pt x="272" y="143"/>
                  <a:pt x="273" y="144"/>
                </a:cubicBezTo>
                <a:close/>
                <a:moveTo>
                  <a:pt x="269" y="134"/>
                </a:moveTo>
                <a:cubicBezTo>
                  <a:pt x="268" y="134"/>
                  <a:pt x="266" y="133"/>
                  <a:pt x="265" y="135"/>
                </a:cubicBezTo>
                <a:cubicBezTo>
                  <a:pt x="266" y="136"/>
                  <a:pt x="269" y="136"/>
                  <a:pt x="269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文本框 263"/>
          <p:cNvSpPr txBox="1"/>
          <p:nvPr/>
        </p:nvSpPr>
        <p:spPr>
          <a:xfrm>
            <a:off x="4329752" y="2737476"/>
            <a:ext cx="14315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1" name="文本框 10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3" name="矩形 12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99" y="523078"/>
            <a:ext cx="8482601" cy="5839980"/>
          </a:xfrm>
          <a:prstGeom prst="rect">
            <a:avLst/>
          </a:prstGeom>
        </p:spPr>
      </p:pic>
      <p:sp useBgFill="1">
        <p:nvSpPr>
          <p:cNvPr id="4" name="Freeform 10"/>
          <p:cNvSpPr/>
          <p:nvPr/>
        </p:nvSpPr>
        <p:spPr bwMode="auto">
          <a:xfrm>
            <a:off x="2943052" y="1704792"/>
            <a:ext cx="6249621" cy="3907069"/>
          </a:xfrm>
          <a:custGeom>
            <a:avLst/>
            <a:gdLst>
              <a:gd name="T0" fmla="*/ 73 w 1877"/>
              <a:gd name="T1" fmla="*/ 64 h 1172"/>
              <a:gd name="T2" fmla="*/ 1175 w 1877"/>
              <a:gd name="T3" fmla="*/ 77 h 1172"/>
              <a:gd name="T4" fmla="*/ 1762 w 1877"/>
              <a:gd name="T5" fmla="*/ 215 h 1172"/>
              <a:gd name="T6" fmla="*/ 1819 w 1877"/>
              <a:gd name="T7" fmla="*/ 844 h 1172"/>
              <a:gd name="T8" fmla="*/ 1299 w 1877"/>
              <a:gd name="T9" fmla="*/ 909 h 1172"/>
              <a:gd name="T10" fmla="*/ 1429 w 1877"/>
              <a:gd name="T11" fmla="*/ 1172 h 1172"/>
              <a:gd name="T12" fmla="*/ 912 w 1877"/>
              <a:gd name="T13" fmla="*/ 934 h 1172"/>
              <a:gd name="T14" fmla="*/ 281 w 1877"/>
              <a:gd name="T15" fmla="*/ 918 h 1172"/>
              <a:gd name="T16" fmla="*/ 16 w 1877"/>
              <a:gd name="T17" fmla="*/ 599 h 1172"/>
              <a:gd name="T18" fmla="*/ 60 w 1877"/>
              <a:gd name="T19" fmla="*/ 89 h 1172"/>
              <a:gd name="T20" fmla="*/ 73 w 1877"/>
              <a:gd name="T21" fmla="*/ 64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77" h="1172">
                <a:moveTo>
                  <a:pt x="73" y="64"/>
                </a:moveTo>
                <a:cubicBezTo>
                  <a:pt x="375" y="54"/>
                  <a:pt x="836" y="76"/>
                  <a:pt x="1175" y="77"/>
                </a:cubicBezTo>
                <a:cubicBezTo>
                  <a:pt x="1406" y="82"/>
                  <a:pt x="1670" y="0"/>
                  <a:pt x="1762" y="215"/>
                </a:cubicBezTo>
                <a:cubicBezTo>
                  <a:pt x="1801" y="299"/>
                  <a:pt x="1877" y="769"/>
                  <a:pt x="1819" y="844"/>
                </a:cubicBezTo>
                <a:cubicBezTo>
                  <a:pt x="1749" y="955"/>
                  <a:pt x="1408" y="906"/>
                  <a:pt x="1299" y="909"/>
                </a:cubicBezTo>
                <a:cubicBezTo>
                  <a:pt x="1338" y="993"/>
                  <a:pt x="1390" y="1076"/>
                  <a:pt x="1429" y="1172"/>
                </a:cubicBezTo>
                <a:cubicBezTo>
                  <a:pt x="1221" y="1118"/>
                  <a:pt x="1119" y="964"/>
                  <a:pt x="912" y="934"/>
                </a:cubicBezTo>
                <a:cubicBezTo>
                  <a:pt x="718" y="916"/>
                  <a:pt x="488" y="924"/>
                  <a:pt x="281" y="918"/>
                </a:cubicBezTo>
                <a:cubicBezTo>
                  <a:pt x="51" y="914"/>
                  <a:pt x="0" y="855"/>
                  <a:pt x="16" y="599"/>
                </a:cubicBezTo>
                <a:cubicBezTo>
                  <a:pt x="35" y="429"/>
                  <a:pt x="37" y="265"/>
                  <a:pt x="60" y="89"/>
                </a:cubicBezTo>
                <a:lnTo>
                  <a:pt x="73" y="64"/>
                </a:lnTo>
                <a:close/>
              </a:path>
            </a:pathLst>
          </a:custGeom>
          <a:ln w="57150">
            <a:solidFill>
              <a:schemeClr val="bg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5084060" y="1975654"/>
            <a:ext cx="193947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致谢</a:t>
            </a:r>
            <a:endParaRPr lang="zh-CN" altLang="en-US" sz="60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104314" y="2741676"/>
            <a:ext cx="58989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</a:t>
            </a:r>
            <a:r>
              <a:rPr lang="zh-CN" altLang="en-US" sz="2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团队，特别</a:t>
            </a: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感谢吴老师给与的耐心指导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bg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bg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bg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bg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bg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bg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bg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bg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bg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bg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bg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bg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bg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bg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bg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bg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bg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bg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bg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bg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167" name="矩形 1166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bg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bg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bg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bg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bg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bg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bg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bg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bg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bg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bg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bg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bg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bg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bg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bg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bg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bg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bg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bg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bg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bg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bg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bg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534" name="组合 1533"/>
          <p:cNvGrpSpPr/>
          <p:nvPr/>
        </p:nvGrpSpPr>
        <p:grpSpPr>
          <a:xfrm>
            <a:off x="969801" y="1238235"/>
            <a:ext cx="1108333" cy="4793426"/>
            <a:chOff x="969801" y="1238235"/>
            <a:chExt cx="1108333" cy="4793426"/>
          </a:xfrm>
        </p:grpSpPr>
        <p:sp>
          <p:nvSpPr>
            <p:cNvPr id="1536" name="矩形 1535"/>
            <p:cNvSpPr/>
            <p:nvPr/>
          </p:nvSpPr>
          <p:spPr>
            <a:xfrm>
              <a:off x="969801" y="1238235"/>
              <a:ext cx="1108333" cy="4793426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TextBox 1534"/>
            <p:cNvSpPr txBox="1"/>
            <p:nvPr/>
          </p:nvSpPr>
          <p:spPr>
            <a:xfrm>
              <a:off x="1142966" y="1238235"/>
              <a:ext cx="762005" cy="4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735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赠送精美手绘图标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文本框 60"/>
          <p:cNvSpPr txBox="1"/>
          <p:nvPr/>
        </p:nvSpPr>
        <p:spPr>
          <a:xfrm>
            <a:off x="7061522" y="2119396"/>
            <a:ext cx="3503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7011986" y="3018390"/>
            <a:ext cx="35503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zh-CN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论文综述简介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028109" y="3952383"/>
            <a:ext cx="35350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研究方法过程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7034844" y="4851377"/>
            <a:ext cx="35286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</a:p>
        </p:txBody>
      </p:sp>
      <p:sp>
        <p:nvSpPr>
          <p:cNvPr id="65" name="Freeform 105"/>
          <p:cNvSpPr>
            <a:spLocks noEditPoints="1"/>
          </p:cNvSpPr>
          <p:nvPr/>
        </p:nvSpPr>
        <p:spPr bwMode="auto">
          <a:xfrm>
            <a:off x="6534447" y="2226277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Freeform 105"/>
          <p:cNvSpPr>
            <a:spLocks noEditPoints="1"/>
          </p:cNvSpPr>
          <p:nvPr/>
        </p:nvSpPr>
        <p:spPr bwMode="auto">
          <a:xfrm>
            <a:off x="6534447" y="3110249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Freeform 105"/>
          <p:cNvSpPr>
            <a:spLocks noEditPoints="1"/>
          </p:cNvSpPr>
          <p:nvPr/>
        </p:nvSpPr>
        <p:spPr bwMode="auto">
          <a:xfrm>
            <a:off x="6534447" y="4053678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Freeform 105"/>
          <p:cNvSpPr>
            <a:spLocks noEditPoints="1"/>
          </p:cNvSpPr>
          <p:nvPr/>
        </p:nvSpPr>
        <p:spPr bwMode="auto">
          <a:xfrm>
            <a:off x="6534447" y="4937650"/>
            <a:ext cx="477538" cy="434476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8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" name="组合 68"/>
          <p:cNvGrpSpPr/>
          <p:nvPr/>
        </p:nvGrpSpPr>
        <p:grpSpPr>
          <a:xfrm>
            <a:off x="1068883" y="2091260"/>
            <a:ext cx="4756185" cy="3391776"/>
            <a:chOff x="534309" y="1900078"/>
            <a:chExt cx="5605858" cy="3997703"/>
          </a:xfrm>
        </p:grpSpPr>
        <p:grpSp>
          <p:nvGrpSpPr>
            <p:cNvPr id="70" name="组合 69"/>
            <p:cNvGrpSpPr/>
            <p:nvPr/>
          </p:nvGrpSpPr>
          <p:grpSpPr>
            <a:xfrm>
              <a:off x="534309" y="1900078"/>
              <a:ext cx="5605858" cy="3997703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1" name="文本框 70"/>
            <p:cNvSpPr txBox="1"/>
            <p:nvPr/>
          </p:nvSpPr>
          <p:spPr>
            <a:xfrm>
              <a:off x="1576942" y="2237801"/>
              <a:ext cx="3442948" cy="1704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88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目录</a:t>
              </a:r>
              <a:endParaRPr lang="zh-CN" altLang="en-US" sz="88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roup 348"/>
          <p:cNvGrpSpPr>
            <a:grpSpLocks noChangeAspect="1"/>
          </p:cNvGrpSpPr>
          <p:nvPr/>
        </p:nvGrpSpPr>
        <p:grpSpPr bwMode="auto">
          <a:xfrm rot="1409239">
            <a:off x="1376125" y="3315202"/>
            <a:ext cx="5844506" cy="3038739"/>
            <a:chOff x="548" y="1708"/>
            <a:chExt cx="3412" cy="1774"/>
          </a:xfrm>
        </p:grpSpPr>
        <p:sp>
          <p:nvSpPr>
            <p:cNvPr id="353" name="Freeform 349"/>
            <p:cNvSpPr/>
            <p:nvPr/>
          </p:nvSpPr>
          <p:spPr bwMode="auto">
            <a:xfrm>
              <a:off x="2546" y="2780"/>
              <a:ext cx="31" cy="7"/>
            </a:xfrm>
            <a:custGeom>
              <a:avLst/>
              <a:gdLst>
                <a:gd name="T0" fmla="*/ 12 w 13"/>
                <a:gd name="T1" fmla="*/ 1 h 3"/>
                <a:gd name="T2" fmla="*/ 1 w 13"/>
                <a:gd name="T3" fmla="*/ 1 h 3"/>
                <a:gd name="T4" fmla="*/ 1 w 13"/>
                <a:gd name="T5" fmla="*/ 3 h 3"/>
                <a:gd name="T6" fmla="*/ 12 w 13"/>
                <a:gd name="T7" fmla="*/ 2 h 3"/>
                <a:gd name="T8" fmla="*/ 12 w 1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9" y="0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50"/>
            <p:cNvSpPr/>
            <p:nvPr/>
          </p:nvSpPr>
          <p:spPr bwMode="auto">
            <a:xfrm>
              <a:off x="2561" y="2825"/>
              <a:ext cx="26" cy="24"/>
            </a:xfrm>
            <a:custGeom>
              <a:avLst/>
              <a:gdLst>
                <a:gd name="T0" fmla="*/ 9 w 11"/>
                <a:gd name="T1" fmla="*/ 1 h 10"/>
                <a:gd name="T2" fmla="*/ 1 w 11"/>
                <a:gd name="T3" fmla="*/ 8 h 10"/>
                <a:gd name="T4" fmla="*/ 2 w 11"/>
                <a:gd name="T5" fmla="*/ 10 h 10"/>
                <a:gd name="T6" fmla="*/ 10 w 11"/>
                <a:gd name="T7" fmla="*/ 2 h 10"/>
                <a:gd name="T8" fmla="*/ 9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"/>
                  </a:moveTo>
                  <a:cubicBezTo>
                    <a:pt x="7" y="4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5" y="8"/>
                    <a:pt x="8" y="5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51"/>
            <p:cNvSpPr/>
            <p:nvPr/>
          </p:nvSpPr>
          <p:spPr bwMode="auto">
            <a:xfrm>
              <a:off x="2624" y="2856"/>
              <a:ext cx="12" cy="31"/>
            </a:xfrm>
            <a:custGeom>
              <a:avLst/>
              <a:gdLst>
                <a:gd name="T0" fmla="*/ 3 w 5"/>
                <a:gd name="T1" fmla="*/ 1 h 13"/>
                <a:gd name="T2" fmla="*/ 0 w 5"/>
                <a:gd name="T3" fmla="*/ 11 h 13"/>
                <a:gd name="T4" fmla="*/ 2 w 5"/>
                <a:gd name="T5" fmla="*/ 12 h 13"/>
                <a:gd name="T6" fmla="*/ 5 w 5"/>
                <a:gd name="T7" fmla="*/ 1 h 13"/>
                <a:gd name="T8" fmla="*/ 3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1"/>
                  </a:moveTo>
                  <a:cubicBezTo>
                    <a:pt x="3" y="4"/>
                    <a:pt x="1" y="8"/>
                    <a:pt x="0" y="11"/>
                  </a:cubicBezTo>
                  <a:cubicBezTo>
                    <a:pt x="0" y="12"/>
                    <a:pt x="2" y="13"/>
                    <a:pt x="2" y="12"/>
                  </a:cubicBezTo>
                  <a:cubicBezTo>
                    <a:pt x="3" y="8"/>
                    <a:pt x="5" y="5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52"/>
            <p:cNvSpPr/>
            <p:nvPr/>
          </p:nvSpPr>
          <p:spPr bwMode="auto">
            <a:xfrm>
              <a:off x="2703" y="2861"/>
              <a:ext cx="14" cy="21"/>
            </a:xfrm>
            <a:custGeom>
              <a:avLst/>
              <a:gdLst>
                <a:gd name="T0" fmla="*/ 1 w 6"/>
                <a:gd name="T1" fmla="*/ 2 h 9"/>
                <a:gd name="T2" fmla="*/ 4 w 6"/>
                <a:gd name="T3" fmla="*/ 8 h 9"/>
                <a:gd name="T4" fmla="*/ 5 w 6"/>
                <a:gd name="T5" fmla="*/ 7 h 9"/>
                <a:gd name="T6" fmla="*/ 2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4" y="8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53"/>
            <p:cNvSpPr/>
            <p:nvPr/>
          </p:nvSpPr>
          <p:spPr bwMode="auto">
            <a:xfrm>
              <a:off x="2738" y="2818"/>
              <a:ext cx="31" cy="12"/>
            </a:xfrm>
            <a:custGeom>
              <a:avLst/>
              <a:gdLst>
                <a:gd name="T0" fmla="*/ 2 w 13"/>
                <a:gd name="T1" fmla="*/ 4 h 5"/>
                <a:gd name="T2" fmla="*/ 12 w 13"/>
                <a:gd name="T3" fmla="*/ 2 h 5"/>
                <a:gd name="T4" fmla="*/ 11 w 13"/>
                <a:gd name="T5" fmla="*/ 0 h 5"/>
                <a:gd name="T6" fmla="*/ 1 w 13"/>
                <a:gd name="T7" fmla="*/ 3 h 5"/>
                <a:gd name="T8" fmla="*/ 2 w 1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5" y="4"/>
                    <a:pt x="8" y="3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54"/>
            <p:cNvSpPr/>
            <p:nvPr/>
          </p:nvSpPr>
          <p:spPr bwMode="auto">
            <a:xfrm>
              <a:off x="2303" y="2474"/>
              <a:ext cx="651" cy="199"/>
            </a:xfrm>
            <a:custGeom>
              <a:avLst/>
              <a:gdLst>
                <a:gd name="T0" fmla="*/ 1 w 275"/>
                <a:gd name="T1" fmla="*/ 45 h 84"/>
                <a:gd name="T2" fmla="*/ 28 w 275"/>
                <a:gd name="T3" fmla="*/ 64 h 84"/>
                <a:gd name="T4" fmla="*/ 100 w 275"/>
                <a:gd name="T5" fmla="*/ 78 h 84"/>
                <a:gd name="T6" fmla="*/ 188 w 275"/>
                <a:gd name="T7" fmla="*/ 84 h 84"/>
                <a:gd name="T8" fmla="*/ 254 w 275"/>
                <a:gd name="T9" fmla="*/ 74 h 84"/>
                <a:gd name="T10" fmla="*/ 270 w 275"/>
                <a:gd name="T11" fmla="*/ 46 h 84"/>
                <a:gd name="T12" fmla="*/ 217 w 275"/>
                <a:gd name="T13" fmla="*/ 10 h 84"/>
                <a:gd name="T14" fmla="*/ 112 w 275"/>
                <a:gd name="T15" fmla="*/ 2 h 84"/>
                <a:gd name="T16" fmla="*/ 21 w 275"/>
                <a:gd name="T17" fmla="*/ 22 h 84"/>
                <a:gd name="T18" fmla="*/ 6 w 275"/>
                <a:gd name="T19" fmla="*/ 32 h 84"/>
                <a:gd name="T20" fmla="*/ 1 w 275"/>
                <a:gd name="T21" fmla="*/ 45 h 84"/>
                <a:gd name="T22" fmla="*/ 5 w 275"/>
                <a:gd name="T23" fmla="*/ 45 h 84"/>
                <a:gd name="T24" fmla="*/ 10 w 275"/>
                <a:gd name="T25" fmla="*/ 34 h 84"/>
                <a:gd name="T26" fmla="*/ 26 w 275"/>
                <a:gd name="T27" fmla="*/ 24 h 84"/>
                <a:gd name="T28" fmla="*/ 70 w 275"/>
                <a:gd name="T29" fmla="*/ 11 h 84"/>
                <a:gd name="T30" fmla="*/ 181 w 275"/>
                <a:gd name="T31" fmla="*/ 7 h 84"/>
                <a:gd name="T32" fmla="*/ 262 w 275"/>
                <a:gd name="T33" fmla="*/ 39 h 84"/>
                <a:gd name="T34" fmla="*/ 267 w 275"/>
                <a:gd name="T35" fmla="*/ 59 h 84"/>
                <a:gd name="T36" fmla="*/ 250 w 275"/>
                <a:gd name="T37" fmla="*/ 71 h 84"/>
                <a:gd name="T38" fmla="*/ 188 w 275"/>
                <a:gd name="T39" fmla="*/ 80 h 84"/>
                <a:gd name="T40" fmla="*/ 107 w 275"/>
                <a:gd name="T41" fmla="*/ 75 h 84"/>
                <a:gd name="T42" fmla="*/ 36 w 275"/>
                <a:gd name="T43" fmla="*/ 62 h 84"/>
                <a:gd name="T44" fmla="*/ 5 w 275"/>
                <a:gd name="T45" fmla="*/ 45 h 84"/>
                <a:gd name="T46" fmla="*/ 1 w 275"/>
                <a:gd name="T47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84">
                  <a:moveTo>
                    <a:pt x="1" y="45"/>
                  </a:moveTo>
                  <a:cubicBezTo>
                    <a:pt x="0" y="56"/>
                    <a:pt x="21" y="61"/>
                    <a:pt x="28" y="64"/>
                  </a:cubicBezTo>
                  <a:cubicBezTo>
                    <a:pt x="52" y="71"/>
                    <a:pt x="76" y="75"/>
                    <a:pt x="100" y="78"/>
                  </a:cubicBezTo>
                  <a:cubicBezTo>
                    <a:pt x="129" y="82"/>
                    <a:pt x="158" y="84"/>
                    <a:pt x="188" y="84"/>
                  </a:cubicBezTo>
                  <a:cubicBezTo>
                    <a:pt x="209" y="83"/>
                    <a:pt x="233" y="82"/>
                    <a:pt x="254" y="74"/>
                  </a:cubicBezTo>
                  <a:cubicBezTo>
                    <a:pt x="266" y="69"/>
                    <a:pt x="275" y="60"/>
                    <a:pt x="270" y="46"/>
                  </a:cubicBezTo>
                  <a:cubicBezTo>
                    <a:pt x="262" y="24"/>
                    <a:pt x="238" y="15"/>
                    <a:pt x="217" y="10"/>
                  </a:cubicBezTo>
                  <a:cubicBezTo>
                    <a:pt x="183" y="1"/>
                    <a:pt x="147" y="0"/>
                    <a:pt x="112" y="2"/>
                  </a:cubicBezTo>
                  <a:cubicBezTo>
                    <a:pt x="81" y="4"/>
                    <a:pt x="49" y="9"/>
                    <a:pt x="21" y="22"/>
                  </a:cubicBezTo>
                  <a:cubicBezTo>
                    <a:pt x="16" y="25"/>
                    <a:pt x="11" y="28"/>
                    <a:pt x="6" y="32"/>
                  </a:cubicBezTo>
                  <a:cubicBezTo>
                    <a:pt x="2" y="36"/>
                    <a:pt x="2" y="39"/>
                    <a:pt x="1" y="45"/>
                  </a:cubicBezTo>
                  <a:cubicBezTo>
                    <a:pt x="1" y="48"/>
                    <a:pt x="5" y="48"/>
                    <a:pt x="5" y="45"/>
                  </a:cubicBezTo>
                  <a:cubicBezTo>
                    <a:pt x="6" y="39"/>
                    <a:pt x="6" y="38"/>
                    <a:pt x="10" y="34"/>
                  </a:cubicBezTo>
                  <a:cubicBezTo>
                    <a:pt x="15" y="30"/>
                    <a:pt x="20" y="27"/>
                    <a:pt x="26" y="24"/>
                  </a:cubicBezTo>
                  <a:cubicBezTo>
                    <a:pt x="39" y="18"/>
                    <a:pt x="55" y="14"/>
                    <a:pt x="70" y="11"/>
                  </a:cubicBezTo>
                  <a:cubicBezTo>
                    <a:pt x="106" y="4"/>
                    <a:pt x="144" y="3"/>
                    <a:pt x="181" y="7"/>
                  </a:cubicBezTo>
                  <a:cubicBezTo>
                    <a:pt x="207" y="10"/>
                    <a:pt x="246" y="15"/>
                    <a:pt x="262" y="39"/>
                  </a:cubicBezTo>
                  <a:cubicBezTo>
                    <a:pt x="266" y="45"/>
                    <a:pt x="270" y="52"/>
                    <a:pt x="267" y="59"/>
                  </a:cubicBezTo>
                  <a:cubicBezTo>
                    <a:pt x="264" y="65"/>
                    <a:pt x="256" y="69"/>
                    <a:pt x="250" y="71"/>
                  </a:cubicBezTo>
                  <a:cubicBezTo>
                    <a:pt x="230" y="79"/>
                    <a:pt x="208" y="79"/>
                    <a:pt x="188" y="80"/>
                  </a:cubicBezTo>
                  <a:cubicBezTo>
                    <a:pt x="161" y="80"/>
                    <a:pt x="134" y="78"/>
                    <a:pt x="107" y="75"/>
                  </a:cubicBezTo>
                  <a:cubicBezTo>
                    <a:pt x="83" y="72"/>
                    <a:pt x="59" y="68"/>
                    <a:pt x="36" y="62"/>
                  </a:cubicBezTo>
                  <a:cubicBezTo>
                    <a:pt x="31" y="60"/>
                    <a:pt x="4" y="54"/>
                    <a:pt x="5" y="45"/>
                  </a:cubicBezTo>
                  <a:cubicBezTo>
                    <a:pt x="5" y="43"/>
                    <a:pt x="2" y="43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55"/>
            <p:cNvSpPr/>
            <p:nvPr/>
          </p:nvSpPr>
          <p:spPr bwMode="auto">
            <a:xfrm>
              <a:off x="2307" y="2543"/>
              <a:ext cx="647" cy="429"/>
            </a:xfrm>
            <a:custGeom>
              <a:avLst/>
              <a:gdLst>
                <a:gd name="T0" fmla="*/ 0 w 273"/>
                <a:gd name="T1" fmla="*/ 19 h 181"/>
                <a:gd name="T2" fmla="*/ 21 w 273"/>
                <a:gd name="T3" fmla="*/ 96 h 181"/>
                <a:gd name="T4" fmla="*/ 41 w 273"/>
                <a:gd name="T5" fmla="*/ 134 h 181"/>
                <a:gd name="T6" fmla="*/ 63 w 273"/>
                <a:gd name="T7" fmla="*/ 162 h 181"/>
                <a:gd name="T8" fmla="*/ 119 w 273"/>
                <a:gd name="T9" fmla="*/ 178 h 181"/>
                <a:gd name="T10" fmla="*/ 176 w 273"/>
                <a:gd name="T11" fmla="*/ 181 h 181"/>
                <a:gd name="T12" fmla="*/ 227 w 273"/>
                <a:gd name="T13" fmla="*/ 174 h 181"/>
                <a:gd name="T14" fmla="*/ 248 w 273"/>
                <a:gd name="T15" fmla="*/ 146 h 181"/>
                <a:gd name="T16" fmla="*/ 273 w 273"/>
                <a:gd name="T17" fmla="*/ 45 h 181"/>
                <a:gd name="T18" fmla="*/ 258 w 273"/>
                <a:gd name="T19" fmla="*/ 2 h 181"/>
                <a:gd name="T20" fmla="*/ 256 w 273"/>
                <a:gd name="T21" fmla="*/ 5 h 181"/>
                <a:gd name="T22" fmla="*/ 269 w 273"/>
                <a:gd name="T23" fmla="*/ 43 h 181"/>
                <a:gd name="T24" fmla="*/ 260 w 273"/>
                <a:gd name="T25" fmla="*/ 98 h 181"/>
                <a:gd name="T26" fmla="*/ 242 w 273"/>
                <a:gd name="T27" fmla="*/ 149 h 181"/>
                <a:gd name="T28" fmla="*/ 232 w 273"/>
                <a:gd name="T29" fmla="*/ 165 h 181"/>
                <a:gd name="T30" fmla="*/ 212 w 273"/>
                <a:gd name="T31" fmla="*/ 175 h 181"/>
                <a:gd name="T32" fmla="*/ 149 w 273"/>
                <a:gd name="T33" fmla="*/ 177 h 181"/>
                <a:gd name="T34" fmla="*/ 87 w 273"/>
                <a:gd name="T35" fmla="*/ 169 h 181"/>
                <a:gd name="T36" fmla="*/ 35 w 273"/>
                <a:gd name="T37" fmla="*/ 113 h 181"/>
                <a:gd name="T38" fmla="*/ 4 w 273"/>
                <a:gd name="T39" fmla="*/ 26 h 181"/>
                <a:gd name="T40" fmla="*/ 4 w 273"/>
                <a:gd name="T41" fmla="*/ 19 h 181"/>
                <a:gd name="T42" fmla="*/ 0 w 273"/>
                <a:gd name="T43" fmla="*/ 1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3" h="181">
                  <a:moveTo>
                    <a:pt x="0" y="19"/>
                  </a:moveTo>
                  <a:cubicBezTo>
                    <a:pt x="0" y="47"/>
                    <a:pt x="10" y="72"/>
                    <a:pt x="21" y="96"/>
                  </a:cubicBezTo>
                  <a:cubicBezTo>
                    <a:pt x="28" y="109"/>
                    <a:pt x="35" y="121"/>
                    <a:pt x="41" y="134"/>
                  </a:cubicBezTo>
                  <a:cubicBezTo>
                    <a:pt x="47" y="145"/>
                    <a:pt x="53" y="154"/>
                    <a:pt x="63" y="162"/>
                  </a:cubicBezTo>
                  <a:cubicBezTo>
                    <a:pt x="78" y="174"/>
                    <a:pt x="99" y="177"/>
                    <a:pt x="119" y="178"/>
                  </a:cubicBezTo>
                  <a:cubicBezTo>
                    <a:pt x="138" y="180"/>
                    <a:pt x="157" y="181"/>
                    <a:pt x="176" y="181"/>
                  </a:cubicBezTo>
                  <a:cubicBezTo>
                    <a:pt x="193" y="181"/>
                    <a:pt x="212" y="181"/>
                    <a:pt x="227" y="174"/>
                  </a:cubicBezTo>
                  <a:cubicBezTo>
                    <a:pt x="238" y="169"/>
                    <a:pt x="243" y="156"/>
                    <a:pt x="248" y="146"/>
                  </a:cubicBezTo>
                  <a:cubicBezTo>
                    <a:pt x="262" y="115"/>
                    <a:pt x="272" y="79"/>
                    <a:pt x="273" y="45"/>
                  </a:cubicBezTo>
                  <a:cubicBezTo>
                    <a:pt x="273" y="30"/>
                    <a:pt x="272" y="10"/>
                    <a:pt x="258" y="2"/>
                  </a:cubicBezTo>
                  <a:cubicBezTo>
                    <a:pt x="256" y="0"/>
                    <a:pt x="254" y="4"/>
                    <a:pt x="256" y="5"/>
                  </a:cubicBezTo>
                  <a:cubicBezTo>
                    <a:pt x="268" y="12"/>
                    <a:pt x="269" y="30"/>
                    <a:pt x="269" y="43"/>
                  </a:cubicBezTo>
                  <a:cubicBezTo>
                    <a:pt x="269" y="61"/>
                    <a:pt x="265" y="80"/>
                    <a:pt x="260" y="98"/>
                  </a:cubicBezTo>
                  <a:cubicBezTo>
                    <a:pt x="256" y="116"/>
                    <a:pt x="250" y="133"/>
                    <a:pt x="242" y="149"/>
                  </a:cubicBezTo>
                  <a:cubicBezTo>
                    <a:pt x="239" y="155"/>
                    <a:pt x="236" y="160"/>
                    <a:pt x="232" y="165"/>
                  </a:cubicBezTo>
                  <a:cubicBezTo>
                    <a:pt x="227" y="171"/>
                    <a:pt x="219" y="173"/>
                    <a:pt x="212" y="175"/>
                  </a:cubicBezTo>
                  <a:cubicBezTo>
                    <a:pt x="191" y="179"/>
                    <a:pt x="169" y="178"/>
                    <a:pt x="149" y="177"/>
                  </a:cubicBezTo>
                  <a:cubicBezTo>
                    <a:pt x="128" y="175"/>
                    <a:pt x="107" y="175"/>
                    <a:pt x="87" y="169"/>
                  </a:cubicBezTo>
                  <a:cubicBezTo>
                    <a:pt x="59" y="162"/>
                    <a:pt x="48" y="137"/>
                    <a:pt x="35" y="113"/>
                  </a:cubicBezTo>
                  <a:cubicBezTo>
                    <a:pt x="20" y="86"/>
                    <a:pt x="6" y="58"/>
                    <a:pt x="4" y="26"/>
                  </a:cubicBezTo>
                  <a:cubicBezTo>
                    <a:pt x="4" y="24"/>
                    <a:pt x="4" y="22"/>
                    <a:pt x="4" y="19"/>
                  </a:cubicBezTo>
                  <a:cubicBezTo>
                    <a:pt x="4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6"/>
            <p:cNvSpPr/>
            <p:nvPr/>
          </p:nvSpPr>
          <p:spPr bwMode="auto">
            <a:xfrm>
              <a:off x="2317" y="2557"/>
              <a:ext cx="615" cy="67"/>
            </a:xfrm>
            <a:custGeom>
              <a:avLst/>
              <a:gdLst>
                <a:gd name="T0" fmla="*/ 5 w 260"/>
                <a:gd name="T1" fmla="*/ 21 h 28"/>
                <a:gd name="T2" fmla="*/ 126 w 260"/>
                <a:gd name="T3" fmla="*/ 7 h 28"/>
                <a:gd name="T4" fmla="*/ 196 w 260"/>
                <a:gd name="T5" fmla="*/ 9 h 28"/>
                <a:gd name="T6" fmla="*/ 257 w 260"/>
                <a:gd name="T7" fmla="*/ 27 h 28"/>
                <a:gd name="T8" fmla="*/ 258 w 260"/>
                <a:gd name="T9" fmla="*/ 24 h 28"/>
                <a:gd name="T10" fmla="*/ 194 w 260"/>
                <a:gd name="T11" fmla="*/ 4 h 28"/>
                <a:gd name="T12" fmla="*/ 123 w 260"/>
                <a:gd name="T13" fmla="*/ 3 h 28"/>
                <a:gd name="T14" fmla="*/ 3 w 260"/>
                <a:gd name="T15" fmla="*/ 18 h 28"/>
                <a:gd name="T16" fmla="*/ 5 w 260"/>
                <a:gd name="T1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8">
                  <a:moveTo>
                    <a:pt x="5" y="21"/>
                  </a:moveTo>
                  <a:cubicBezTo>
                    <a:pt x="42" y="3"/>
                    <a:pt x="86" y="7"/>
                    <a:pt x="126" y="7"/>
                  </a:cubicBezTo>
                  <a:cubicBezTo>
                    <a:pt x="150" y="7"/>
                    <a:pt x="173" y="5"/>
                    <a:pt x="196" y="9"/>
                  </a:cubicBezTo>
                  <a:cubicBezTo>
                    <a:pt x="217" y="12"/>
                    <a:pt x="238" y="19"/>
                    <a:pt x="257" y="27"/>
                  </a:cubicBezTo>
                  <a:cubicBezTo>
                    <a:pt x="259" y="28"/>
                    <a:pt x="260" y="25"/>
                    <a:pt x="258" y="24"/>
                  </a:cubicBezTo>
                  <a:cubicBezTo>
                    <a:pt x="237" y="15"/>
                    <a:pt x="216" y="8"/>
                    <a:pt x="194" y="4"/>
                  </a:cubicBezTo>
                  <a:cubicBezTo>
                    <a:pt x="170" y="0"/>
                    <a:pt x="146" y="3"/>
                    <a:pt x="123" y="3"/>
                  </a:cubicBezTo>
                  <a:cubicBezTo>
                    <a:pt x="83" y="3"/>
                    <a:pt x="40" y="0"/>
                    <a:pt x="3" y="18"/>
                  </a:cubicBezTo>
                  <a:cubicBezTo>
                    <a:pt x="0" y="19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7"/>
            <p:cNvSpPr/>
            <p:nvPr/>
          </p:nvSpPr>
          <p:spPr bwMode="auto">
            <a:xfrm>
              <a:off x="2523" y="2187"/>
              <a:ext cx="130" cy="209"/>
            </a:xfrm>
            <a:custGeom>
              <a:avLst/>
              <a:gdLst>
                <a:gd name="T0" fmla="*/ 24 w 55"/>
                <a:gd name="T1" fmla="*/ 85 h 88"/>
                <a:gd name="T2" fmla="*/ 35 w 55"/>
                <a:gd name="T3" fmla="*/ 57 h 88"/>
                <a:gd name="T4" fmla="*/ 50 w 55"/>
                <a:gd name="T5" fmla="*/ 33 h 88"/>
                <a:gd name="T6" fmla="*/ 16 w 55"/>
                <a:gd name="T7" fmla="*/ 0 h 88"/>
                <a:gd name="T8" fmla="*/ 15 w 55"/>
                <a:gd name="T9" fmla="*/ 4 h 88"/>
                <a:gd name="T10" fmla="*/ 30 w 55"/>
                <a:gd name="T11" fmla="*/ 15 h 88"/>
                <a:gd name="T12" fmla="*/ 25 w 55"/>
                <a:gd name="T13" fmla="*/ 25 h 88"/>
                <a:gd name="T14" fmla="*/ 12 w 55"/>
                <a:gd name="T15" fmla="*/ 38 h 88"/>
                <a:gd name="T16" fmla="*/ 19 w 55"/>
                <a:gd name="T17" fmla="*/ 82 h 88"/>
                <a:gd name="T18" fmla="*/ 23 w 55"/>
                <a:gd name="T19" fmla="*/ 81 h 88"/>
                <a:gd name="T20" fmla="*/ 11 w 55"/>
                <a:gd name="T21" fmla="*/ 48 h 88"/>
                <a:gd name="T22" fmla="*/ 29 w 55"/>
                <a:gd name="T23" fmla="*/ 26 h 88"/>
                <a:gd name="T24" fmla="*/ 16 w 55"/>
                <a:gd name="T25" fmla="*/ 0 h 88"/>
                <a:gd name="T26" fmla="*/ 15 w 55"/>
                <a:gd name="T27" fmla="*/ 4 h 88"/>
                <a:gd name="T28" fmla="*/ 44 w 55"/>
                <a:gd name="T29" fmla="*/ 19 h 88"/>
                <a:gd name="T30" fmla="*/ 35 w 55"/>
                <a:gd name="T31" fmla="*/ 52 h 88"/>
                <a:gd name="T32" fmla="*/ 20 w 55"/>
                <a:gd name="T33" fmla="*/ 86 h 88"/>
                <a:gd name="T34" fmla="*/ 24 w 55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8">
                  <a:moveTo>
                    <a:pt x="24" y="85"/>
                  </a:moveTo>
                  <a:cubicBezTo>
                    <a:pt x="19" y="72"/>
                    <a:pt x="25" y="65"/>
                    <a:pt x="35" y="57"/>
                  </a:cubicBezTo>
                  <a:cubicBezTo>
                    <a:pt x="42" y="51"/>
                    <a:pt x="48" y="44"/>
                    <a:pt x="50" y="33"/>
                  </a:cubicBezTo>
                  <a:cubicBezTo>
                    <a:pt x="55" y="13"/>
                    <a:pt x="32" y="3"/>
                    <a:pt x="16" y="0"/>
                  </a:cubicBezTo>
                  <a:cubicBezTo>
                    <a:pt x="14" y="0"/>
                    <a:pt x="13" y="3"/>
                    <a:pt x="15" y="4"/>
                  </a:cubicBezTo>
                  <a:cubicBezTo>
                    <a:pt x="20" y="6"/>
                    <a:pt x="30" y="8"/>
                    <a:pt x="30" y="15"/>
                  </a:cubicBezTo>
                  <a:cubicBezTo>
                    <a:pt x="31" y="18"/>
                    <a:pt x="27" y="22"/>
                    <a:pt x="25" y="25"/>
                  </a:cubicBezTo>
                  <a:cubicBezTo>
                    <a:pt x="21" y="29"/>
                    <a:pt x="15" y="33"/>
                    <a:pt x="12" y="38"/>
                  </a:cubicBezTo>
                  <a:cubicBezTo>
                    <a:pt x="0" y="54"/>
                    <a:pt x="14" y="67"/>
                    <a:pt x="19" y="82"/>
                  </a:cubicBezTo>
                  <a:cubicBezTo>
                    <a:pt x="20" y="84"/>
                    <a:pt x="24" y="83"/>
                    <a:pt x="23" y="81"/>
                  </a:cubicBezTo>
                  <a:cubicBezTo>
                    <a:pt x="19" y="70"/>
                    <a:pt x="9" y="60"/>
                    <a:pt x="11" y="48"/>
                  </a:cubicBezTo>
                  <a:cubicBezTo>
                    <a:pt x="13" y="39"/>
                    <a:pt x="23" y="32"/>
                    <a:pt x="29" y="26"/>
                  </a:cubicBezTo>
                  <a:cubicBezTo>
                    <a:pt x="40" y="13"/>
                    <a:pt x="30" y="5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6" y="6"/>
                    <a:pt x="37" y="10"/>
                    <a:pt x="44" y="19"/>
                  </a:cubicBezTo>
                  <a:cubicBezTo>
                    <a:pt x="52" y="30"/>
                    <a:pt x="44" y="44"/>
                    <a:pt x="35" y="52"/>
                  </a:cubicBezTo>
                  <a:cubicBezTo>
                    <a:pt x="24" y="62"/>
                    <a:pt x="13" y="70"/>
                    <a:pt x="20" y="86"/>
                  </a:cubicBezTo>
                  <a:cubicBezTo>
                    <a:pt x="21" y="88"/>
                    <a:pt x="25" y="87"/>
                    <a:pt x="2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8"/>
            <p:cNvSpPr/>
            <p:nvPr/>
          </p:nvSpPr>
          <p:spPr bwMode="auto">
            <a:xfrm>
              <a:off x="2653" y="2109"/>
              <a:ext cx="199" cy="313"/>
            </a:xfrm>
            <a:custGeom>
              <a:avLst/>
              <a:gdLst>
                <a:gd name="T0" fmla="*/ 3 w 84"/>
                <a:gd name="T1" fmla="*/ 9 h 132"/>
                <a:gd name="T2" fmla="*/ 38 w 84"/>
                <a:gd name="T3" fmla="*/ 32 h 132"/>
                <a:gd name="T4" fmla="*/ 16 w 84"/>
                <a:gd name="T5" fmla="*/ 70 h 132"/>
                <a:gd name="T6" fmla="*/ 6 w 84"/>
                <a:gd name="T7" fmla="*/ 107 h 132"/>
                <a:gd name="T8" fmla="*/ 38 w 84"/>
                <a:gd name="T9" fmla="*/ 131 h 132"/>
                <a:gd name="T10" fmla="*/ 40 w 84"/>
                <a:gd name="T11" fmla="*/ 128 h 132"/>
                <a:gd name="T12" fmla="*/ 75 w 84"/>
                <a:gd name="T13" fmla="*/ 40 h 132"/>
                <a:gd name="T14" fmla="*/ 4 w 84"/>
                <a:gd name="T15" fmla="*/ 5 h 132"/>
                <a:gd name="T16" fmla="*/ 5 w 84"/>
                <a:gd name="T17" fmla="*/ 9 h 132"/>
                <a:gd name="T18" fmla="*/ 56 w 84"/>
                <a:gd name="T19" fmla="*/ 11 h 132"/>
                <a:gd name="T20" fmla="*/ 72 w 84"/>
                <a:gd name="T21" fmla="*/ 33 h 132"/>
                <a:gd name="T22" fmla="*/ 61 w 84"/>
                <a:gd name="T23" fmla="*/ 57 h 132"/>
                <a:gd name="T24" fmla="*/ 38 w 84"/>
                <a:gd name="T25" fmla="*/ 131 h 132"/>
                <a:gd name="T26" fmla="*/ 39 w 84"/>
                <a:gd name="T27" fmla="*/ 127 h 132"/>
                <a:gd name="T28" fmla="*/ 10 w 84"/>
                <a:gd name="T29" fmla="*/ 90 h 132"/>
                <a:gd name="T30" fmla="*/ 37 w 84"/>
                <a:gd name="T31" fmla="*/ 45 h 132"/>
                <a:gd name="T32" fmla="*/ 39 w 84"/>
                <a:gd name="T33" fmla="*/ 19 h 132"/>
                <a:gd name="T34" fmla="*/ 3 w 84"/>
                <a:gd name="T35" fmla="*/ 5 h 132"/>
                <a:gd name="T36" fmla="*/ 3 w 84"/>
                <a:gd name="T37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32">
                  <a:moveTo>
                    <a:pt x="3" y="9"/>
                  </a:moveTo>
                  <a:cubicBezTo>
                    <a:pt x="16" y="10"/>
                    <a:pt x="40" y="14"/>
                    <a:pt x="38" y="32"/>
                  </a:cubicBezTo>
                  <a:cubicBezTo>
                    <a:pt x="35" y="47"/>
                    <a:pt x="24" y="59"/>
                    <a:pt x="16" y="70"/>
                  </a:cubicBezTo>
                  <a:cubicBezTo>
                    <a:pt x="8" y="81"/>
                    <a:pt x="2" y="94"/>
                    <a:pt x="6" y="107"/>
                  </a:cubicBezTo>
                  <a:cubicBezTo>
                    <a:pt x="10" y="121"/>
                    <a:pt x="26" y="127"/>
                    <a:pt x="38" y="131"/>
                  </a:cubicBezTo>
                  <a:cubicBezTo>
                    <a:pt x="40" y="132"/>
                    <a:pt x="42" y="129"/>
                    <a:pt x="40" y="128"/>
                  </a:cubicBezTo>
                  <a:cubicBezTo>
                    <a:pt x="0" y="96"/>
                    <a:pt x="69" y="70"/>
                    <a:pt x="75" y="40"/>
                  </a:cubicBezTo>
                  <a:cubicBezTo>
                    <a:pt x="84" y="0"/>
                    <a:pt x="28" y="1"/>
                    <a:pt x="4" y="5"/>
                  </a:cubicBezTo>
                  <a:cubicBezTo>
                    <a:pt x="1" y="5"/>
                    <a:pt x="2" y="9"/>
                    <a:pt x="5" y="9"/>
                  </a:cubicBezTo>
                  <a:cubicBezTo>
                    <a:pt x="21" y="6"/>
                    <a:pt x="40" y="5"/>
                    <a:pt x="56" y="11"/>
                  </a:cubicBezTo>
                  <a:cubicBezTo>
                    <a:pt x="66" y="15"/>
                    <a:pt x="72" y="22"/>
                    <a:pt x="72" y="33"/>
                  </a:cubicBezTo>
                  <a:cubicBezTo>
                    <a:pt x="73" y="42"/>
                    <a:pt x="67" y="50"/>
                    <a:pt x="61" y="57"/>
                  </a:cubicBezTo>
                  <a:cubicBezTo>
                    <a:pt x="42" y="77"/>
                    <a:pt x="4" y="105"/>
                    <a:pt x="38" y="131"/>
                  </a:cubicBezTo>
                  <a:cubicBezTo>
                    <a:pt x="38" y="130"/>
                    <a:pt x="39" y="128"/>
                    <a:pt x="39" y="127"/>
                  </a:cubicBezTo>
                  <a:cubicBezTo>
                    <a:pt x="21" y="122"/>
                    <a:pt x="4" y="111"/>
                    <a:pt x="10" y="90"/>
                  </a:cubicBezTo>
                  <a:cubicBezTo>
                    <a:pt x="15" y="73"/>
                    <a:pt x="29" y="60"/>
                    <a:pt x="37" y="45"/>
                  </a:cubicBezTo>
                  <a:cubicBezTo>
                    <a:pt x="41" y="37"/>
                    <a:pt x="44" y="27"/>
                    <a:pt x="39" y="19"/>
                  </a:cubicBezTo>
                  <a:cubicBezTo>
                    <a:pt x="32" y="8"/>
                    <a:pt x="14" y="6"/>
                    <a:pt x="3" y="5"/>
                  </a:cubicBezTo>
                  <a:cubicBezTo>
                    <a:pt x="0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9"/>
            <p:cNvSpPr/>
            <p:nvPr/>
          </p:nvSpPr>
          <p:spPr bwMode="auto">
            <a:xfrm>
              <a:off x="2596" y="2747"/>
              <a:ext cx="126" cy="104"/>
            </a:xfrm>
            <a:custGeom>
              <a:avLst/>
              <a:gdLst>
                <a:gd name="T0" fmla="*/ 18 w 53"/>
                <a:gd name="T1" fmla="*/ 3 h 44"/>
                <a:gd name="T2" fmla="*/ 6 w 53"/>
                <a:gd name="T3" fmla="*/ 24 h 44"/>
                <a:gd name="T4" fmla="*/ 43 w 53"/>
                <a:gd name="T5" fmla="*/ 35 h 44"/>
                <a:gd name="T6" fmla="*/ 42 w 53"/>
                <a:gd name="T7" fmla="*/ 6 h 44"/>
                <a:gd name="T8" fmla="*/ 21 w 53"/>
                <a:gd name="T9" fmla="*/ 3 h 44"/>
                <a:gd name="T10" fmla="*/ 18 w 53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4">
                  <a:moveTo>
                    <a:pt x="18" y="3"/>
                  </a:moveTo>
                  <a:cubicBezTo>
                    <a:pt x="8" y="5"/>
                    <a:pt x="0" y="15"/>
                    <a:pt x="6" y="24"/>
                  </a:cubicBezTo>
                  <a:cubicBezTo>
                    <a:pt x="13" y="36"/>
                    <a:pt x="31" y="44"/>
                    <a:pt x="43" y="35"/>
                  </a:cubicBezTo>
                  <a:cubicBezTo>
                    <a:pt x="53" y="28"/>
                    <a:pt x="50" y="13"/>
                    <a:pt x="42" y="6"/>
                  </a:cubicBezTo>
                  <a:cubicBezTo>
                    <a:pt x="34" y="0"/>
                    <a:pt x="30" y="2"/>
                    <a:pt x="21" y="3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60"/>
            <p:cNvSpPr/>
            <p:nvPr/>
          </p:nvSpPr>
          <p:spPr bwMode="auto">
            <a:xfrm>
              <a:off x="2582" y="2714"/>
              <a:ext cx="26" cy="26"/>
            </a:xfrm>
            <a:custGeom>
              <a:avLst/>
              <a:gdLst>
                <a:gd name="T0" fmla="*/ 10 w 11"/>
                <a:gd name="T1" fmla="*/ 9 h 11"/>
                <a:gd name="T2" fmla="*/ 2 w 11"/>
                <a:gd name="T3" fmla="*/ 1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cubicBezTo>
                    <a:pt x="7" y="7"/>
                    <a:pt x="5" y="3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6" y="8"/>
                    <a:pt x="9" y="10"/>
                  </a:cubicBezTo>
                  <a:cubicBezTo>
                    <a:pt x="9" y="11"/>
                    <a:pt x="11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61"/>
            <p:cNvSpPr/>
            <p:nvPr/>
          </p:nvSpPr>
          <p:spPr bwMode="auto">
            <a:xfrm>
              <a:off x="2745" y="2752"/>
              <a:ext cx="24" cy="21"/>
            </a:xfrm>
            <a:custGeom>
              <a:avLst/>
              <a:gdLst>
                <a:gd name="T0" fmla="*/ 2 w 10"/>
                <a:gd name="T1" fmla="*/ 8 h 9"/>
                <a:gd name="T2" fmla="*/ 9 w 10"/>
                <a:gd name="T3" fmla="*/ 2 h 9"/>
                <a:gd name="T4" fmla="*/ 8 w 10"/>
                <a:gd name="T5" fmla="*/ 1 h 9"/>
                <a:gd name="T6" fmla="*/ 1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5" y="6"/>
                    <a:pt x="7" y="5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62"/>
            <p:cNvSpPr/>
            <p:nvPr/>
          </p:nvSpPr>
          <p:spPr bwMode="auto">
            <a:xfrm>
              <a:off x="2707" y="2718"/>
              <a:ext cx="12" cy="19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2 h 8"/>
                <a:gd name="T4" fmla="*/ 4 w 5"/>
                <a:gd name="T5" fmla="*/ 0 h 8"/>
                <a:gd name="T6" fmla="*/ 0 w 5"/>
                <a:gd name="T7" fmla="*/ 6 h 8"/>
                <a:gd name="T8" fmla="*/ 2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63"/>
            <p:cNvSpPr/>
            <p:nvPr/>
          </p:nvSpPr>
          <p:spPr bwMode="auto">
            <a:xfrm>
              <a:off x="2658" y="2699"/>
              <a:ext cx="9" cy="27"/>
            </a:xfrm>
            <a:custGeom>
              <a:avLst/>
              <a:gdLst>
                <a:gd name="T0" fmla="*/ 2 w 4"/>
                <a:gd name="T1" fmla="*/ 10 h 11"/>
                <a:gd name="T2" fmla="*/ 4 w 4"/>
                <a:gd name="T3" fmla="*/ 1 h 11"/>
                <a:gd name="T4" fmla="*/ 2 w 4"/>
                <a:gd name="T5" fmla="*/ 1 h 11"/>
                <a:gd name="T6" fmla="*/ 0 w 4"/>
                <a:gd name="T7" fmla="*/ 9 h 11"/>
                <a:gd name="T8" fmla="*/ 2 w 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2" y="7"/>
                    <a:pt x="4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0" y="10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64"/>
            <p:cNvSpPr/>
            <p:nvPr/>
          </p:nvSpPr>
          <p:spPr bwMode="auto">
            <a:xfrm>
              <a:off x="2935" y="2666"/>
              <a:ext cx="61" cy="95"/>
            </a:xfrm>
            <a:custGeom>
              <a:avLst/>
              <a:gdLst>
                <a:gd name="T0" fmla="*/ 7 w 26"/>
                <a:gd name="T1" fmla="*/ 4 h 40"/>
                <a:gd name="T2" fmla="*/ 21 w 26"/>
                <a:gd name="T3" fmla="*/ 21 h 40"/>
                <a:gd name="T4" fmla="*/ 2 w 26"/>
                <a:gd name="T5" fmla="*/ 36 h 40"/>
                <a:gd name="T6" fmla="*/ 3 w 26"/>
                <a:gd name="T7" fmla="*/ 40 h 40"/>
                <a:gd name="T8" fmla="*/ 25 w 26"/>
                <a:gd name="T9" fmla="*/ 19 h 40"/>
                <a:gd name="T10" fmla="*/ 7 w 26"/>
                <a:gd name="T11" fmla="*/ 0 h 40"/>
                <a:gd name="T12" fmla="*/ 7 w 26"/>
                <a:gd name="T1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7" y="4"/>
                  </a:moveTo>
                  <a:cubicBezTo>
                    <a:pt x="17" y="5"/>
                    <a:pt x="22" y="11"/>
                    <a:pt x="21" y="21"/>
                  </a:cubicBezTo>
                  <a:cubicBezTo>
                    <a:pt x="21" y="31"/>
                    <a:pt x="10" y="34"/>
                    <a:pt x="2" y="36"/>
                  </a:cubicBezTo>
                  <a:cubicBezTo>
                    <a:pt x="0" y="37"/>
                    <a:pt x="1" y="40"/>
                    <a:pt x="3" y="40"/>
                  </a:cubicBezTo>
                  <a:cubicBezTo>
                    <a:pt x="15" y="37"/>
                    <a:pt x="24" y="33"/>
                    <a:pt x="25" y="19"/>
                  </a:cubicBezTo>
                  <a:cubicBezTo>
                    <a:pt x="26" y="8"/>
                    <a:pt x="18" y="1"/>
                    <a:pt x="7" y="0"/>
                  </a:cubicBezTo>
                  <a:cubicBezTo>
                    <a:pt x="5" y="0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65"/>
            <p:cNvSpPr/>
            <p:nvPr/>
          </p:nvSpPr>
          <p:spPr bwMode="auto">
            <a:xfrm>
              <a:off x="2899" y="2605"/>
              <a:ext cx="135" cy="199"/>
            </a:xfrm>
            <a:custGeom>
              <a:avLst/>
              <a:gdLst>
                <a:gd name="T0" fmla="*/ 13 w 57"/>
                <a:gd name="T1" fmla="*/ 4 h 84"/>
                <a:gd name="T2" fmla="*/ 41 w 57"/>
                <a:gd name="T3" fmla="*/ 15 h 84"/>
                <a:gd name="T4" fmla="*/ 51 w 57"/>
                <a:gd name="T5" fmla="*/ 43 h 84"/>
                <a:gd name="T6" fmla="*/ 4 w 57"/>
                <a:gd name="T7" fmla="*/ 71 h 84"/>
                <a:gd name="T8" fmla="*/ 2 w 57"/>
                <a:gd name="T9" fmla="*/ 75 h 84"/>
                <a:gd name="T10" fmla="*/ 53 w 57"/>
                <a:gd name="T11" fmla="*/ 52 h 84"/>
                <a:gd name="T12" fmla="*/ 48 w 57"/>
                <a:gd name="T13" fmla="*/ 16 h 84"/>
                <a:gd name="T14" fmla="*/ 14 w 57"/>
                <a:gd name="T15" fmla="*/ 1 h 84"/>
                <a:gd name="T16" fmla="*/ 13 w 57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4">
                  <a:moveTo>
                    <a:pt x="13" y="4"/>
                  </a:moveTo>
                  <a:cubicBezTo>
                    <a:pt x="24" y="6"/>
                    <a:pt x="33" y="8"/>
                    <a:pt x="41" y="15"/>
                  </a:cubicBezTo>
                  <a:cubicBezTo>
                    <a:pt x="50" y="21"/>
                    <a:pt x="51" y="33"/>
                    <a:pt x="51" y="43"/>
                  </a:cubicBezTo>
                  <a:cubicBezTo>
                    <a:pt x="50" y="64"/>
                    <a:pt x="23" y="81"/>
                    <a:pt x="4" y="71"/>
                  </a:cubicBezTo>
                  <a:cubicBezTo>
                    <a:pt x="2" y="70"/>
                    <a:pt x="0" y="74"/>
                    <a:pt x="2" y="75"/>
                  </a:cubicBezTo>
                  <a:cubicBezTo>
                    <a:pt x="21" y="84"/>
                    <a:pt x="47" y="71"/>
                    <a:pt x="53" y="52"/>
                  </a:cubicBezTo>
                  <a:cubicBezTo>
                    <a:pt x="57" y="40"/>
                    <a:pt x="55" y="26"/>
                    <a:pt x="48" y="16"/>
                  </a:cubicBezTo>
                  <a:cubicBezTo>
                    <a:pt x="40" y="5"/>
                    <a:pt x="26" y="3"/>
                    <a:pt x="14" y="1"/>
                  </a:cubicBezTo>
                  <a:cubicBezTo>
                    <a:pt x="12" y="0"/>
                    <a:pt x="11" y="4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6"/>
            <p:cNvSpPr/>
            <p:nvPr/>
          </p:nvSpPr>
          <p:spPr bwMode="auto">
            <a:xfrm>
              <a:off x="2340" y="2560"/>
              <a:ext cx="578" cy="116"/>
            </a:xfrm>
            <a:custGeom>
              <a:avLst/>
              <a:gdLst>
                <a:gd name="T0" fmla="*/ 15 w 244"/>
                <a:gd name="T1" fmla="*/ 23 h 49"/>
                <a:gd name="T2" fmla="*/ 55 w 244"/>
                <a:gd name="T3" fmla="*/ 6 h 49"/>
                <a:gd name="T4" fmla="*/ 46 w 244"/>
                <a:gd name="T5" fmla="*/ 30 h 49"/>
                <a:gd name="T6" fmla="*/ 94 w 244"/>
                <a:gd name="T7" fmla="*/ 4 h 49"/>
                <a:gd name="T8" fmla="*/ 80 w 244"/>
                <a:gd name="T9" fmla="*/ 41 h 49"/>
                <a:gd name="T10" fmla="*/ 138 w 244"/>
                <a:gd name="T11" fmla="*/ 8 h 49"/>
                <a:gd name="T12" fmla="*/ 126 w 244"/>
                <a:gd name="T13" fmla="*/ 40 h 49"/>
                <a:gd name="T14" fmla="*/ 175 w 244"/>
                <a:gd name="T15" fmla="*/ 16 h 49"/>
                <a:gd name="T16" fmla="*/ 170 w 244"/>
                <a:gd name="T17" fmla="*/ 44 h 49"/>
                <a:gd name="T18" fmla="*/ 214 w 244"/>
                <a:gd name="T19" fmla="*/ 19 h 49"/>
                <a:gd name="T20" fmla="*/ 207 w 244"/>
                <a:gd name="T21" fmla="*/ 41 h 49"/>
                <a:gd name="T22" fmla="*/ 234 w 244"/>
                <a:gd name="T23" fmla="*/ 25 h 49"/>
                <a:gd name="T24" fmla="*/ 237 w 244"/>
                <a:gd name="T25" fmla="*/ 27 h 49"/>
                <a:gd name="T26" fmla="*/ 187 w 244"/>
                <a:gd name="T27" fmla="*/ 14 h 49"/>
                <a:gd name="T28" fmla="*/ 107 w 244"/>
                <a:gd name="T29" fmla="*/ 9 h 49"/>
                <a:gd name="T30" fmla="*/ 192 w 244"/>
                <a:gd name="T31" fmla="*/ 25 h 49"/>
                <a:gd name="T32" fmla="*/ 134 w 244"/>
                <a:gd name="T33" fmla="*/ 34 h 49"/>
                <a:gd name="T34" fmla="*/ 138 w 244"/>
                <a:gd name="T35" fmla="*/ 35 h 49"/>
                <a:gd name="T36" fmla="*/ 61 w 244"/>
                <a:gd name="T37" fmla="*/ 16 h 49"/>
                <a:gd name="T38" fmla="*/ 104 w 244"/>
                <a:gd name="T39" fmla="*/ 11 h 49"/>
                <a:gd name="T40" fmla="*/ 12 w 244"/>
                <a:gd name="T41" fmla="*/ 21 h 49"/>
                <a:gd name="T42" fmla="*/ 90 w 244"/>
                <a:gd name="T43" fmla="*/ 18 h 49"/>
                <a:gd name="T44" fmla="*/ 35 w 244"/>
                <a:gd name="T45" fmla="*/ 22 h 49"/>
                <a:gd name="T46" fmla="*/ 107 w 244"/>
                <a:gd name="T47" fmla="*/ 28 h 49"/>
                <a:gd name="T48" fmla="*/ 68 w 244"/>
                <a:gd name="T49" fmla="*/ 19 h 49"/>
                <a:gd name="T50" fmla="*/ 98 w 244"/>
                <a:gd name="T51" fmla="*/ 38 h 49"/>
                <a:gd name="T52" fmla="*/ 163 w 244"/>
                <a:gd name="T53" fmla="*/ 11 h 49"/>
                <a:gd name="T54" fmla="*/ 214 w 244"/>
                <a:gd name="T55" fmla="*/ 27 h 49"/>
                <a:gd name="T56" fmla="*/ 166 w 244"/>
                <a:gd name="T57" fmla="*/ 38 h 49"/>
                <a:gd name="T58" fmla="*/ 228 w 244"/>
                <a:gd name="T59" fmla="*/ 33 h 49"/>
                <a:gd name="T60" fmla="*/ 191 w 244"/>
                <a:gd name="T61" fmla="*/ 35 h 49"/>
                <a:gd name="T62" fmla="*/ 209 w 244"/>
                <a:gd name="T63" fmla="*/ 17 h 49"/>
                <a:gd name="T64" fmla="*/ 74 w 244"/>
                <a:gd name="T65" fmla="*/ 33 h 49"/>
                <a:gd name="T66" fmla="*/ 102 w 244"/>
                <a:gd name="T67" fmla="*/ 31 h 49"/>
                <a:gd name="T68" fmla="*/ 76 w 244"/>
                <a:gd name="T69" fmla="*/ 14 h 49"/>
                <a:gd name="T70" fmla="*/ 73 w 244"/>
                <a:gd name="T71" fmla="*/ 35 h 49"/>
                <a:gd name="T72" fmla="*/ 50 w 244"/>
                <a:gd name="T73" fmla="*/ 19 h 49"/>
                <a:gd name="T74" fmla="*/ 26 w 244"/>
                <a:gd name="T75" fmla="*/ 19 h 49"/>
                <a:gd name="T76" fmla="*/ 61 w 244"/>
                <a:gd name="T77" fmla="*/ 10 h 49"/>
                <a:gd name="T78" fmla="*/ 117 w 244"/>
                <a:gd name="T79" fmla="*/ 13 h 49"/>
                <a:gd name="T80" fmla="*/ 57 w 244"/>
                <a:gd name="T81" fmla="*/ 32 h 49"/>
                <a:gd name="T82" fmla="*/ 157 w 244"/>
                <a:gd name="T83" fmla="*/ 45 h 49"/>
                <a:gd name="T84" fmla="*/ 140 w 244"/>
                <a:gd name="T85" fmla="*/ 27 h 49"/>
                <a:gd name="T86" fmla="*/ 183 w 244"/>
                <a:gd name="T87" fmla="*/ 16 h 49"/>
                <a:gd name="T88" fmla="*/ 130 w 244"/>
                <a:gd name="T89" fmla="*/ 8 h 49"/>
                <a:gd name="T90" fmla="*/ 240 w 244"/>
                <a:gd name="T91" fmla="*/ 28 h 49"/>
                <a:gd name="T92" fmla="*/ 227 w 244"/>
                <a:gd name="T93" fmla="*/ 32 h 49"/>
                <a:gd name="T94" fmla="*/ 227 w 244"/>
                <a:gd name="T95" fmla="*/ 27 h 49"/>
                <a:gd name="T96" fmla="*/ 196 w 244"/>
                <a:gd name="T97" fmla="*/ 41 h 49"/>
                <a:gd name="T98" fmla="*/ 203 w 244"/>
                <a:gd name="T99" fmla="*/ 16 h 49"/>
                <a:gd name="T100" fmla="*/ 155 w 244"/>
                <a:gd name="T101" fmla="*/ 41 h 49"/>
                <a:gd name="T102" fmla="*/ 166 w 244"/>
                <a:gd name="T103" fmla="*/ 11 h 49"/>
                <a:gd name="T104" fmla="*/ 112 w 244"/>
                <a:gd name="T105" fmla="*/ 39 h 49"/>
                <a:gd name="T106" fmla="*/ 117 w 244"/>
                <a:gd name="T107" fmla="*/ 11 h 49"/>
                <a:gd name="T108" fmla="*/ 72 w 244"/>
                <a:gd name="T109" fmla="*/ 33 h 49"/>
                <a:gd name="T110" fmla="*/ 80 w 244"/>
                <a:gd name="T111" fmla="*/ 6 h 49"/>
                <a:gd name="T112" fmla="*/ 33 w 244"/>
                <a:gd name="T113" fmla="*/ 30 h 49"/>
                <a:gd name="T114" fmla="*/ 49 w 244"/>
                <a:gd name="T115" fmla="*/ 6 h 49"/>
                <a:gd name="T116" fmla="*/ 10 w 244"/>
                <a:gd name="T1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4" h="49">
                  <a:moveTo>
                    <a:pt x="21" y="11"/>
                  </a:moveTo>
                  <a:cubicBezTo>
                    <a:pt x="17" y="14"/>
                    <a:pt x="14" y="17"/>
                    <a:pt x="10" y="20"/>
                  </a:cubicBezTo>
                  <a:cubicBezTo>
                    <a:pt x="8" y="21"/>
                    <a:pt x="10" y="24"/>
                    <a:pt x="12" y="23"/>
                  </a:cubicBezTo>
                  <a:cubicBezTo>
                    <a:pt x="19" y="19"/>
                    <a:pt x="26" y="15"/>
                    <a:pt x="33" y="12"/>
                  </a:cubicBezTo>
                  <a:cubicBezTo>
                    <a:pt x="32" y="11"/>
                    <a:pt x="32" y="10"/>
                    <a:pt x="31" y="9"/>
                  </a:cubicBezTo>
                  <a:cubicBezTo>
                    <a:pt x="24" y="12"/>
                    <a:pt x="19" y="17"/>
                    <a:pt x="15" y="23"/>
                  </a:cubicBezTo>
                  <a:cubicBezTo>
                    <a:pt x="14" y="25"/>
                    <a:pt x="16" y="27"/>
                    <a:pt x="17" y="26"/>
                  </a:cubicBezTo>
                  <a:cubicBezTo>
                    <a:pt x="28" y="19"/>
                    <a:pt x="39" y="14"/>
                    <a:pt x="49" y="6"/>
                  </a:cubicBezTo>
                  <a:cubicBezTo>
                    <a:pt x="51" y="5"/>
                    <a:pt x="49" y="2"/>
                    <a:pt x="47" y="3"/>
                  </a:cubicBezTo>
                  <a:cubicBezTo>
                    <a:pt x="39" y="8"/>
                    <a:pt x="33" y="15"/>
                    <a:pt x="28" y="23"/>
                  </a:cubicBezTo>
                  <a:cubicBezTo>
                    <a:pt x="27" y="25"/>
                    <a:pt x="29" y="27"/>
                    <a:pt x="31" y="26"/>
                  </a:cubicBezTo>
                  <a:cubicBezTo>
                    <a:pt x="39" y="20"/>
                    <a:pt x="48" y="14"/>
                    <a:pt x="55" y="6"/>
                  </a:cubicBezTo>
                  <a:cubicBezTo>
                    <a:pt x="57" y="4"/>
                    <a:pt x="54" y="1"/>
                    <a:pt x="52" y="3"/>
                  </a:cubicBezTo>
                  <a:cubicBezTo>
                    <a:pt x="45" y="12"/>
                    <a:pt x="36" y="20"/>
                    <a:pt x="32" y="31"/>
                  </a:cubicBezTo>
                  <a:cubicBezTo>
                    <a:pt x="32" y="33"/>
                    <a:pt x="34" y="34"/>
                    <a:pt x="36" y="33"/>
                  </a:cubicBezTo>
                  <a:cubicBezTo>
                    <a:pt x="44" y="24"/>
                    <a:pt x="53" y="15"/>
                    <a:pt x="62" y="7"/>
                  </a:cubicBezTo>
                  <a:cubicBezTo>
                    <a:pt x="61" y="7"/>
                    <a:pt x="60" y="6"/>
                    <a:pt x="59" y="5"/>
                  </a:cubicBezTo>
                  <a:cubicBezTo>
                    <a:pt x="54" y="13"/>
                    <a:pt x="48" y="21"/>
                    <a:pt x="46" y="30"/>
                  </a:cubicBezTo>
                  <a:cubicBezTo>
                    <a:pt x="45" y="32"/>
                    <a:pt x="47" y="34"/>
                    <a:pt x="49" y="32"/>
                  </a:cubicBezTo>
                  <a:cubicBezTo>
                    <a:pt x="58" y="22"/>
                    <a:pt x="69" y="14"/>
                    <a:pt x="80" y="6"/>
                  </a:cubicBezTo>
                  <a:cubicBezTo>
                    <a:pt x="79" y="5"/>
                    <a:pt x="78" y="4"/>
                    <a:pt x="77" y="3"/>
                  </a:cubicBezTo>
                  <a:cubicBezTo>
                    <a:pt x="69" y="12"/>
                    <a:pt x="62" y="21"/>
                    <a:pt x="57" y="32"/>
                  </a:cubicBezTo>
                  <a:cubicBezTo>
                    <a:pt x="57" y="34"/>
                    <a:pt x="59" y="36"/>
                    <a:pt x="61" y="34"/>
                  </a:cubicBezTo>
                  <a:cubicBezTo>
                    <a:pt x="72" y="25"/>
                    <a:pt x="83" y="14"/>
                    <a:pt x="94" y="4"/>
                  </a:cubicBezTo>
                  <a:cubicBezTo>
                    <a:pt x="93" y="3"/>
                    <a:pt x="93" y="3"/>
                    <a:pt x="92" y="2"/>
                  </a:cubicBezTo>
                  <a:cubicBezTo>
                    <a:pt x="83" y="11"/>
                    <a:pt x="78" y="23"/>
                    <a:pt x="71" y="34"/>
                  </a:cubicBezTo>
                  <a:cubicBezTo>
                    <a:pt x="70" y="36"/>
                    <a:pt x="73" y="37"/>
                    <a:pt x="75" y="36"/>
                  </a:cubicBezTo>
                  <a:cubicBezTo>
                    <a:pt x="85" y="27"/>
                    <a:pt x="97" y="18"/>
                    <a:pt x="108" y="9"/>
                  </a:cubicBezTo>
                  <a:cubicBezTo>
                    <a:pt x="107" y="8"/>
                    <a:pt x="106" y="7"/>
                    <a:pt x="105" y="6"/>
                  </a:cubicBezTo>
                  <a:cubicBezTo>
                    <a:pt x="95" y="16"/>
                    <a:pt x="89" y="30"/>
                    <a:pt x="80" y="41"/>
                  </a:cubicBezTo>
                  <a:cubicBezTo>
                    <a:pt x="81" y="41"/>
                    <a:pt x="82" y="42"/>
                    <a:pt x="83" y="43"/>
                  </a:cubicBezTo>
                  <a:cubicBezTo>
                    <a:pt x="92" y="31"/>
                    <a:pt x="103" y="20"/>
                    <a:pt x="116" y="11"/>
                  </a:cubicBezTo>
                  <a:cubicBezTo>
                    <a:pt x="115" y="11"/>
                    <a:pt x="114" y="10"/>
                    <a:pt x="113" y="9"/>
                  </a:cubicBezTo>
                  <a:cubicBezTo>
                    <a:pt x="108" y="20"/>
                    <a:pt x="99" y="29"/>
                    <a:pt x="95" y="41"/>
                  </a:cubicBezTo>
                  <a:cubicBezTo>
                    <a:pt x="94" y="43"/>
                    <a:pt x="97" y="44"/>
                    <a:pt x="98" y="43"/>
                  </a:cubicBezTo>
                  <a:cubicBezTo>
                    <a:pt x="109" y="29"/>
                    <a:pt x="125" y="20"/>
                    <a:pt x="138" y="8"/>
                  </a:cubicBezTo>
                  <a:cubicBezTo>
                    <a:pt x="137" y="7"/>
                    <a:pt x="136" y="6"/>
                    <a:pt x="135" y="5"/>
                  </a:cubicBezTo>
                  <a:cubicBezTo>
                    <a:pt x="125" y="16"/>
                    <a:pt x="117" y="27"/>
                    <a:pt x="111" y="40"/>
                  </a:cubicBezTo>
                  <a:cubicBezTo>
                    <a:pt x="110" y="42"/>
                    <a:pt x="112" y="44"/>
                    <a:pt x="114" y="43"/>
                  </a:cubicBezTo>
                  <a:cubicBezTo>
                    <a:pt x="126" y="34"/>
                    <a:pt x="137" y="24"/>
                    <a:pt x="148" y="13"/>
                  </a:cubicBezTo>
                  <a:cubicBezTo>
                    <a:pt x="150" y="12"/>
                    <a:pt x="147" y="9"/>
                    <a:pt x="146" y="10"/>
                  </a:cubicBezTo>
                  <a:cubicBezTo>
                    <a:pt x="135" y="17"/>
                    <a:pt x="129" y="28"/>
                    <a:pt x="126" y="40"/>
                  </a:cubicBezTo>
                  <a:cubicBezTo>
                    <a:pt x="126" y="42"/>
                    <a:pt x="128" y="44"/>
                    <a:pt x="129" y="42"/>
                  </a:cubicBezTo>
                  <a:cubicBezTo>
                    <a:pt x="139" y="29"/>
                    <a:pt x="154" y="21"/>
                    <a:pt x="166" y="11"/>
                  </a:cubicBezTo>
                  <a:cubicBezTo>
                    <a:pt x="165" y="10"/>
                    <a:pt x="164" y="9"/>
                    <a:pt x="163" y="8"/>
                  </a:cubicBezTo>
                  <a:cubicBezTo>
                    <a:pt x="152" y="19"/>
                    <a:pt x="143" y="31"/>
                    <a:pt x="137" y="45"/>
                  </a:cubicBezTo>
                  <a:cubicBezTo>
                    <a:pt x="136" y="47"/>
                    <a:pt x="138" y="49"/>
                    <a:pt x="139" y="48"/>
                  </a:cubicBezTo>
                  <a:cubicBezTo>
                    <a:pt x="153" y="40"/>
                    <a:pt x="164" y="28"/>
                    <a:pt x="175" y="16"/>
                  </a:cubicBezTo>
                  <a:cubicBezTo>
                    <a:pt x="174" y="16"/>
                    <a:pt x="173" y="15"/>
                    <a:pt x="172" y="14"/>
                  </a:cubicBezTo>
                  <a:cubicBezTo>
                    <a:pt x="165" y="22"/>
                    <a:pt x="159" y="31"/>
                    <a:pt x="155" y="42"/>
                  </a:cubicBezTo>
                  <a:cubicBezTo>
                    <a:pt x="154" y="43"/>
                    <a:pt x="155" y="46"/>
                    <a:pt x="157" y="44"/>
                  </a:cubicBezTo>
                  <a:cubicBezTo>
                    <a:pt x="171" y="34"/>
                    <a:pt x="186" y="24"/>
                    <a:pt x="197" y="10"/>
                  </a:cubicBezTo>
                  <a:cubicBezTo>
                    <a:pt x="199" y="9"/>
                    <a:pt x="197" y="6"/>
                    <a:pt x="195" y="7"/>
                  </a:cubicBezTo>
                  <a:cubicBezTo>
                    <a:pt x="182" y="16"/>
                    <a:pt x="176" y="31"/>
                    <a:pt x="170" y="44"/>
                  </a:cubicBezTo>
                  <a:cubicBezTo>
                    <a:pt x="169" y="46"/>
                    <a:pt x="171" y="48"/>
                    <a:pt x="173" y="47"/>
                  </a:cubicBezTo>
                  <a:cubicBezTo>
                    <a:pt x="182" y="36"/>
                    <a:pt x="192" y="26"/>
                    <a:pt x="203" y="16"/>
                  </a:cubicBezTo>
                  <a:cubicBezTo>
                    <a:pt x="202" y="15"/>
                    <a:pt x="201" y="14"/>
                    <a:pt x="200" y="14"/>
                  </a:cubicBezTo>
                  <a:cubicBezTo>
                    <a:pt x="192" y="22"/>
                    <a:pt x="185" y="31"/>
                    <a:pt x="179" y="41"/>
                  </a:cubicBezTo>
                  <a:cubicBezTo>
                    <a:pt x="177" y="43"/>
                    <a:pt x="180" y="45"/>
                    <a:pt x="181" y="44"/>
                  </a:cubicBezTo>
                  <a:cubicBezTo>
                    <a:pt x="193" y="37"/>
                    <a:pt x="204" y="29"/>
                    <a:pt x="214" y="19"/>
                  </a:cubicBezTo>
                  <a:cubicBezTo>
                    <a:pt x="213" y="18"/>
                    <a:pt x="212" y="17"/>
                    <a:pt x="211" y="16"/>
                  </a:cubicBezTo>
                  <a:cubicBezTo>
                    <a:pt x="204" y="24"/>
                    <a:pt x="199" y="32"/>
                    <a:pt x="195" y="42"/>
                  </a:cubicBezTo>
                  <a:cubicBezTo>
                    <a:pt x="194" y="43"/>
                    <a:pt x="196" y="45"/>
                    <a:pt x="198" y="44"/>
                  </a:cubicBezTo>
                  <a:cubicBezTo>
                    <a:pt x="208" y="38"/>
                    <a:pt x="217" y="32"/>
                    <a:pt x="222" y="21"/>
                  </a:cubicBezTo>
                  <a:cubicBezTo>
                    <a:pt x="222" y="19"/>
                    <a:pt x="220" y="17"/>
                    <a:pt x="218" y="19"/>
                  </a:cubicBezTo>
                  <a:cubicBezTo>
                    <a:pt x="212" y="25"/>
                    <a:pt x="208" y="32"/>
                    <a:pt x="207" y="41"/>
                  </a:cubicBezTo>
                  <a:cubicBezTo>
                    <a:pt x="207" y="43"/>
                    <a:pt x="208" y="44"/>
                    <a:pt x="210" y="43"/>
                  </a:cubicBezTo>
                  <a:cubicBezTo>
                    <a:pt x="217" y="39"/>
                    <a:pt x="223" y="33"/>
                    <a:pt x="227" y="26"/>
                  </a:cubicBezTo>
                  <a:cubicBezTo>
                    <a:pt x="229" y="24"/>
                    <a:pt x="226" y="23"/>
                    <a:pt x="225" y="23"/>
                  </a:cubicBezTo>
                  <a:cubicBezTo>
                    <a:pt x="219" y="27"/>
                    <a:pt x="217" y="31"/>
                    <a:pt x="214" y="36"/>
                  </a:cubicBezTo>
                  <a:cubicBezTo>
                    <a:pt x="213" y="38"/>
                    <a:pt x="214" y="39"/>
                    <a:pt x="216" y="39"/>
                  </a:cubicBezTo>
                  <a:cubicBezTo>
                    <a:pt x="225" y="40"/>
                    <a:pt x="231" y="34"/>
                    <a:pt x="234" y="25"/>
                  </a:cubicBezTo>
                  <a:cubicBezTo>
                    <a:pt x="235" y="23"/>
                    <a:pt x="232" y="22"/>
                    <a:pt x="231" y="24"/>
                  </a:cubicBezTo>
                  <a:cubicBezTo>
                    <a:pt x="229" y="27"/>
                    <a:pt x="227" y="30"/>
                    <a:pt x="225" y="33"/>
                  </a:cubicBezTo>
                  <a:cubicBezTo>
                    <a:pt x="225" y="35"/>
                    <a:pt x="226" y="36"/>
                    <a:pt x="228" y="36"/>
                  </a:cubicBezTo>
                  <a:cubicBezTo>
                    <a:pt x="234" y="35"/>
                    <a:pt x="237" y="33"/>
                    <a:pt x="241" y="28"/>
                  </a:cubicBezTo>
                  <a:cubicBezTo>
                    <a:pt x="243" y="26"/>
                    <a:pt x="241" y="24"/>
                    <a:pt x="239" y="25"/>
                  </a:cubicBezTo>
                  <a:cubicBezTo>
                    <a:pt x="238" y="26"/>
                    <a:pt x="237" y="26"/>
                    <a:pt x="237" y="27"/>
                  </a:cubicBezTo>
                  <a:cubicBezTo>
                    <a:pt x="236" y="29"/>
                    <a:pt x="239" y="30"/>
                    <a:pt x="240" y="29"/>
                  </a:cubicBezTo>
                  <a:cubicBezTo>
                    <a:pt x="241" y="28"/>
                    <a:pt x="242" y="28"/>
                    <a:pt x="242" y="27"/>
                  </a:cubicBezTo>
                  <a:cubicBezTo>
                    <a:pt x="244" y="26"/>
                    <a:pt x="243" y="24"/>
                    <a:pt x="242" y="24"/>
                  </a:cubicBezTo>
                  <a:cubicBezTo>
                    <a:pt x="211" y="17"/>
                    <a:pt x="177" y="3"/>
                    <a:pt x="145" y="12"/>
                  </a:cubicBezTo>
                  <a:cubicBezTo>
                    <a:pt x="143" y="13"/>
                    <a:pt x="143" y="16"/>
                    <a:pt x="145" y="16"/>
                  </a:cubicBezTo>
                  <a:cubicBezTo>
                    <a:pt x="159" y="18"/>
                    <a:pt x="173" y="17"/>
                    <a:pt x="187" y="14"/>
                  </a:cubicBezTo>
                  <a:cubicBezTo>
                    <a:pt x="189" y="14"/>
                    <a:pt x="189" y="11"/>
                    <a:pt x="188" y="10"/>
                  </a:cubicBezTo>
                  <a:cubicBezTo>
                    <a:pt x="171" y="1"/>
                    <a:pt x="147" y="5"/>
                    <a:pt x="129" y="8"/>
                  </a:cubicBezTo>
                  <a:cubicBezTo>
                    <a:pt x="127" y="9"/>
                    <a:pt x="127" y="11"/>
                    <a:pt x="129" y="12"/>
                  </a:cubicBezTo>
                  <a:cubicBezTo>
                    <a:pt x="136" y="15"/>
                    <a:pt x="143" y="15"/>
                    <a:pt x="151" y="12"/>
                  </a:cubicBezTo>
                  <a:cubicBezTo>
                    <a:pt x="153" y="11"/>
                    <a:pt x="152" y="9"/>
                    <a:pt x="150" y="8"/>
                  </a:cubicBezTo>
                  <a:cubicBezTo>
                    <a:pt x="136" y="7"/>
                    <a:pt x="122" y="7"/>
                    <a:pt x="107" y="9"/>
                  </a:cubicBezTo>
                  <a:cubicBezTo>
                    <a:pt x="106" y="9"/>
                    <a:pt x="104" y="12"/>
                    <a:pt x="106" y="13"/>
                  </a:cubicBezTo>
                  <a:cubicBezTo>
                    <a:pt x="131" y="23"/>
                    <a:pt x="158" y="19"/>
                    <a:pt x="183" y="16"/>
                  </a:cubicBezTo>
                  <a:cubicBezTo>
                    <a:pt x="186" y="16"/>
                    <a:pt x="186" y="12"/>
                    <a:pt x="183" y="12"/>
                  </a:cubicBezTo>
                  <a:cubicBezTo>
                    <a:pt x="163" y="11"/>
                    <a:pt x="139" y="9"/>
                    <a:pt x="121" y="21"/>
                  </a:cubicBezTo>
                  <a:cubicBezTo>
                    <a:pt x="120" y="22"/>
                    <a:pt x="120" y="24"/>
                    <a:pt x="121" y="24"/>
                  </a:cubicBezTo>
                  <a:cubicBezTo>
                    <a:pt x="144" y="34"/>
                    <a:pt x="169" y="22"/>
                    <a:pt x="192" y="25"/>
                  </a:cubicBezTo>
                  <a:cubicBezTo>
                    <a:pt x="192" y="23"/>
                    <a:pt x="192" y="22"/>
                    <a:pt x="191" y="21"/>
                  </a:cubicBezTo>
                  <a:cubicBezTo>
                    <a:pt x="175" y="28"/>
                    <a:pt x="156" y="24"/>
                    <a:pt x="139" y="27"/>
                  </a:cubicBezTo>
                  <a:cubicBezTo>
                    <a:pt x="137" y="27"/>
                    <a:pt x="137" y="30"/>
                    <a:pt x="139" y="31"/>
                  </a:cubicBezTo>
                  <a:cubicBezTo>
                    <a:pt x="153" y="35"/>
                    <a:pt x="168" y="34"/>
                    <a:pt x="183" y="32"/>
                  </a:cubicBezTo>
                  <a:cubicBezTo>
                    <a:pt x="183" y="31"/>
                    <a:pt x="182" y="30"/>
                    <a:pt x="182" y="28"/>
                  </a:cubicBezTo>
                  <a:cubicBezTo>
                    <a:pt x="166" y="32"/>
                    <a:pt x="149" y="29"/>
                    <a:pt x="134" y="34"/>
                  </a:cubicBezTo>
                  <a:cubicBezTo>
                    <a:pt x="132" y="35"/>
                    <a:pt x="132" y="37"/>
                    <a:pt x="134" y="38"/>
                  </a:cubicBezTo>
                  <a:cubicBezTo>
                    <a:pt x="141" y="41"/>
                    <a:pt x="149" y="43"/>
                    <a:pt x="157" y="45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39" y="39"/>
                    <a:pt x="121" y="36"/>
                    <a:pt x="102" y="36"/>
                  </a:cubicBezTo>
                  <a:cubicBezTo>
                    <a:pt x="103" y="37"/>
                    <a:pt x="103" y="38"/>
                    <a:pt x="103" y="39"/>
                  </a:cubicBezTo>
                  <a:cubicBezTo>
                    <a:pt x="114" y="35"/>
                    <a:pt x="127" y="37"/>
                    <a:pt x="138" y="35"/>
                  </a:cubicBezTo>
                  <a:cubicBezTo>
                    <a:pt x="140" y="34"/>
                    <a:pt x="140" y="32"/>
                    <a:pt x="139" y="31"/>
                  </a:cubicBezTo>
                  <a:cubicBezTo>
                    <a:pt x="115" y="18"/>
                    <a:pt x="82" y="27"/>
                    <a:pt x="57" y="32"/>
                  </a:cubicBezTo>
                  <a:cubicBezTo>
                    <a:pt x="55" y="33"/>
                    <a:pt x="56" y="36"/>
                    <a:pt x="58" y="36"/>
                  </a:cubicBezTo>
                  <a:cubicBezTo>
                    <a:pt x="80" y="33"/>
                    <a:pt x="101" y="29"/>
                    <a:pt x="123" y="26"/>
                  </a:cubicBezTo>
                  <a:cubicBezTo>
                    <a:pt x="125" y="25"/>
                    <a:pt x="124" y="22"/>
                    <a:pt x="122" y="22"/>
                  </a:cubicBezTo>
                  <a:cubicBezTo>
                    <a:pt x="102" y="19"/>
                    <a:pt x="82" y="15"/>
                    <a:pt x="61" y="16"/>
                  </a:cubicBezTo>
                  <a:cubicBezTo>
                    <a:pt x="58" y="16"/>
                    <a:pt x="58" y="20"/>
                    <a:pt x="61" y="20"/>
                  </a:cubicBezTo>
                  <a:cubicBezTo>
                    <a:pt x="80" y="21"/>
                    <a:pt x="100" y="20"/>
                    <a:pt x="118" y="13"/>
                  </a:cubicBezTo>
                  <a:cubicBezTo>
                    <a:pt x="120" y="12"/>
                    <a:pt x="119" y="9"/>
                    <a:pt x="117" y="9"/>
                  </a:cubicBezTo>
                  <a:cubicBezTo>
                    <a:pt x="100" y="8"/>
                    <a:pt x="82" y="9"/>
                    <a:pt x="65" y="11"/>
                  </a:cubicBezTo>
                  <a:cubicBezTo>
                    <a:pt x="62" y="11"/>
                    <a:pt x="62" y="15"/>
                    <a:pt x="65" y="15"/>
                  </a:cubicBezTo>
                  <a:cubicBezTo>
                    <a:pt x="78" y="15"/>
                    <a:pt x="91" y="12"/>
                    <a:pt x="104" y="11"/>
                  </a:cubicBezTo>
                  <a:cubicBezTo>
                    <a:pt x="107" y="10"/>
                    <a:pt x="107" y="7"/>
                    <a:pt x="104" y="7"/>
                  </a:cubicBezTo>
                  <a:cubicBezTo>
                    <a:pt x="89" y="5"/>
                    <a:pt x="75" y="7"/>
                    <a:pt x="60" y="10"/>
                  </a:cubicBezTo>
                  <a:cubicBezTo>
                    <a:pt x="58" y="10"/>
                    <a:pt x="58" y="12"/>
                    <a:pt x="59" y="13"/>
                  </a:cubicBezTo>
                  <a:cubicBezTo>
                    <a:pt x="63" y="15"/>
                    <a:pt x="65" y="17"/>
                    <a:pt x="69" y="19"/>
                  </a:cubicBezTo>
                  <a:cubicBezTo>
                    <a:pt x="69" y="17"/>
                    <a:pt x="70" y="16"/>
                    <a:pt x="70" y="15"/>
                  </a:cubicBezTo>
                  <a:cubicBezTo>
                    <a:pt x="51" y="10"/>
                    <a:pt x="31" y="15"/>
                    <a:pt x="12" y="21"/>
                  </a:cubicBezTo>
                  <a:cubicBezTo>
                    <a:pt x="9" y="21"/>
                    <a:pt x="10" y="25"/>
                    <a:pt x="13" y="24"/>
                  </a:cubicBezTo>
                  <a:cubicBezTo>
                    <a:pt x="18" y="24"/>
                    <a:pt x="23" y="21"/>
                    <a:pt x="28" y="19"/>
                  </a:cubicBezTo>
                  <a:cubicBezTo>
                    <a:pt x="29" y="19"/>
                    <a:pt x="30" y="17"/>
                    <a:pt x="28" y="16"/>
                  </a:cubicBezTo>
                  <a:cubicBezTo>
                    <a:pt x="19" y="11"/>
                    <a:pt x="8" y="8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0" y="30"/>
                    <a:pt x="61" y="23"/>
                    <a:pt x="90" y="18"/>
                  </a:cubicBezTo>
                  <a:cubicBezTo>
                    <a:pt x="90" y="16"/>
                    <a:pt x="89" y="15"/>
                    <a:pt x="89" y="14"/>
                  </a:cubicBezTo>
                  <a:cubicBezTo>
                    <a:pt x="75" y="17"/>
                    <a:pt x="61" y="14"/>
                    <a:pt x="48" y="18"/>
                  </a:cubicBezTo>
                  <a:cubicBezTo>
                    <a:pt x="47" y="18"/>
                    <a:pt x="46" y="20"/>
                    <a:pt x="47" y="21"/>
                  </a:cubicBezTo>
                  <a:cubicBezTo>
                    <a:pt x="54" y="32"/>
                    <a:pt x="70" y="32"/>
                    <a:pt x="82" y="34"/>
                  </a:cubicBezTo>
                  <a:cubicBezTo>
                    <a:pt x="84" y="35"/>
                    <a:pt x="85" y="32"/>
                    <a:pt x="83" y="31"/>
                  </a:cubicBezTo>
                  <a:cubicBezTo>
                    <a:pt x="69" y="23"/>
                    <a:pt x="51" y="18"/>
                    <a:pt x="35" y="22"/>
                  </a:cubicBezTo>
                  <a:cubicBezTo>
                    <a:pt x="33" y="22"/>
                    <a:pt x="33" y="25"/>
                    <a:pt x="34" y="26"/>
                  </a:cubicBezTo>
                  <a:cubicBezTo>
                    <a:pt x="45" y="33"/>
                    <a:pt x="60" y="36"/>
                    <a:pt x="73" y="35"/>
                  </a:cubicBezTo>
                  <a:cubicBezTo>
                    <a:pt x="75" y="35"/>
                    <a:pt x="76" y="32"/>
                    <a:pt x="74" y="32"/>
                  </a:cubicBezTo>
                  <a:cubicBezTo>
                    <a:pt x="67" y="30"/>
                    <a:pt x="61" y="29"/>
                    <a:pt x="54" y="28"/>
                  </a:cubicBezTo>
                  <a:cubicBezTo>
                    <a:pt x="52" y="28"/>
                    <a:pt x="52" y="32"/>
                    <a:pt x="54" y="32"/>
                  </a:cubicBezTo>
                  <a:cubicBezTo>
                    <a:pt x="69" y="34"/>
                    <a:pt x="96" y="41"/>
                    <a:pt x="107" y="28"/>
                  </a:cubicBezTo>
                  <a:cubicBezTo>
                    <a:pt x="108" y="27"/>
                    <a:pt x="108" y="25"/>
                    <a:pt x="107" y="25"/>
                  </a:cubicBezTo>
                  <a:cubicBezTo>
                    <a:pt x="97" y="19"/>
                    <a:pt x="86" y="15"/>
                    <a:pt x="75" y="13"/>
                  </a:cubicBezTo>
                  <a:cubicBezTo>
                    <a:pt x="73" y="13"/>
                    <a:pt x="72" y="15"/>
                    <a:pt x="73" y="16"/>
                  </a:cubicBezTo>
                  <a:cubicBezTo>
                    <a:pt x="79" y="24"/>
                    <a:pt x="87" y="25"/>
                    <a:pt x="96" y="24"/>
                  </a:cubicBezTo>
                  <a:cubicBezTo>
                    <a:pt x="98" y="23"/>
                    <a:pt x="97" y="20"/>
                    <a:pt x="96" y="20"/>
                  </a:cubicBezTo>
                  <a:cubicBezTo>
                    <a:pt x="86" y="17"/>
                    <a:pt x="77" y="16"/>
                    <a:pt x="68" y="19"/>
                  </a:cubicBezTo>
                  <a:cubicBezTo>
                    <a:pt x="66" y="20"/>
                    <a:pt x="66" y="21"/>
                    <a:pt x="67" y="22"/>
                  </a:cubicBezTo>
                  <a:cubicBezTo>
                    <a:pt x="77" y="30"/>
                    <a:pt x="90" y="30"/>
                    <a:pt x="102" y="31"/>
                  </a:cubicBezTo>
                  <a:cubicBezTo>
                    <a:pt x="102" y="30"/>
                    <a:pt x="102" y="28"/>
                    <a:pt x="102" y="27"/>
                  </a:cubicBezTo>
                  <a:cubicBezTo>
                    <a:pt x="94" y="28"/>
                    <a:pt x="86" y="27"/>
                    <a:pt x="78" y="28"/>
                  </a:cubicBezTo>
                  <a:cubicBezTo>
                    <a:pt x="76" y="28"/>
                    <a:pt x="76" y="30"/>
                    <a:pt x="77" y="31"/>
                  </a:cubicBezTo>
                  <a:cubicBezTo>
                    <a:pt x="82" y="37"/>
                    <a:pt x="90" y="37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0" y="34"/>
                    <a:pt x="81" y="34"/>
                    <a:pt x="73" y="33"/>
                  </a:cubicBezTo>
                  <a:cubicBezTo>
                    <a:pt x="71" y="32"/>
                    <a:pt x="71" y="36"/>
                    <a:pt x="73" y="37"/>
                  </a:cubicBezTo>
                  <a:cubicBezTo>
                    <a:pt x="117" y="47"/>
                    <a:pt x="168" y="38"/>
                    <a:pt x="208" y="18"/>
                  </a:cubicBezTo>
                  <a:cubicBezTo>
                    <a:pt x="210" y="17"/>
                    <a:pt x="209" y="15"/>
                    <a:pt x="208" y="15"/>
                  </a:cubicBezTo>
                  <a:cubicBezTo>
                    <a:pt x="193" y="10"/>
                    <a:pt x="178" y="9"/>
                    <a:pt x="163" y="11"/>
                  </a:cubicBezTo>
                  <a:cubicBezTo>
                    <a:pt x="161" y="11"/>
                    <a:pt x="160" y="14"/>
                    <a:pt x="162" y="15"/>
                  </a:cubicBezTo>
                  <a:cubicBezTo>
                    <a:pt x="177" y="19"/>
                    <a:pt x="192" y="15"/>
                    <a:pt x="207" y="17"/>
                  </a:cubicBezTo>
                  <a:cubicBezTo>
                    <a:pt x="206" y="16"/>
                    <a:pt x="206" y="15"/>
                    <a:pt x="206" y="14"/>
                  </a:cubicBezTo>
                  <a:cubicBezTo>
                    <a:pt x="197" y="23"/>
                    <a:pt x="180" y="19"/>
                    <a:pt x="169" y="25"/>
                  </a:cubicBezTo>
                  <a:cubicBezTo>
                    <a:pt x="167" y="26"/>
                    <a:pt x="168" y="29"/>
                    <a:pt x="170" y="29"/>
                  </a:cubicBezTo>
                  <a:cubicBezTo>
                    <a:pt x="185" y="29"/>
                    <a:pt x="200" y="25"/>
                    <a:pt x="214" y="27"/>
                  </a:cubicBezTo>
                  <a:cubicBezTo>
                    <a:pt x="214" y="26"/>
                    <a:pt x="214" y="25"/>
                    <a:pt x="214" y="24"/>
                  </a:cubicBezTo>
                  <a:cubicBezTo>
                    <a:pt x="208" y="30"/>
                    <a:pt x="199" y="33"/>
                    <a:pt x="191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4" y="38"/>
                    <a:pt x="194" y="38"/>
                    <a:pt x="195" y="38"/>
                  </a:cubicBezTo>
                  <a:cubicBezTo>
                    <a:pt x="198" y="38"/>
                    <a:pt x="198" y="34"/>
                    <a:pt x="195" y="34"/>
                  </a:cubicBezTo>
                  <a:cubicBezTo>
                    <a:pt x="185" y="33"/>
                    <a:pt x="176" y="35"/>
                    <a:pt x="166" y="38"/>
                  </a:cubicBezTo>
                  <a:cubicBezTo>
                    <a:pt x="164" y="38"/>
                    <a:pt x="164" y="41"/>
                    <a:pt x="166" y="41"/>
                  </a:cubicBezTo>
                  <a:cubicBezTo>
                    <a:pt x="185" y="48"/>
                    <a:pt x="210" y="40"/>
                    <a:pt x="228" y="33"/>
                  </a:cubicBezTo>
                  <a:cubicBezTo>
                    <a:pt x="230" y="32"/>
                    <a:pt x="229" y="28"/>
                    <a:pt x="227" y="29"/>
                  </a:cubicBezTo>
                  <a:cubicBezTo>
                    <a:pt x="226" y="29"/>
                    <a:pt x="224" y="29"/>
                    <a:pt x="223" y="29"/>
                  </a:cubicBezTo>
                  <a:cubicBezTo>
                    <a:pt x="220" y="30"/>
                    <a:pt x="220" y="34"/>
                    <a:pt x="223" y="33"/>
                  </a:cubicBezTo>
                  <a:cubicBezTo>
                    <a:pt x="225" y="33"/>
                    <a:pt x="226" y="33"/>
                    <a:pt x="228" y="33"/>
                  </a:cubicBezTo>
                  <a:cubicBezTo>
                    <a:pt x="228" y="31"/>
                    <a:pt x="227" y="30"/>
                    <a:pt x="227" y="29"/>
                  </a:cubicBezTo>
                  <a:cubicBezTo>
                    <a:pt x="210" y="36"/>
                    <a:pt x="185" y="44"/>
                    <a:pt x="167" y="38"/>
                  </a:cubicBezTo>
                  <a:cubicBezTo>
                    <a:pt x="167" y="39"/>
                    <a:pt x="167" y="40"/>
                    <a:pt x="167" y="41"/>
                  </a:cubicBezTo>
                  <a:cubicBezTo>
                    <a:pt x="176" y="39"/>
                    <a:pt x="186" y="37"/>
                    <a:pt x="195" y="38"/>
                  </a:cubicBezTo>
                  <a:cubicBezTo>
                    <a:pt x="195" y="37"/>
                    <a:pt x="195" y="35"/>
                    <a:pt x="195" y="34"/>
                  </a:cubicBezTo>
                  <a:cubicBezTo>
                    <a:pt x="193" y="34"/>
                    <a:pt x="193" y="34"/>
                    <a:pt x="191" y="35"/>
                  </a:cubicBezTo>
                  <a:cubicBezTo>
                    <a:pt x="189" y="36"/>
                    <a:pt x="190" y="39"/>
                    <a:pt x="192" y="39"/>
                  </a:cubicBezTo>
                  <a:cubicBezTo>
                    <a:pt x="201" y="37"/>
                    <a:pt x="211" y="34"/>
                    <a:pt x="216" y="26"/>
                  </a:cubicBezTo>
                  <a:cubicBezTo>
                    <a:pt x="217" y="25"/>
                    <a:pt x="217" y="23"/>
                    <a:pt x="215" y="23"/>
                  </a:cubicBezTo>
                  <a:cubicBezTo>
                    <a:pt x="200" y="21"/>
                    <a:pt x="185" y="25"/>
                    <a:pt x="170" y="25"/>
                  </a:cubicBezTo>
                  <a:cubicBezTo>
                    <a:pt x="170" y="26"/>
                    <a:pt x="171" y="27"/>
                    <a:pt x="171" y="28"/>
                  </a:cubicBezTo>
                  <a:cubicBezTo>
                    <a:pt x="183" y="22"/>
                    <a:pt x="199" y="27"/>
                    <a:pt x="209" y="17"/>
                  </a:cubicBezTo>
                  <a:cubicBezTo>
                    <a:pt x="210" y="16"/>
                    <a:pt x="209" y="14"/>
                    <a:pt x="208" y="14"/>
                  </a:cubicBezTo>
                  <a:cubicBezTo>
                    <a:pt x="193" y="11"/>
                    <a:pt x="178" y="15"/>
                    <a:pt x="163" y="11"/>
                  </a:cubicBezTo>
                  <a:cubicBezTo>
                    <a:pt x="163" y="12"/>
                    <a:pt x="163" y="13"/>
                    <a:pt x="163" y="15"/>
                  </a:cubicBezTo>
                  <a:cubicBezTo>
                    <a:pt x="178" y="13"/>
                    <a:pt x="192" y="14"/>
                    <a:pt x="207" y="18"/>
                  </a:cubicBezTo>
                  <a:cubicBezTo>
                    <a:pt x="206" y="17"/>
                    <a:pt x="206" y="16"/>
                    <a:pt x="206" y="15"/>
                  </a:cubicBezTo>
                  <a:cubicBezTo>
                    <a:pt x="167" y="34"/>
                    <a:pt x="117" y="43"/>
                    <a:pt x="74" y="33"/>
                  </a:cubicBezTo>
                  <a:cubicBezTo>
                    <a:pt x="74" y="34"/>
                    <a:pt x="73" y="35"/>
                    <a:pt x="73" y="37"/>
                  </a:cubicBezTo>
                  <a:cubicBezTo>
                    <a:pt x="81" y="37"/>
                    <a:pt x="90" y="38"/>
                    <a:pt x="98" y="38"/>
                  </a:cubicBezTo>
                  <a:cubicBezTo>
                    <a:pt x="101" y="38"/>
                    <a:pt x="101" y="35"/>
                    <a:pt x="98" y="34"/>
                  </a:cubicBezTo>
                  <a:cubicBezTo>
                    <a:pt x="91" y="34"/>
                    <a:pt x="84" y="34"/>
                    <a:pt x="79" y="28"/>
                  </a:cubicBezTo>
                  <a:cubicBezTo>
                    <a:pt x="79" y="29"/>
                    <a:pt x="79" y="31"/>
                    <a:pt x="78" y="32"/>
                  </a:cubicBezTo>
                  <a:cubicBezTo>
                    <a:pt x="86" y="31"/>
                    <a:pt x="94" y="32"/>
                    <a:pt x="102" y="31"/>
                  </a:cubicBezTo>
                  <a:cubicBezTo>
                    <a:pt x="105" y="31"/>
                    <a:pt x="105" y="27"/>
                    <a:pt x="102" y="27"/>
                  </a:cubicBezTo>
                  <a:cubicBezTo>
                    <a:pt x="91" y="26"/>
                    <a:pt x="78" y="27"/>
                    <a:pt x="69" y="20"/>
                  </a:cubicBezTo>
                  <a:cubicBezTo>
                    <a:pt x="69" y="21"/>
                    <a:pt x="69" y="22"/>
                    <a:pt x="69" y="23"/>
                  </a:cubicBezTo>
                  <a:cubicBezTo>
                    <a:pt x="77" y="20"/>
                    <a:pt x="86" y="21"/>
                    <a:pt x="95" y="24"/>
                  </a:cubicBezTo>
                  <a:cubicBezTo>
                    <a:pt x="95" y="22"/>
                    <a:pt x="95" y="21"/>
                    <a:pt x="95" y="20"/>
                  </a:cubicBezTo>
                  <a:cubicBezTo>
                    <a:pt x="87" y="21"/>
                    <a:pt x="81" y="20"/>
                    <a:pt x="76" y="14"/>
                  </a:cubicBezTo>
                  <a:cubicBezTo>
                    <a:pt x="75" y="15"/>
                    <a:pt x="74" y="16"/>
                    <a:pt x="74" y="17"/>
                  </a:cubicBezTo>
                  <a:cubicBezTo>
                    <a:pt x="85" y="19"/>
                    <a:pt x="95" y="22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94" y="37"/>
                    <a:pt x="67" y="30"/>
                    <a:pt x="54" y="28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60" y="33"/>
                    <a:pt x="67" y="34"/>
                    <a:pt x="73" y="35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61" y="32"/>
                    <a:pt x="47" y="29"/>
                    <a:pt x="36" y="22"/>
                  </a:cubicBezTo>
                  <a:cubicBezTo>
                    <a:pt x="36" y="23"/>
                    <a:pt x="36" y="25"/>
                    <a:pt x="36" y="26"/>
                  </a:cubicBezTo>
                  <a:cubicBezTo>
                    <a:pt x="51" y="22"/>
                    <a:pt x="68" y="27"/>
                    <a:pt x="81" y="34"/>
                  </a:cubicBezTo>
                  <a:cubicBezTo>
                    <a:pt x="82" y="33"/>
                    <a:pt x="82" y="32"/>
                    <a:pt x="83" y="30"/>
                  </a:cubicBezTo>
                  <a:cubicBezTo>
                    <a:pt x="73" y="29"/>
                    <a:pt x="56" y="29"/>
                    <a:pt x="50" y="19"/>
                  </a:cubicBezTo>
                  <a:cubicBezTo>
                    <a:pt x="50" y="20"/>
                    <a:pt x="49" y="21"/>
                    <a:pt x="49" y="22"/>
                  </a:cubicBezTo>
                  <a:cubicBezTo>
                    <a:pt x="62" y="18"/>
                    <a:pt x="76" y="21"/>
                    <a:pt x="90" y="18"/>
                  </a:cubicBezTo>
                  <a:cubicBezTo>
                    <a:pt x="92" y="17"/>
                    <a:pt x="91" y="13"/>
                    <a:pt x="89" y="14"/>
                  </a:cubicBezTo>
                  <a:cubicBezTo>
                    <a:pt x="61" y="20"/>
                    <a:pt x="30" y="26"/>
                    <a:pt x="2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10" y="12"/>
                    <a:pt x="18" y="15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2" y="18"/>
                    <a:pt x="17" y="20"/>
                    <a:pt x="12" y="21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31" y="19"/>
                    <a:pt x="50" y="14"/>
                    <a:pt x="69" y="19"/>
                  </a:cubicBezTo>
                  <a:cubicBezTo>
                    <a:pt x="72" y="19"/>
                    <a:pt x="72" y="16"/>
                    <a:pt x="70" y="15"/>
                  </a:cubicBezTo>
                  <a:cubicBezTo>
                    <a:pt x="67" y="14"/>
                    <a:pt x="64" y="12"/>
                    <a:pt x="61" y="10"/>
                  </a:cubicBezTo>
                  <a:cubicBezTo>
                    <a:pt x="61" y="11"/>
                    <a:pt x="61" y="12"/>
                    <a:pt x="61" y="13"/>
                  </a:cubicBezTo>
                  <a:cubicBezTo>
                    <a:pt x="75" y="11"/>
                    <a:pt x="90" y="9"/>
                    <a:pt x="104" y="11"/>
                  </a:cubicBezTo>
                  <a:cubicBezTo>
                    <a:pt x="104" y="9"/>
                    <a:pt x="104" y="8"/>
                    <a:pt x="104" y="7"/>
                  </a:cubicBezTo>
                  <a:cubicBezTo>
                    <a:pt x="91" y="8"/>
                    <a:pt x="78" y="11"/>
                    <a:pt x="65" y="11"/>
                  </a:cubicBezTo>
                  <a:cubicBezTo>
                    <a:pt x="65" y="12"/>
                    <a:pt x="65" y="14"/>
                    <a:pt x="65" y="15"/>
                  </a:cubicBezTo>
                  <a:cubicBezTo>
                    <a:pt x="82" y="13"/>
                    <a:pt x="100" y="12"/>
                    <a:pt x="117" y="13"/>
                  </a:cubicBezTo>
                  <a:cubicBezTo>
                    <a:pt x="117" y="12"/>
                    <a:pt x="117" y="10"/>
                    <a:pt x="117" y="9"/>
                  </a:cubicBezTo>
                  <a:cubicBezTo>
                    <a:pt x="99" y="16"/>
                    <a:pt x="80" y="17"/>
                    <a:pt x="61" y="16"/>
                  </a:cubicBezTo>
                  <a:cubicBezTo>
                    <a:pt x="61" y="17"/>
                    <a:pt x="61" y="19"/>
                    <a:pt x="61" y="20"/>
                  </a:cubicBezTo>
                  <a:cubicBezTo>
                    <a:pt x="81" y="19"/>
                    <a:pt x="102" y="23"/>
                    <a:pt x="122" y="26"/>
                  </a:cubicBezTo>
                  <a:cubicBezTo>
                    <a:pt x="122" y="24"/>
                    <a:pt x="122" y="23"/>
                    <a:pt x="122" y="22"/>
                  </a:cubicBezTo>
                  <a:cubicBezTo>
                    <a:pt x="100" y="25"/>
                    <a:pt x="79" y="29"/>
                    <a:pt x="57" y="32"/>
                  </a:cubicBezTo>
                  <a:cubicBezTo>
                    <a:pt x="58" y="33"/>
                    <a:pt x="58" y="35"/>
                    <a:pt x="58" y="36"/>
                  </a:cubicBezTo>
                  <a:cubicBezTo>
                    <a:pt x="82" y="31"/>
                    <a:pt x="114" y="22"/>
                    <a:pt x="137" y="35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25" y="34"/>
                    <a:pt x="113" y="31"/>
                    <a:pt x="101" y="36"/>
                  </a:cubicBezTo>
                  <a:cubicBezTo>
                    <a:pt x="99" y="37"/>
                    <a:pt x="100" y="40"/>
                    <a:pt x="102" y="40"/>
                  </a:cubicBezTo>
                  <a:cubicBezTo>
                    <a:pt x="121" y="40"/>
                    <a:pt x="139" y="43"/>
                    <a:pt x="157" y="45"/>
                  </a:cubicBezTo>
                  <a:cubicBezTo>
                    <a:pt x="160" y="45"/>
                    <a:pt x="160" y="41"/>
                    <a:pt x="158" y="41"/>
                  </a:cubicBezTo>
                  <a:cubicBezTo>
                    <a:pt x="150" y="39"/>
                    <a:pt x="142" y="37"/>
                    <a:pt x="135" y="34"/>
                  </a:cubicBezTo>
                  <a:cubicBezTo>
                    <a:pt x="135" y="35"/>
                    <a:pt x="135" y="36"/>
                    <a:pt x="135" y="38"/>
                  </a:cubicBezTo>
                  <a:cubicBezTo>
                    <a:pt x="150" y="33"/>
                    <a:pt x="167" y="35"/>
                    <a:pt x="183" y="32"/>
                  </a:cubicBezTo>
                  <a:cubicBezTo>
                    <a:pt x="185" y="32"/>
                    <a:pt x="185" y="28"/>
                    <a:pt x="183" y="28"/>
                  </a:cubicBezTo>
                  <a:cubicBezTo>
                    <a:pt x="168" y="30"/>
                    <a:pt x="154" y="31"/>
                    <a:pt x="140" y="27"/>
                  </a:cubicBezTo>
                  <a:cubicBezTo>
                    <a:pt x="140" y="28"/>
                    <a:pt x="140" y="29"/>
                    <a:pt x="140" y="31"/>
                  </a:cubicBezTo>
                  <a:cubicBezTo>
                    <a:pt x="158" y="27"/>
                    <a:pt x="176" y="32"/>
                    <a:pt x="193" y="24"/>
                  </a:cubicBezTo>
                  <a:cubicBezTo>
                    <a:pt x="195" y="23"/>
                    <a:pt x="194" y="21"/>
                    <a:pt x="192" y="21"/>
                  </a:cubicBezTo>
                  <a:cubicBezTo>
                    <a:pt x="169" y="18"/>
                    <a:pt x="145" y="30"/>
                    <a:pt x="123" y="21"/>
                  </a:cubicBezTo>
                  <a:cubicBezTo>
                    <a:pt x="123" y="22"/>
                    <a:pt x="123" y="23"/>
                    <a:pt x="123" y="24"/>
                  </a:cubicBezTo>
                  <a:cubicBezTo>
                    <a:pt x="141" y="13"/>
                    <a:pt x="164" y="15"/>
                    <a:pt x="183" y="16"/>
                  </a:cubicBezTo>
                  <a:cubicBezTo>
                    <a:pt x="183" y="15"/>
                    <a:pt x="183" y="13"/>
                    <a:pt x="183" y="12"/>
                  </a:cubicBezTo>
                  <a:cubicBezTo>
                    <a:pt x="159" y="15"/>
                    <a:pt x="132" y="19"/>
                    <a:pt x="108" y="9"/>
                  </a:cubicBezTo>
                  <a:cubicBezTo>
                    <a:pt x="108" y="11"/>
                    <a:pt x="108" y="12"/>
                    <a:pt x="107" y="13"/>
                  </a:cubicBezTo>
                  <a:cubicBezTo>
                    <a:pt x="122" y="11"/>
                    <a:pt x="136" y="11"/>
                    <a:pt x="150" y="12"/>
                  </a:cubicBezTo>
                  <a:cubicBezTo>
                    <a:pt x="150" y="11"/>
                    <a:pt x="150" y="10"/>
                    <a:pt x="149" y="8"/>
                  </a:cubicBezTo>
                  <a:cubicBezTo>
                    <a:pt x="143" y="11"/>
                    <a:pt x="137" y="11"/>
                    <a:pt x="130" y="8"/>
                  </a:cubicBezTo>
                  <a:cubicBezTo>
                    <a:pt x="130" y="10"/>
                    <a:pt x="130" y="11"/>
                    <a:pt x="130" y="12"/>
                  </a:cubicBezTo>
                  <a:cubicBezTo>
                    <a:pt x="147" y="9"/>
                    <a:pt x="170" y="5"/>
                    <a:pt x="186" y="14"/>
                  </a:cubicBezTo>
                  <a:cubicBezTo>
                    <a:pt x="186" y="13"/>
                    <a:pt x="186" y="11"/>
                    <a:pt x="186" y="10"/>
                  </a:cubicBezTo>
                  <a:cubicBezTo>
                    <a:pt x="173" y="13"/>
                    <a:pt x="159" y="15"/>
                    <a:pt x="146" y="12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77" y="7"/>
                    <a:pt x="210" y="21"/>
                    <a:pt x="240" y="28"/>
                  </a:cubicBezTo>
                  <a:cubicBezTo>
                    <a:pt x="240" y="26"/>
                    <a:pt x="240" y="25"/>
                    <a:pt x="240" y="24"/>
                  </a:cubicBezTo>
                  <a:cubicBezTo>
                    <a:pt x="239" y="25"/>
                    <a:pt x="238" y="26"/>
                    <a:pt x="237" y="26"/>
                  </a:cubicBezTo>
                  <a:cubicBezTo>
                    <a:pt x="238" y="27"/>
                    <a:pt x="239" y="28"/>
                    <a:pt x="240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0" y="27"/>
                    <a:pt x="239" y="26"/>
                    <a:pt x="238" y="25"/>
                  </a:cubicBezTo>
                  <a:cubicBezTo>
                    <a:pt x="235" y="29"/>
                    <a:pt x="232" y="31"/>
                    <a:pt x="227" y="32"/>
                  </a:cubicBezTo>
                  <a:cubicBezTo>
                    <a:pt x="227" y="33"/>
                    <a:pt x="228" y="34"/>
                    <a:pt x="229" y="35"/>
                  </a:cubicBezTo>
                  <a:cubicBezTo>
                    <a:pt x="230" y="32"/>
                    <a:pt x="232" y="29"/>
                    <a:pt x="234" y="26"/>
                  </a:cubicBezTo>
                  <a:cubicBezTo>
                    <a:pt x="233" y="25"/>
                    <a:pt x="232" y="25"/>
                    <a:pt x="231" y="24"/>
                  </a:cubicBezTo>
                  <a:cubicBezTo>
                    <a:pt x="228" y="31"/>
                    <a:pt x="224" y="36"/>
                    <a:pt x="216" y="35"/>
                  </a:cubicBezTo>
                  <a:cubicBezTo>
                    <a:pt x="216" y="36"/>
                    <a:pt x="217" y="37"/>
                    <a:pt x="217" y="38"/>
                  </a:cubicBezTo>
                  <a:cubicBezTo>
                    <a:pt x="220" y="33"/>
                    <a:pt x="222" y="30"/>
                    <a:pt x="227" y="27"/>
                  </a:cubicBezTo>
                  <a:cubicBezTo>
                    <a:pt x="226" y="26"/>
                    <a:pt x="225" y="25"/>
                    <a:pt x="224" y="24"/>
                  </a:cubicBezTo>
                  <a:cubicBezTo>
                    <a:pt x="220" y="31"/>
                    <a:pt x="215" y="36"/>
                    <a:pt x="208" y="40"/>
                  </a:cubicBezTo>
                  <a:cubicBezTo>
                    <a:pt x="209" y="41"/>
                    <a:pt x="210" y="42"/>
                    <a:pt x="211" y="42"/>
                  </a:cubicBezTo>
                  <a:cubicBezTo>
                    <a:pt x="212" y="34"/>
                    <a:pt x="215" y="28"/>
                    <a:pt x="221" y="21"/>
                  </a:cubicBezTo>
                  <a:cubicBezTo>
                    <a:pt x="220" y="21"/>
                    <a:pt x="219" y="20"/>
                    <a:pt x="218" y="20"/>
                  </a:cubicBezTo>
                  <a:cubicBezTo>
                    <a:pt x="214" y="30"/>
                    <a:pt x="205" y="36"/>
                    <a:pt x="196" y="41"/>
                  </a:cubicBezTo>
                  <a:cubicBezTo>
                    <a:pt x="197" y="42"/>
                    <a:pt x="197" y="43"/>
                    <a:pt x="198" y="44"/>
                  </a:cubicBezTo>
                  <a:cubicBezTo>
                    <a:pt x="203" y="35"/>
                    <a:pt x="207" y="26"/>
                    <a:pt x="214" y="19"/>
                  </a:cubicBezTo>
                  <a:cubicBezTo>
                    <a:pt x="215" y="17"/>
                    <a:pt x="213" y="14"/>
                    <a:pt x="211" y="16"/>
                  </a:cubicBezTo>
                  <a:cubicBezTo>
                    <a:pt x="202" y="26"/>
                    <a:pt x="191" y="34"/>
                    <a:pt x="179" y="40"/>
                  </a:cubicBezTo>
                  <a:cubicBezTo>
                    <a:pt x="180" y="41"/>
                    <a:pt x="181" y="42"/>
                    <a:pt x="182" y="43"/>
                  </a:cubicBezTo>
                  <a:cubicBezTo>
                    <a:pt x="189" y="34"/>
                    <a:pt x="195" y="25"/>
                    <a:pt x="203" y="16"/>
                  </a:cubicBezTo>
                  <a:cubicBezTo>
                    <a:pt x="205" y="14"/>
                    <a:pt x="202" y="12"/>
                    <a:pt x="200" y="14"/>
                  </a:cubicBezTo>
                  <a:cubicBezTo>
                    <a:pt x="190" y="23"/>
                    <a:pt x="180" y="33"/>
                    <a:pt x="170" y="44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9" y="33"/>
                    <a:pt x="185" y="19"/>
                    <a:pt x="197" y="10"/>
                  </a:cubicBezTo>
                  <a:cubicBezTo>
                    <a:pt x="196" y="9"/>
                    <a:pt x="195" y="8"/>
                    <a:pt x="195" y="7"/>
                  </a:cubicBezTo>
                  <a:cubicBezTo>
                    <a:pt x="184" y="21"/>
                    <a:pt x="169" y="31"/>
                    <a:pt x="155" y="41"/>
                  </a:cubicBezTo>
                  <a:cubicBezTo>
                    <a:pt x="156" y="42"/>
                    <a:pt x="157" y="43"/>
                    <a:pt x="158" y="44"/>
                  </a:cubicBezTo>
                  <a:cubicBezTo>
                    <a:pt x="162" y="34"/>
                    <a:pt x="168" y="25"/>
                    <a:pt x="175" y="16"/>
                  </a:cubicBezTo>
                  <a:cubicBezTo>
                    <a:pt x="176" y="15"/>
                    <a:pt x="174" y="12"/>
                    <a:pt x="172" y="14"/>
                  </a:cubicBezTo>
                  <a:cubicBezTo>
                    <a:pt x="162" y="25"/>
                    <a:pt x="151" y="36"/>
                    <a:pt x="137" y="44"/>
                  </a:cubicBezTo>
                  <a:cubicBezTo>
                    <a:pt x="138" y="45"/>
                    <a:pt x="139" y="46"/>
                    <a:pt x="140" y="47"/>
                  </a:cubicBezTo>
                  <a:cubicBezTo>
                    <a:pt x="146" y="33"/>
                    <a:pt x="155" y="22"/>
                    <a:pt x="166" y="11"/>
                  </a:cubicBezTo>
                  <a:cubicBezTo>
                    <a:pt x="167" y="9"/>
                    <a:pt x="165" y="7"/>
                    <a:pt x="163" y="8"/>
                  </a:cubicBezTo>
                  <a:cubicBezTo>
                    <a:pt x="151" y="19"/>
                    <a:pt x="137" y="27"/>
                    <a:pt x="127" y="39"/>
                  </a:cubicBezTo>
                  <a:cubicBezTo>
                    <a:pt x="128" y="40"/>
                    <a:pt x="129" y="41"/>
                    <a:pt x="130" y="41"/>
                  </a:cubicBezTo>
                  <a:cubicBezTo>
                    <a:pt x="133" y="30"/>
                    <a:pt x="138" y="20"/>
                    <a:pt x="147" y="14"/>
                  </a:cubicBezTo>
                  <a:cubicBezTo>
                    <a:pt x="147" y="13"/>
                    <a:pt x="146" y="12"/>
                    <a:pt x="145" y="11"/>
                  </a:cubicBezTo>
                  <a:cubicBezTo>
                    <a:pt x="134" y="21"/>
                    <a:pt x="124" y="31"/>
                    <a:pt x="112" y="39"/>
                  </a:cubicBezTo>
                  <a:cubicBezTo>
                    <a:pt x="113" y="40"/>
                    <a:pt x="114" y="41"/>
                    <a:pt x="114" y="42"/>
                  </a:cubicBezTo>
                  <a:cubicBezTo>
                    <a:pt x="120" y="30"/>
                    <a:pt x="128" y="18"/>
                    <a:pt x="138" y="8"/>
                  </a:cubicBezTo>
                  <a:cubicBezTo>
                    <a:pt x="139" y="6"/>
                    <a:pt x="137" y="4"/>
                    <a:pt x="135" y="5"/>
                  </a:cubicBezTo>
                  <a:cubicBezTo>
                    <a:pt x="122" y="17"/>
                    <a:pt x="107" y="27"/>
                    <a:pt x="95" y="40"/>
                  </a:cubicBezTo>
                  <a:cubicBezTo>
                    <a:pt x="96" y="41"/>
                    <a:pt x="97" y="41"/>
                    <a:pt x="98" y="42"/>
                  </a:cubicBezTo>
                  <a:cubicBezTo>
                    <a:pt x="102" y="30"/>
                    <a:pt x="112" y="22"/>
                    <a:pt x="117" y="11"/>
                  </a:cubicBezTo>
                  <a:cubicBezTo>
                    <a:pt x="118" y="9"/>
                    <a:pt x="116" y="7"/>
                    <a:pt x="114" y="8"/>
                  </a:cubicBezTo>
                  <a:cubicBezTo>
                    <a:pt x="101" y="17"/>
                    <a:pt x="89" y="28"/>
                    <a:pt x="79" y="41"/>
                  </a:cubicBezTo>
                  <a:cubicBezTo>
                    <a:pt x="78" y="43"/>
                    <a:pt x="81" y="45"/>
                    <a:pt x="82" y="43"/>
                  </a:cubicBezTo>
                  <a:cubicBezTo>
                    <a:pt x="92" y="33"/>
                    <a:pt x="98" y="19"/>
                    <a:pt x="108" y="9"/>
                  </a:cubicBezTo>
                  <a:cubicBezTo>
                    <a:pt x="110" y="7"/>
                    <a:pt x="107" y="5"/>
                    <a:pt x="105" y="6"/>
                  </a:cubicBezTo>
                  <a:cubicBezTo>
                    <a:pt x="94" y="15"/>
                    <a:pt x="83" y="24"/>
                    <a:pt x="72" y="33"/>
                  </a:cubicBezTo>
                  <a:cubicBezTo>
                    <a:pt x="73" y="34"/>
                    <a:pt x="74" y="35"/>
                    <a:pt x="75" y="36"/>
                  </a:cubicBezTo>
                  <a:cubicBezTo>
                    <a:pt x="81" y="25"/>
                    <a:pt x="86" y="14"/>
                    <a:pt x="94" y="4"/>
                  </a:cubicBezTo>
                  <a:cubicBezTo>
                    <a:pt x="96" y="2"/>
                    <a:pt x="93" y="0"/>
                    <a:pt x="92" y="2"/>
                  </a:cubicBezTo>
                  <a:cubicBezTo>
                    <a:pt x="80" y="12"/>
                    <a:pt x="69" y="22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6" y="24"/>
                    <a:pt x="72" y="14"/>
                    <a:pt x="80" y="6"/>
                  </a:cubicBezTo>
                  <a:cubicBezTo>
                    <a:pt x="82" y="5"/>
                    <a:pt x="79" y="2"/>
                    <a:pt x="78" y="3"/>
                  </a:cubicBezTo>
                  <a:cubicBezTo>
                    <a:pt x="66" y="11"/>
                    <a:pt x="55" y="19"/>
                    <a:pt x="46" y="29"/>
                  </a:cubicBezTo>
                  <a:cubicBezTo>
                    <a:pt x="47" y="30"/>
                    <a:pt x="48" y="31"/>
                    <a:pt x="49" y="31"/>
                  </a:cubicBezTo>
                  <a:cubicBezTo>
                    <a:pt x="52" y="22"/>
                    <a:pt x="57" y="15"/>
                    <a:pt x="63" y="7"/>
                  </a:cubicBezTo>
                  <a:cubicBezTo>
                    <a:pt x="64" y="5"/>
                    <a:pt x="61" y="3"/>
                    <a:pt x="60" y="5"/>
                  </a:cubicBezTo>
                  <a:cubicBezTo>
                    <a:pt x="50" y="13"/>
                    <a:pt x="41" y="21"/>
                    <a:pt x="33" y="30"/>
                  </a:cubicBezTo>
                  <a:cubicBezTo>
                    <a:pt x="34" y="31"/>
                    <a:pt x="35" y="31"/>
                    <a:pt x="36" y="32"/>
                  </a:cubicBezTo>
                  <a:cubicBezTo>
                    <a:pt x="40" y="22"/>
                    <a:pt x="48" y="14"/>
                    <a:pt x="55" y="6"/>
                  </a:cubicBezTo>
                  <a:cubicBezTo>
                    <a:pt x="54" y="5"/>
                    <a:pt x="53" y="4"/>
                    <a:pt x="52" y="3"/>
                  </a:cubicBezTo>
                  <a:cubicBezTo>
                    <a:pt x="45" y="11"/>
                    <a:pt x="37" y="17"/>
                    <a:pt x="29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6" y="17"/>
                    <a:pt x="41" y="11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37" y="11"/>
                    <a:pt x="26" y="16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22" y="19"/>
                    <a:pt x="27" y="15"/>
                    <a:pt x="33" y="12"/>
                  </a:cubicBezTo>
                  <a:cubicBezTo>
                    <a:pt x="35" y="11"/>
                    <a:pt x="34" y="8"/>
                    <a:pt x="32" y="9"/>
                  </a:cubicBezTo>
                  <a:cubicBezTo>
                    <a:pt x="24" y="12"/>
                    <a:pt x="17" y="16"/>
                    <a:pt x="10" y="20"/>
                  </a:cubicBezTo>
                  <a:cubicBezTo>
                    <a:pt x="11" y="21"/>
                    <a:pt x="12" y="22"/>
                    <a:pt x="13" y="23"/>
                  </a:cubicBezTo>
                  <a:cubicBezTo>
                    <a:pt x="16" y="20"/>
                    <a:pt x="20" y="17"/>
                    <a:pt x="23" y="14"/>
                  </a:cubicBezTo>
                  <a:cubicBezTo>
                    <a:pt x="25" y="12"/>
                    <a:pt x="23" y="10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7"/>
            <p:cNvSpPr/>
            <p:nvPr/>
          </p:nvSpPr>
          <p:spPr bwMode="auto">
            <a:xfrm>
              <a:off x="2677" y="2118"/>
              <a:ext cx="153" cy="280"/>
            </a:xfrm>
            <a:custGeom>
              <a:avLst/>
              <a:gdLst>
                <a:gd name="T0" fmla="*/ 19 w 65"/>
                <a:gd name="T1" fmla="*/ 10 h 118"/>
                <a:gd name="T2" fmla="*/ 39 w 65"/>
                <a:gd name="T3" fmla="*/ 6 h 118"/>
                <a:gd name="T4" fmla="*/ 24 w 65"/>
                <a:gd name="T5" fmla="*/ 15 h 118"/>
                <a:gd name="T6" fmla="*/ 45 w 65"/>
                <a:gd name="T7" fmla="*/ 9 h 118"/>
                <a:gd name="T8" fmla="*/ 29 w 65"/>
                <a:gd name="T9" fmla="*/ 20 h 118"/>
                <a:gd name="T10" fmla="*/ 52 w 65"/>
                <a:gd name="T11" fmla="*/ 14 h 118"/>
                <a:gd name="T12" fmla="*/ 27 w 65"/>
                <a:gd name="T13" fmla="*/ 25 h 118"/>
                <a:gd name="T14" fmla="*/ 54 w 65"/>
                <a:gd name="T15" fmla="*/ 20 h 118"/>
                <a:gd name="T16" fmla="*/ 19 w 65"/>
                <a:gd name="T17" fmla="*/ 36 h 118"/>
                <a:gd name="T18" fmla="*/ 57 w 65"/>
                <a:gd name="T19" fmla="*/ 27 h 118"/>
                <a:gd name="T20" fmla="*/ 21 w 65"/>
                <a:gd name="T21" fmla="*/ 46 h 118"/>
                <a:gd name="T22" fmla="*/ 62 w 65"/>
                <a:gd name="T23" fmla="*/ 36 h 118"/>
                <a:gd name="T24" fmla="*/ 15 w 65"/>
                <a:gd name="T25" fmla="*/ 56 h 118"/>
                <a:gd name="T26" fmla="*/ 43 w 65"/>
                <a:gd name="T27" fmla="*/ 51 h 118"/>
                <a:gd name="T28" fmla="*/ 7 w 65"/>
                <a:gd name="T29" fmla="*/ 71 h 118"/>
                <a:gd name="T30" fmla="*/ 37 w 65"/>
                <a:gd name="T31" fmla="*/ 65 h 118"/>
                <a:gd name="T32" fmla="*/ 3 w 65"/>
                <a:gd name="T33" fmla="*/ 80 h 118"/>
                <a:gd name="T34" fmla="*/ 25 w 65"/>
                <a:gd name="T35" fmla="*/ 80 h 118"/>
                <a:gd name="T36" fmla="*/ 4 w 65"/>
                <a:gd name="T37" fmla="*/ 94 h 118"/>
                <a:gd name="T38" fmla="*/ 9 w 65"/>
                <a:gd name="T39" fmla="*/ 97 h 118"/>
                <a:gd name="T40" fmla="*/ 1 w 65"/>
                <a:gd name="T41" fmla="*/ 102 h 118"/>
                <a:gd name="T42" fmla="*/ 11 w 65"/>
                <a:gd name="T43" fmla="*/ 101 h 118"/>
                <a:gd name="T44" fmla="*/ 5 w 65"/>
                <a:gd name="T45" fmla="*/ 105 h 118"/>
                <a:gd name="T46" fmla="*/ 9 w 65"/>
                <a:gd name="T47" fmla="*/ 116 h 118"/>
                <a:gd name="T48" fmla="*/ 21 w 65"/>
                <a:gd name="T49" fmla="*/ 114 h 118"/>
                <a:gd name="T50" fmla="*/ 13 w 65"/>
                <a:gd name="T51" fmla="*/ 107 h 118"/>
                <a:gd name="T52" fmla="*/ 9 w 65"/>
                <a:gd name="T53" fmla="*/ 98 h 118"/>
                <a:gd name="T54" fmla="*/ 5 w 65"/>
                <a:gd name="T55" fmla="*/ 104 h 118"/>
                <a:gd name="T56" fmla="*/ 10 w 65"/>
                <a:gd name="T57" fmla="*/ 93 h 118"/>
                <a:gd name="T58" fmla="*/ 16 w 65"/>
                <a:gd name="T59" fmla="*/ 88 h 118"/>
                <a:gd name="T60" fmla="*/ 25 w 65"/>
                <a:gd name="T61" fmla="*/ 76 h 118"/>
                <a:gd name="T62" fmla="*/ 6 w 65"/>
                <a:gd name="T63" fmla="*/ 83 h 118"/>
                <a:gd name="T64" fmla="*/ 36 w 65"/>
                <a:gd name="T65" fmla="*/ 61 h 118"/>
                <a:gd name="T66" fmla="*/ 10 w 65"/>
                <a:gd name="T67" fmla="*/ 73 h 118"/>
                <a:gd name="T68" fmla="*/ 42 w 65"/>
                <a:gd name="T69" fmla="*/ 48 h 118"/>
                <a:gd name="T70" fmla="*/ 18 w 65"/>
                <a:gd name="T71" fmla="*/ 59 h 118"/>
                <a:gd name="T72" fmla="*/ 61 w 65"/>
                <a:gd name="T73" fmla="*/ 32 h 118"/>
                <a:gd name="T74" fmla="*/ 23 w 65"/>
                <a:gd name="T75" fmla="*/ 49 h 118"/>
                <a:gd name="T76" fmla="*/ 56 w 65"/>
                <a:gd name="T77" fmla="*/ 23 h 118"/>
                <a:gd name="T78" fmla="*/ 21 w 65"/>
                <a:gd name="T79" fmla="*/ 39 h 118"/>
                <a:gd name="T80" fmla="*/ 52 w 65"/>
                <a:gd name="T81" fmla="*/ 16 h 118"/>
                <a:gd name="T82" fmla="*/ 30 w 65"/>
                <a:gd name="T83" fmla="*/ 28 h 118"/>
                <a:gd name="T84" fmla="*/ 50 w 65"/>
                <a:gd name="T85" fmla="*/ 11 h 118"/>
                <a:gd name="T86" fmla="*/ 32 w 65"/>
                <a:gd name="T87" fmla="*/ 22 h 118"/>
                <a:gd name="T88" fmla="*/ 43 w 65"/>
                <a:gd name="T89" fmla="*/ 6 h 118"/>
                <a:gd name="T90" fmla="*/ 27 w 65"/>
                <a:gd name="T91" fmla="*/ 17 h 118"/>
                <a:gd name="T92" fmla="*/ 38 w 65"/>
                <a:gd name="T93" fmla="*/ 3 h 118"/>
                <a:gd name="T94" fmla="*/ 22 w 65"/>
                <a:gd name="T95" fmla="*/ 12 h 118"/>
                <a:gd name="T96" fmla="*/ 26 w 65"/>
                <a:gd name="T9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18">
                  <a:moveTo>
                    <a:pt x="26" y="2"/>
                  </a:moveTo>
                  <a:cubicBezTo>
                    <a:pt x="23" y="4"/>
                    <a:pt x="21" y="7"/>
                    <a:pt x="19" y="10"/>
                  </a:cubicBezTo>
                  <a:cubicBezTo>
                    <a:pt x="18" y="12"/>
                    <a:pt x="19" y="14"/>
                    <a:pt x="21" y="13"/>
                  </a:cubicBezTo>
                  <a:cubicBezTo>
                    <a:pt x="27" y="11"/>
                    <a:pt x="33" y="8"/>
                    <a:pt x="39" y="6"/>
                  </a:cubicBezTo>
                  <a:cubicBezTo>
                    <a:pt x="39" y="5"/>
                    <a:pt x="38" y="4"/>
                    <a:pt x="37" y="3"/>
                  </a:cubicBezTo>
                  <a:cubicBezTo>
                    <a:pt x="33" y="7"/>
                    <a:pt x="28" y="11"/>
                    <a:pt x="24" y="15"/>
                  </a:cubicBezTo>
                  <a:cubicBezTo>
                    <a:pt x="23" y="16"/>
                    <a:pt x="24" y="18"/>
                    <a:pt x="26" y="18"/>
                  </a:cubicBezTo>
                  <a:cubicBezTo>
                    <a:pt x="33" y="16"/>
                    <a:pt x="39" y="13"/>
                    <a:pt x="45" y="9"/>
                  </a:cubicBezTo>
                  <a:cubicBezTo>
                    <a:pt x="44" y="8"/>
                    <a:pt x="43" y="7"/>
                    <a:pt x="42" y="6"/>
                  </a:cubicBezTo>
                  <a:cubicBezTo>
                    <a:pt x="39" y="12"/>
                    <a:pt x="34" y="16"/>
                    <a:pt x="29" y="20"/>
                  </a:cubicBezTo>
                  <a:cubicBezTo>
                    <a:pt x="27" y="21"/>
                    <a:pt x="29" y="23"/>
                    <a:pt x="31" y="23"/>
                  </a:cubicBezTo>
                  <a:cubicBezTo>
                    <a:pt x="39" y="21"/>
                    <a:pt x="45" y="18"/>
                    <a:pt x="52" y="14"/>
                  </a:cubicBezTo>
                  <a:cubicBezTo>
                    <a:pt x="54" y="13"/>
                    <a:pt x="53" y="10"/>
                    <a:pt x="50" y="10"/>
                  </a:cubicBezTo>
                  <a:cubicBezTo>
                    <a:pt x="42" y="14"/>
                    <a:pt x="34" y="19"/>
                    <a:pt x="27" y="25"/>
                  </a:cubicBezTo>
                  <a:cubicBezTo>
                    <a:pt x="26" y="26"/>
                    <a:pt x="27" y="28"/>
                    <a:pt x="29" y="28"/>
                  </a:cubicBezTo>
                  <a:cubicBezTo>
                    <a:pt x="38" y="27"/>
                    <a:pt x="46" y="24"/>
                    <a:pt x="54" y="20"/>
                  </a:cubicBezTo>
                  <a:cubicBezTo>
                    <a:pt x="55" y="19"/>
                    <a:pt x="54" y="15"/>
                    <a:pt x="52" y="16"/>
                  </a:cubicBezTo>
                  <a:cubicBezTo>
                    <a:pt x="40" y="21"/>
                    <a:pt x="29" y="28"/>
                    <a:pt x="19" y="36"/>
                  </a:cubicBezTo>
                  <a:cubicBezTo>
                    <a:pt x="17" y="37"/>
                    <a:pt x="18" y="40"/>
                    <a:pt x="20" y="39"/>
                  </a:cubicBezTo>
                  <a:cubicBezTo>
                    <a:pt x="33" y="37"/>
                    <a:pt x="45" y="31"/>
                    <a:pt x="57" y="27"/>
                  </a:cubicBezTo>
                  <a:cubicBezTo>
                    <a:pt x="56" y="26"/>
                    <a:pt x="56" y="24"/>
                    <a:pt x="55" y="23"/>
                  </a:cubicBezTo>
                  <a:cubicBezTo>
                    <a:pt x="43" y="31"/>
                    <a:pt x="31" y="37"/>
                    <a:pt x="21" y="46"/>
                  </a:cubicBezTo>
                  <a:cubicBezTo>
                    <a:pt x="19" y="47"/>
                    <a:pt x="21" y="50"/>
                    <a:pt x="23" y="49"/>
                  </a:cubicBezTo>
                  <a:cubicBezTo>
                    <a:pt x="36" y="46"/>
                    <a:pt x="49" y="39"/>
                    <a:pt x="62" y="36"/>
                  </a:cubicBezTo>
                  <a:cubicBezTo>
                    <a:pt x="62" y="35"/>
                    <a:pt x="62" y="34"/>
                    <a:pt x="61" y="32"/>
                  </a:cubicBezTo>
                  <a:cubicBezTo>
                    <a:pt x="45" y="38"/>
                    <a:pt x="28" y="44"/>
                    <a:pt x="15" y="56"/>
                  </a:cubicBezTo>
                  <a:cubicBezTo>
                    <a:pt x="14" y="58"/>
                    <a:pt x="15" y="60"/>
                    <a:pt x="17" y="60"/>
                  </a:cubicBezTo>
                  <a:cubicBezTo>
                    <a:pt x="26" y="58"/>
                    <a:pt x="34" y="54"/>
                    <a:pt x="43" y="51"/>
                  </a:cubicBezTo>
                  <a:cubicBezTo>
                    <a:pt x="43" y="50"/>
                    <a:pt x="42" y="49"/>
                    <a:pt x="42" y="48"/>
                  </a:cubicBezTo>
                  <a:cubicBezTo>
                    <a:pt x="30" y="56"/>
                    <a:pt x="16" y="59"/>
                    <a:pt x="7" y="71"/>
                  </a:cubicBezTo>
                  <a:cubicBezTo>
                    <a:pt x="6" y="72"/>
                    <a:pt x="7" y="74"/>
                    <a:pt x="9" y="74"/>
                  </a:cubicBezTo>
                  <a:cubicBezTo>
                    <a:pt x="19" y="71"/>
                    <a:pt x="28" y="67"/>
                    <a:pt x="37" y="65"/>
                  </a:cubicBezTo>
                  <a:cubicBezTo>
                    <a:pt x="37" y="64"/>
                    <a:pt x="36" y="63"/>
                    <a:pt x="36" y="61"/>
                  </a:cubicBezTo>
                  <a:cubicBezTo>
                    <a:pt x="25" y="68"/>
                    <a:pt x="12" y="71"/>
                    <a:pt x="3" y="80"/>
                  </a:cubicBezTo>
                  <a:cubicBezTo>
                    <a:pt x="2" y="81"/>
                    <a:pt x="2" y="83"/>
                    <a:pt x="4" y="83"/>
                  </a:cubicBezTo>
                  <a:cubicBezTo>
                    <a:pt x="11" y="83"/>
                    <a:pt x="18" y="81"/>
                    <a:pt x="25" y="80"/>
                  </a:cubicBezTo>
                  <a:cubicBezTo>
                    <a:pt x="25" y="79"/>
                    <a:pt x="24" y="78"/>
                    <a:pt x="24" y="77"/>
                  </a:cubicBezTo>
                  <a:cubicBezTo>
                    <a:pt x="20" y="80"/>
                    <a:pt x="4" y="88"/>
                    <a:pt x="4" y="94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7" y="97"/>
                    <a:pt x="8" y="97"/>
                    <a:pt x="9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5" y="96"/>
                    <a:pt x="3" y="99"/>
                    <a:pt x="1" y="102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6" y="103"/>
                    <a:pt x="8" y="102"/>
                    <a:pt x="11" y="101"/>
                  </a:cubicBezTo>
                  <a:cubicBezTo>
                    <a:pt x="10" y="100"/>
                    <a:pt x="9" y="99"/>
                    <a:pt x="8" y="98"/>
                  </a:cubicBezTo>
                  <a:cubicBezTo>
                    <a:pt x="7" y="100"/>
                    <a:pt x="6" y="102"/>
                    <a:pt x="5" y="105"/>
                  </a:cubicBezTo>
                  <a:cubicBezTo>
                    <a:pt x="5" y="106"/>
                    <a:pt x="5" y="107"/>
                    <a:pt x="6" y="108"/>
                  </a:cubicBezTo>
                  <a:cubicBezTo>
                    <a:pt x="10" y="109"/>
                    <a:pt x="9" y="112"/>
                    <a:pt x="9" y="116"/>
                  </a:cubicBezTo>
                  <a:cubicBezTo>
                    <a:pt x="9" y="117"/>
                    <a:pt x="10" y="118"/>
                    <a:pt x="11" y="118"/>
                  </a:cubicBezTo>
                  <a:cubicBezTo>
                    <a:pt x="15" y="118"/>
                    <a:pt x="18" y="117"/>
                    <a:pt x="21" y="114"/>
                  </a:cubicBezTo>
                  <a:cubicBezTo>
                    <a:pt x="23" y="113"/>
                    <a:pt x="21" y="109"/>
                    <a:pt x="19" y="111"/>
                  </a:cubicBezTo>
                  <a:cubicBezTo>
                    <a:pt x="11" y="117"/>
                    <a:pt x="15" y="112"/>
                    <a:pt x="13" y="107"/>
                  </a:cubicBezTo>
                  <a:cubicBezTo>
                    <a:pt x="12" y="103"/>
                    <a:pt x="7" y="106"/>
                    <a:pt x="11" y="101"/>
                  </a:cubicBezTo>
                  <a:cubicBezTo>
                    <a:pt x="13" y="99"/>
                    <a:pt x="11" y="97"/>
                    <a:pt x="9" y="98"/>
                  </a:cubicBezTo>
                  <a:cubicBezTo>
                    <a:pt x="6" y="99"/>
                    <a:pt x="4" y="100"/>
                    <a:pt x="2" y="101"/>
                  </a:cubicBezTo>
                  <a:cubicBezTo>
                    <a:pt x="3" y="102"/>
                    <a:pt x="4" y="103"/>
                    <a:pt x="5" y="104"/>
                  </a:cubicBezTo>
                  <a:cubicBezTo>
                    <a:pt x="6" y="101"/>
                    <a:pt x="8" y="99"/>
                    <a:pt x="11" y="96"/>
                  </a:cubicBezTo>
                  <a:cubicBezTo>
                    <a:pt x="12" y="95"/>
                    <a:pt x="11" y="93"/>
                    <a:pt x="10" y="93"/>
                  </a:cubicBezTo>
                  <a:cubicBezTo>
                    <a:pt x="8" y="93"/>
                    <a:pt x="8" y="93"/>
                    <a:pt x="10" y="93"/>
                  </a:cubicBezTo>
                  <a:cubicBezTo>
                    <a:pt x="12" y="91"/>
                    <a:pt x="14" y="89"/>
                    <a:pt x="16" y="88"/>
                  </a:cubicBezTo>
                  <a:cubicBezTo>
                    <a:pt x="20" y="85"/>
                    <a:pt x="23" y="83"/>
                    <a:pt x="27" y="80"/>
                  </a:cubicBezTo>
                  <a:cubicBezTo>
                    <a:pt x="28" y="79"/>
                    <a:pt x="27" y="76"/>
                    <a:pt x="25" y="76"/>
                  </a:cubicBezTo>
                  <a:cubicBezTo>
                    <a:pt x="18" y="77"/>
                    <a:pt x="11" y="79"/>
                    <a:pt x="4" y="79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15" y="74"/>
                    <a:pt x="27" y="71"/>
                    <a:pt x="38" y="65"/>
                  </a:cubicBezTo>
                  <a:cubicBezTo>
                    <a:pt x="40" y="64"/>
                    <a:pt x="38" y="61"/>
                    <a:pt x="36" y="61"/>
                  </a:cubicBezTo>
                  <a:cubicBezTo>
                    <a:pt x="27" y="64"/>
                    <a:pt x="17" y="67"/>
                    <a:pt x="8" y="70"/>
                  </a:cubicBezTo>
                  <a:cubicBezTo>
                    <a:pt x="9" y="71"/>
                    <a:pt x="9" y="72"/>
                    <a:pt x="10" y="73"/>
                  </a:cubicBezTo>
                  <a:cubicBezTo>
                    <a:pt x="18" y="62"/>
                    <a:pt x="32" y="59"/>
                    <a:pt x="44" y="51"/>
                  </a:cubicBezTo>
                  <a:cubicBezTo>
                    <a:pt x="45" y="50"/>
                    <a:pt x="44" y="47"/>
                    <a:pt x="42" y="48"/>
                  </a:cubicBezTo>
                  <a:cubicBezTo>
                    <a:pt x="33" y="50"/>
                    <a:pt x="25" y="54"/>
                    <a:pt x="16" y="56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30" y="48"/>
                    <a:pt x="47" y="41"/>
                    <a:pt x="62" y="36"/>
                  </a:cubicBezTo>
                  <a:cubicBezTo>
                    <a:pt x="65" y="35"/>
                    <a:pt x="64" y="32"/>
                    <a:pt x="61" y="32"/>
                  </a:cubicBezTo>
                  <a:cubicBezTo>
                    <a:pt x="48" y="36"/>
                    <a:pt x="35" y="42"/>
                    <a:pt x="22" y="45"/>
                  </a:cubicBezTo>
                  <a:cubicBezTo>
                    <a:pt x="22" y="47"/>
                    <a:pt x="23" y="48"/>
                    <a:pt x="23" y="49"/>
                  </a:cubicBezTo>
                  <a:cubicBezTo>
                    <a:pt x="34" y="40"/>
                    <a:pt x="46" y="34"/>
                    <a:pt x="57" y="27"/>
                  </a:cubicBezTo>
                  <a:cubicBezTo>
                    <a:pt x="59" y="25"/>
                    <a:pt x="58" y="22"/>
                    <a:pt x="56" y="23"/>
                  </a:cubicBezTo>
                  <a:cubicBezTo>
                    <a:pt x="44" y="28"/>
                    <a:pt x="32" y="33"/>
                    <a:pt x="19" y="35"/>
                  </a:cubicBezTo>
                  <a:cubicBezTo>
                    <a:pt x="20" y="37"/>
                    <a:pt x="20" y="38"/>
                    <a:pt x="21" y="39"/>
                  </a:cubicBezTo>
                  <a:cubicBezTo>
                    <a:pt x="31" y="32"/>
                    <a:pt x="41" y="24"/>
                    <a:pt x="53" y="20"/>
                  </a:cubicBezTo>
                  <a:cubicBezTo>
                    <a:pt x="53" y="19"/>
                    <a:pt x="52" y="17"/>
                    <a:pt x="52" y="16"/>
                  </a:cubicBezTo>
                  <a:cubicBezTo>
                    <a:pt x="44" y="20"/>
                    <a:pt x="37" y="24"/>
                    <a:pt x="29" y="24"/>
                  </a:cubicBezTo>
                  <a:cubicBezTo>
                    <a:pt x="29" y="25"/>
                    <a:pt x="30" y="27"/>
                    <a:pt x="30" y="28"/>
                  </a:cubicBezTo>
                  <a:cubicBezTo>
                    <a:pt x="37" y="22"/>
                    <a:pt x="43" y="17"/>
                    <a:pt x="52" y="14"/>
                  </a:cubicBezTo>
                  <a:cubicBezTo>
                    <a:pt x="51" y="13"/>
                    <a:pt x="51" y="12"/>
                    <a:pt x="50" y="11"/>
                  </a:cubicBezTo>
                  <a:cubicBezTo>
                    <a:pt x="43" y="14"/>
                    <a:pt x="37" y="18"/>
                    <a:pt x="30" y="19"/>
                  </a:cubicBezTo>
                  <a:cubicBezTo>
                    <a:pt x="31" y="20"/>
                    <a:pt x="31" y="21"/>
                    <a:pt x="32" y="22"/>
                  </a:cubicBezTo>
                  <a:cubicBezTo>
                    <a:pt x="37" y="18"/>
                    <a:pt x="42" y="14"/>
                    <a:pt x="46" y="8"/>
                  </a:cubicBezTo>
                  <a:cubicBezTo>
                    <a:pt x="47" y="7"/>
                    <a:pt x="45" y="4"/>
                    <a:pt x="43" y="6"/>
                  </a:cubicBezTo>
                  <a:cubicBezTo>
                    <a:pt x="37" y="9"/>
                    <a:pt x="32" y="12"/>
                    <a:pt x="25" y="14"/>
                  </a:cubicBezTo>
                  <a:cubicBezTo>
                    <a:pt x="26" y="15"/>
                    <a:pt x="26" y="16"/>
                    <a:pt x="27" y="17"/>
                  </a:cubicBezTo>
                  <a:cubicBezTo>
                    <a:pt x="31" y="13"/>
                    <a:pt x="36" y="10"/>
                    <a:pt x="40" y="6"/>
                  </a:cubicBezTo>
                  <a:cubicBezTo>
                    <a:pt x="42" y="5"/>
                    <a:pt x="40" y="2"/>
                    <a:pt x="38" y="3"/>
                  </a:cubicBezTo>
                  <a:cubicBezTo>
                    <a:pt x="32" y="5"/>
                    <a:pt x="26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4" y="9"/>
                    <a:pt x="26" y="7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8"/>
            <p:cNvSpPr/>
            <p:nvPr/>
          </p:nvSpPr>
          <p:spPr bwMode="auto">
            <a:xfrm>
              <a:off x="2549" y="2211"/>
              <a:ext cx="87" cy="154"/>
            </a:xfrm>
            <a:custGeom>
              <a:avLst/>
              <a:gdLst>
                <a:gd name="T0" fmla="*/ 27 w 37"/>
                <a:gd name="T1" fmla="*/ 3 h 65"/>
                <a:gd name="T2" fmla="*/ 12 w 37"/>
                <a:gd name="T3" fmla="*/ 10 h 65"/>
                <a:gd name="T4" fmla="*/ 29 w 37"/>
                <a:gd name="T5" fmla="*/ 8 h 65"/>
                <a:gd name="T6" fmla="*/ 13 w 37"/>
                <a:gd name="T7" fmla="*/ 17 h 65"/>
                <a:gd name="T8" fmla="*/ 35 w 37"/>
                <a:gd name="T9" fmla="*/ 13 h 65"/>
                <a:gd name="T10" fmla="*/ 3 w 37"/>
                <a:gd name="T11" fmla="*/ 25 h 65"/>
                <a:gd name="T12" fmla="*/ 32 w 37"/>
                <a:gd name="T13" fmla="*/ 21 h 65"/>
                <a:gd name="T14" fmla="*/ 4 w 37"/>
                <a:gd name="T15" fmla="*/ 32 h 65"/>
                <a:gd name="T16" fmla="*/ 35 w 37"/>
                <a:gd name="T17" fmla="*/ 24 h 65"/>
                <a:gd name="T18" fmla="*/ 3 w 37"/>
                <a:gd name="T19" fmla="*/ 36 h 65"/>
                <a:gd name="T20" fmla="*/ 34 w 37"/>
                <a:gd name="T21" fmla="*/ 30 h 65"/>
                <a:gd name="T22" fmla="*/ 4 w 37"/>
                <a:gd name="T23" fmla="*/ 41 h 65"/>
                <a:gd name="T24" fmla="*/ 23 w 37"/>
                <a:gd name="T25" fmla="*/ 39 h 65"/>
                <a:gd name="T26" fmla="*/ 5 w 37"/>
                <a:gd name="T27" fmla="*/ 46 h 65"/>
                <a:gd name="T28" fmla="*/ 16 w 37"/>
                <a:gd name="T29" fmla="*/ 46 h 65"/>
                <a:gd name="T30" fmla="*/ 3 w 37"/>
                <a:gd name="T31" fmla="*/ 63 h 65"/>
                <a:gd name="T32" fmla="*/ 16 w 37"/>
                <a:gd name="T33" fmla="*/ 46 h 65"/>
                <a:gd name="T34" fmla="*/ 5 w 37"/>
                <a:gd name="T35" fmla="*/ 46 h 65"/>
                <a:gd name="T36" fmla="*/ 24 w 37"/>
                <a:gd name="T37" fmla="*/ 39 h 65"/>
                <a:gd name="T38" fmla="*/ 4 w 37"/>
                <a:gd name="T39" fmla="*/ 41 h 65"/>
                <a:gd name="T40" fmla="*/ 35 w 37"/>
                <a:gd name="T41" fmla="*/ 29 h 65"/>
                <a:gd name="T42" fmla="*/ 4 w 37"/>
                <a:gd name="T43" fmla="*/ 36 h 65"/>
                <a:gd name="T44" fmla="*/ 35 w 37"/>
                <a:gd name="T45" fmla="*/ 24 h 65"/>
                <a:gd name="T46" fmla="*/ 4 w 37"/>
                <a:gd name="T47" fmla="*/ 32 h 65"/>
                <a:gd name="T48" fmla="*/ 32 w 37"/>
                <a:gd name="T49" fmla="*/ 20 h 65"/>
                <a:gd name="T50" fmla="*/ 4 w 37"/>
                <a:gd name="T51" fmla="*/ 25 h 65"/>
                <a:gd name="T52" fmla="*/ 35 w 37"/>
                <a:gd name="T53" fmla="*/ 13 h 65"/>
                <a:gd name="T54" fmla="*/ 13 w 37"/>
                <a:gd name="T55" fmla="*/ 16 h 65"/>
                <a:gd name="T56" fmla="*/ 29 w 37"/>
                <a:gd name="T57" fmla="*/ 8 h 65"/>
                <a:gd name="T58" fmla="*/ 13 w 37"/>
                <a:gd name="T59" fmla="*/ 9 h 65"/>
                <a:gd name="T60" fmla="*/ 26 w 37"/>
                <a:gd name="T61" fmla="*/ 4 h 65"/>
                <a:gd name="T62" fmla="*/ 24 w 37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65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6" y="0"/>
                    <a:pt x="24" y="1"/>
                  </a:cubicBezTo>
                  <a:cubicBezTo>
                    <a:pt x="20" y="3"/>
                    <a:pt x="16" y="6"/>
                    <a:pt x="12" y="10"/>
                  </a:cubicBezTo>
                  <a:cubicBezTo>
                    <a:pt x="11" y="11"/>
                    <a:pt x="12" y="14"/>
                    <a:pt x="14" y="13"/>
                  </a:cubicBezTo>
                  <a:cubicBezTo>
                    <a:pt x="19" y="12"/>
                    <a:pt x="24" y="10"/>
                    <a:pt x="29" y="8"/>
                  </a:cubicBezTo>
                  <a:cubicBezTo>
                    <a:pt x="29" y="7"/>
                    <a:pt x="28" y="6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11" y="18"/>
                    <a:pt x="12" y="20"/>
                    <a:pt x="14" y="20"/>
                  </a:cubicBezTo>
                  <a:cubicBezTo>
                    <a:pt x="21" y="17"/>
                    <a:pt x="28" y="15"/>
                    <a:pt x="35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23" y="15"/>
                    <a:pt x="13" y="19"/>
                    <a:pt x="3" y="25"/>
                  </a:cubicBezTo>
                  <a:cubicBezTo>
                    <a:pt x="1" y="26"/>
                    <a:pt x="3" y="29"/>
                    <a:pt x="5" y="29"/>
                  </a:cubicBezTo>
                  <a:cubicBezTo>
                    <a:pt x="14" y="27"/>
                    <a:pt x="23" y="23"/>
                    <a:pt x="32" y="21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1" y="21"/>
                    <a:pt x="12" y="26"/>
                    <a:pt x="4" y="32"/>
                  </a:cubicBezTo>
                  <a:cubicBezTo>
                    <a:pt x="2" y="33"/>
                    <a:pt x="3" y="36"/>
                    <a:pt x="6" y="35"/>
                  </a:cubicBezTo>
                  <a:cubicBezTo>
                    <a:pt x="15" y="31"/>
                    <a:pt x="25" y="27"/>
                    <a:pt x="35" y="24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23" y="25"/>
                    <a:pt x="13" y="31"/>
                    <a:pt x="3" y="36"/>
                  </a:cubicBezTo>
                  <a:cubicBezTo>
                    <a:pt x="1" y="37"/>
                    <a:pt x="3" y="40"/>
                    <a:pt x="5" y="39"/>
                  </a:cubicBezTo>
                  <a:cubicBezTo>
                    <a:pt x="15" y="37"/>
                    <a:pt x="24" y="33"/>
                    <a:pt x="34" y="30"/>
                  </a:cubicBezTo>
                  <a:cubicBezTo>
                    <a:pt x="34" y="28"/>
                    <a:pt x="33" y="27"/>
                    <a:pt x="33" y="26"/>
                  </a:cubicBezTo>
                  <a:cubicBezTo>
                    <a:pt x="23" y="30"/>
                    <a:pt x="13" y="36"/>
                    <a:pt x="4" y="41"/>
                  </a:cubicBezTo>
                  <a:cubicBezTo>
                    <a:pt x="2" y="42"/>
                    <a:pt x="3" y="46"/>
                    <a:pt x="5" y="45"/>
                  </a:cubicBezTo>
                  <a:cubicBezTo>
                    <a:pt x="11" y="43"/>
                    <a:pt x="17" y="41"/>
                    <a:pt x="23" y="39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16" y="39"/>
                    <a:pt x="10" y="42"/>
                    <a:pt x="5" y="46"/>
                  </a:cubicBezTo>
                  <a:cubicBezTo>
                    <a:pt x="3" y="48"/>
                    <a:pt x="5" y="50"/>
                    <a:pt x="7" y="49"/>
                  </a:cubicBezTo>
                  <a:cubicBezTo>
                    <a:pt x="10" y="48"/>
                    <a:pt x="13" y="47"/>
                    <a:pt x="16" y="46"/>
                  </a:cubicBezTo>
                  <a:cubicBezTo>
                    <a:pt x="15" y="45"/>
                    <a:pt x="15" y="44"/>
                    <a:pt x="14" y="43"/>
                  </a:cubicBezTo>
                  <a:cubicBezTo>
                    <a:pt x="8" y="46"/>
                    <a:pt x="0" y="56"/>
                    <a:pt x="3" y="63"/>
                  </a:cubicBezTo>
                  <a:cubicBezTo>
                    <a:pt x="4" y="65"/>
                    <a:pt x="8" y="63"/>
                    <a:pt x="6" y="61"/>
                  </a:cubicBezTo>
                  <a:cubicBezTo>
                    <a:pt x="5" y="57"/>
                    <a:pt x="12" y="48"/>
                    <a:pt x="16" y="46"/>
                  </a:cubicBezTo>
                  <a:cubicBezTo>
                    <a:pt x="18" y="45"/>
                    <a:pt x="17" y="42"/>
                    <a:pt x="15" y="42"/>
                  </a:cubicBezTo>
                  <a:cubicBezTo>
                    <a:pt x="12" y="43"/>
                    <a:pt x="9" y="45"/>
                    <a:pt x="5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13" y="45"/>
                    <a:pt x="18" y="42"/>
                    <a:pt x="24" y="39"/>
                  </a:cubicBezTo>
                  <a:cubicBezTo>
                    <a:pt x="26" y="38"/>
                    <a:pt x="24" y="35"/>
                    <a:pt x="22" y="36"/>
                  </a:cubicBezTo>
                  <a:cubicBezTo>
                    <a:pt x="16" y="37"/>
                    <a:pt x="10" y="39"/>
                    <a:pt x="4" y="41"/>
                  </a:cubicBezTo>
                  <a:cubicBezTo>
                    <a:pt x="5" y="42"/>
                    <a:pt x="5" y="44"/>
                    <a:pt x="6" y="45"/>
                  </a:cubicBezTo>
                  <a:cubicBezTo>
                    <a:pt x="15" y="39"/>
                    <a:pt x="25" y="34"/>
                    <a:pt x="35" y="29"/>
                  </a:cubicBezTo>
                  <a:cubicBezTo>
                    <a:pt x="37" y="28"/>
                    <a:pt x="35" y="25"/>
                    <a:pt x="33" y="26"/>
                  </a:cubicBezTo>
                  <a:cubicBezTo>
                    <a:pt x="23" y="29"/>
                    <a:pt x="14" y="33"/>
                    <a:pt x="4" y="36"/>
                  </a:cubicBezTo>
                  <a:cubicBezTo>
                    <a:pt x="4" y="37"/>
                    <a:pt x="5" y="38"/>
                    <a:pt x="5" y="39"/>
                  </a:cubicBezTo>
                  <a:cubicBezTo>
                    <a:pt x="15" y="34"/>
                    <a:pt x="25" y="28"/>
                    <a:pt x="35" y="24"/>
                  </a:cubicBezTo>
                  <a:cubicBezTo>
                    <a:pt x="37" y="23"/>
                    <a:pt x="36" y="20"/>
                    <a:pt x="34" y="20"/>
                  </a:cubicBezTo>
                  <a:cubicBezTo>
                    <a:pt x="23" y="24"/>
                    <a:pt x="13" y="27"/>
                    <a:pt x="4" y="32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14" y="29"/>
                    <a:pt x="23" y="24"/>
                    <a:pt x="32" y="20"/>
                  </a:cubicBezTo>
                  <a:cubicBezTo>
                    <a:pt x="34" y="19"/>
                    <a:pt x="33" y="16"/>
                    <a:pt x="31" y="17"/>
                  </a:cubicBezTo>
                  <a:cubicBezTo>
                    <a:pt x="22" y="19"/>
                    <a:pt x="13" y="23"/>
                    <a:pt x="4" y="25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15" y="23"/>
                    <a:pt x="25" y="18"/>
                    <a:pt x="35" y="13"/>
                  </a:cubicBezTo>
                  <a:cubicBezTo>
                    <a:pt x="37" y="12"/>
                    <a:pt x="36" y="9"/>
                    <a:pt x="34" y="10"/>
                  </a:cubicBezTo>
                  <a:cubicBezTo>
                    <a:pt x="27" y="11"/>
                    <a:pt x="20" y="14"/>
                    <a:pt x="13" y="16"/>
                  </a:cubicBezTo>
                  <a:cubicBezTo>
                    <a:pt x="14" y="17"/>
                    <a:pt x="15" y="18"/>
                    <a:pt x="15" y="19"/>
                  </a:cubicBezTo>
                  <a:cubicBezTo>
                    <a:pt x="19" y="15"/>
                    <a:pt x="24" y="11"/>
                    <a:pt x="29" y="8"/>
                  </a:cubicBezTo>
                  <a:cubicBezTo>
                    <a:pt x="31" y="7"/>
                    <a:pt x="30" y="4"/>
                    <a:pt x="27" y="5"/>
                  </a:cubicBezTo>
                  <a:cubicBezTo>
                    <a:pt x="23" y="7"/>
                    <a:pt x="18" y="8"/>
                    <a:pt x="13" y="9"/>
                  </a:cubicBezTo>
                  <a:cubicBezTo>
                    <a:pt x="14" y="11"/>
                    <a:pt x="14" y="12"/>
                    <a:pt x="15" y="13"/>
                  </a:cubicBezTo>
                  <a:cubicBezTo>
                    <a:pt x="18" y="9"/>
                    <a:pt x="22" y="7"/>
                    <a:pt x="26" y="4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6" y="6"/>
                    <a:pt x="2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9"/>
            <p:cNvSpPr/>
            <p:nvPr/>
          </p:nvSpPr>
          <p:spPr bwMode="auto">
            <a:xfrm>
              <a:off x="2627" y="2787"/>
              <a:ext cx="21" cy="17"/>
            </a:xfrm>
            <a:custGeom>
              <a:avLst/>
              <a:gdLst>
                <a:gd name="T0" fmla="*/ 2 w 9"/>
                <a:gd name="T1" fmla="*/ 6 h 7"/>
                <a:gd name="T2" fmla="*/ 3 w 9"/>
                <a:gd name="T3" fmla="*/ 2 h 7"/>
                <a:gd name="T4" fmla="*/ 7 w 9"/>
                <a:gd name="T5" fmla="*/ 3 h 7"/>
                <a:gd name="T6" fmla="*/ 8 w 9"/>
                <a:gd name="T7" fmla="*/ 2 h 7"/>
                <a:gd name="T8" fmla="*/ 3 w 9"/>
                <a:gd name="T9" fmla="*/ 1 h 7"/>
                <a:gd name="T10" fmla="*/ 0 w 9"/>
                <a:gd name="T11" fmla="*/ 6 h 7"/>
                <a:gd name="T12" fmla="*/ 2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2" y="5"/>
                    <a:pt x="2" y="3"/>
                    <a:pt x="3" y="2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8" y="4"/>
                    <a:pt x="9" y="2"/>
                    <a:pt x="8" y="2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70"/>
            <p:cNvSpPr/>
            <p:nvPr/>
          </p:nvSpPr>
          <p:spPr bwMode="auto">
            <a:xfrm>
              <a:off x="2665" y="2771"/>
              <a:ext cx="23" cy="16"/>
            </a:xfrm>
            <a:custGeom>
              <a:avLst/>
              <a:gdLst>
                <a:gd name="T0" fmla="*/ 2 w 10"/>
                <a:gd name="T1" fmla="*/ 6 h 7"/>
                <a:gd name="T2" fmla="*/ 8 w 10"/>
                <a:gd name="T3" fmla="*/ 3 h 7"/>
                <a:gd name="T4" fmla="*/ 9 w 10"/>
                <a:gd name="T5" fmla="*/ 2 h 7"/>
                <a:gd name="T6" fmla="*/ 1 w 10"/>
                <a:gd name="T7" fmla="*/ 6 h 7"/>
                <a:gd name="T8" fmla="*/ 2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2" y="2"/>
                    <a:pt x="5" y="2"/>
                    <a:pt x="8" y="3"/>
                  </a:cubicBezTo>
                  <a:cubicBezTo>
                    <a:pt x="9" y="3"/>
                    <a:pt x="10" y="2"/>
                    <a:pt x="9" y="2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1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71"/>
            <p:cNvSpPr/>
            <p:nvPr/>
          </p:nvSpPr>
          <p:spPr bwMode="auto">
            <a:xfrm>
              <a:off x="2658" y="2799"/>
              <a:ext cx="33" cy="24"/>
            </a:xfrm>
            <a:custGeom>
              <a:avLst/>
              <a:gdLst>
                <a:gd name="T0" fmla="*/ 1 w 14"/>
                <a:gd name="T1" fmla="*/ 8 h 10"/>
                <a:gd name="T2" fmla="*/ 14 w 14"/>
                <a:gd name="T3" fmla="*/ 2 h 10"/>
                <a:gd name="T4" fmla="*/ 12 w 14"/>
                <a:gd name="T5" fmla="*/ 1 h 10"/>
                <a:gd name="T6" fmla="*/ 2 w 14"/>
                <a:gd name="T7" fmla="*/ 7 h 10"/>
                <a:gd name="T8" fmla="*/ 1 w 1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7" y="10"/>
                    <a:pt x="12" y="7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1" y="6"/>
                    <a:pt x="6" y="8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72"/>
            <p:cNvSpPr/>
            <p:nvPr/>
          </p:nvSpPr>
          <p:spPr bwMode="auto">
            <a:xfrm>
              <a:off x="3093" y="2206"/>
              <a:ext cx="800" cy="861"/>
            </a:xfrm>
            <a:custGeom>
              <a:avLst/>
              <a:gdLst>
                <a:gd name="T0" fmla="*/ 54 w 338"/>
                <a:gd name="T1" fmla="*/ 359 h 363"/>
                <a:gd name="T2" fmla="*/ 22 w 338"/>
                <a:gd name="T3" fmla="*/ 176 h 363"/>
                <a:gd name="T4" fmla="*/ 7 w 338"/>
                <a:gd name="T5" fmla="*/ 79 h 363"/>
                <a:gd name="T6" fmla="*/ 5 w 338"/>
                <a:gd name="T7" fmla="*/ 56 h 363"/>
                <a:gd name="T8" fmla="*/ 6 w 338"/>
                <a:gd name="T9" fmla="*/ 46 h 363"/>
                <a:gd name="T10" fmla="*/ 17 w 338"/>
                <a:gd name="T11" fmla="*/ 44 h 363"/>
                <a:gd name="T12" fmla="*/ 67 w 338"/>
                <a:gd name="T13" fmla="*/ 35 h 363"/>
                <a:gd name="T14" fmla="*/ 263 w 338"/>
                <a:gd name="T15" fmla="*/ 8 h 363"/>
                <a:gd name="T16" fmla="*/ 287 w 338"/>
                <a:gd name="T17" fmla="*/ 5 h 363"/>
                <a:gd name="T18" fmla="*/ 297 w 338"/>
                <a:gd name="T19" fmla="*/ 20 h 363"/>
                <a:gd name="T20" fmla="*/ 307 w 338"/>
                <a:gd name="T21" fmla="*/ 68 h 363"/>
                <a:gd name="T22" fmla="*/ 318 w 338"/>
                <a:gd name="T23" fmla="*/ 157 h 363"/>
                <a:gd name="T24" fmla="*/ 334 w 338"/>
                <a:gd name="T25" fmla="*/ 321 h 363"/>
                <a:gd name="T26" fmla="*/ 336 w 338"/>
                <a:gd name="T27" fmla="*/ 319 h 363"/>
                <a:gd name="T28" fmla="*/ 56 w 338"/>
                <a:gd name="T29" fmla="*/ 358 h 363"/>
                <a:gd name="T30" fmla="*/ 57 w 338"/>
                <a:gd name="T31" fmla="*/ 362 h 363"/>
                <a:gd name="T32" fmla="*/ 336 w 338"/>
                <a:gd name="T33" fmla="*/ 323 h 363"/>
                <a:gd name="T34" fmla="*/ 338 w 338"/>
                <a:gd name="T35" fmla="*/ 321 h 363"/>
                <a:gd name="T36" fmla="*/ 296 w 338"/>
                <a:gd name="T37" fmla="*/ 2 h 363"/>
                <a:gd name="T38" fmla="*/ 294 w 338"/>
                <a:gd name="T39" fmla="*/ 0 h 363"/>
                <a:gd name="T40" fmla="*/ 1 w 338"/>
                <a:gd name="T41" fmla="*/ 43 h 363"/>
                <a:gd name="T42" fmla="*/ 0 w 338"/>
                <a:gd name="T43" fmla="*/ 45 h 363"/>
                <a:gd name="T44" fmla="*/ 50 w 338"/>
                <a:gd name="T45" fmla="*/ 359 h 363"/>
                <a:gd name="T46" fmla="*/ 54 w 338"/>
                <a:gd name="T47" fmla="*/ 35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63">
                  <a:moveTo>
                    <a:pt x="54" y="359"/>
                  </a:moveTo>
                  <a:cubicBezTo>
                    <a:pt x="48" y="297"/>
                    <a:pt x="34" y="237"/>
                    <a:pt x="22" y="176"/>
                  </a:cubicBezTo>
                  <a:cubicBezTo>
                    <a:pt x="16" y="144"/>
                    <a:pt x="10" y="112"/>
                    <a:pt x="7" y="79"/>
                  </a:cubicBezTo>
                  <a:cubicBezTo>
                    <a:pt x="6" y="71"/>
                    <a:pt x="5" y="64"/>
                    <a:pt x="5" y="56"/>
                  </a:cubicBezTo>
                  <a:cubicBezTo>
                    <a:pt x="4" y="54"/>
                    <a:pt x="2" y="47"/>
                    <a:pt x="6" y="46"/>
                  </a:cubicBezTo>
                  <a:cubicBezTo>
                    <a:pt x="10" y="46"/>
                    <a:pt x="14" y="45"/>
                    <a:pt x="17" y="44"/>
                  </a:cubicBezTo>
                  <a:cubicBezTo>
                    <a:pt x="34" y="41"/>
                    <a:pt x="50" y="38"/>
                    <a:pt x="67" y="35"/>
                  </a:cubicBezTo>
                  <a:cubicBezTo>
                    <a:pt x="132" y="23"/>
                    <a:pt x="198" y="14"/>
                    <a:pt x="263" y="8"/>
                  </a:cubicBezTo>
                  <a:cubicBezTo>
                    <a:pt x="271" y="7"/>
                    <a:pt x="279" y="6"/>
                    <a:pt x="287" y="5"/>
                  </a:cubicBezTo>
                  <a:cubicBezTo>
                    <a:pt x="296" y="4"/>
                    <a:pt x="295" y="13"/>
                    <a:pt x="297" y="20"/>
                  </a:cubicBezTo>
                  <a:cubicBezTo>
                    <a:pt x="301" y="36"/>
                    <a:pt x="304" y="52"/>
                    <a:pt x="307" y="68"/>
                  </a:cubicBezTo>
                  <a:cubicBezTo>
                    <a:pt x="311" y="98"/>
                    <a:pt x="315" y="127"/>
                    <a:pt x="318" y="157"/>
                  </a:cubicBezTo>
                  <a:cubicBezTo>
                    <a:pt x="324" y="212"/>
                    <a:pt x="327" y="267"/>
                    <a:pt x="334" y="321"/>
                  </a:cubicBezTo>
                  <a:cubicBezTo>
                    <a:pt x="335" y="320"/>
                    <a:pt x="335" y="320"/>
                    <a:pt x="336" y="319"/>
                  </a:cubicBezTo>
                  <a:cubicBezTo>
                    <a:pt x="242" y="325"/>
                    <a:pt x="148" y="339"/>
                    <a:pt x="56" y="358"/>
                  </a:cubicBezTo>
                  <a:cubicBezTo>
                    <a:pt x="53" y="359"/>
                    <a:pt x="54" y="363"/>
                    <a:pt x="57" y="362"/>
                  </a:cubicBezTo>
                  <a:cubicBezTo>
                    <a:pt x="149" y="343"/>
                    <a:pt x="242" y="329"/>
                    <a:pt x="336" y="323"/>
                  </a:cubicBezTo>
                  <a:cubicBezTo>
                    <a:pt x="337" y="323"/>
                    <a:pt x="338" y="322"/>
                    <a:pt x="338" y="321"/>
                  </a:cubicBezTo>
                  <a:cubicBezTo>
                    <a:pt x="324" y="215"/>
                    <a:pt x="324" y="106"/>
                    <a:pt x="296" y="2"/>
                  </a:cubicBezTo>
                  <a:cubicBezTo>
                    <a:pt x="296" y="1"/>
                    <a:pt x="295" y="0"/>
                    <a:pt x="294" y="0"/>
                  </a:cubicBezTo>
                  <a:cubicBezTo>
                    <a:pt x="196" y="10"/>
                    <a:pt x="98" y="23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6" y="151"/>
                    <a:pt x="39" y="253"/>
                    <a:pt x="50" y="359"/>
                  </a:cubicBezTo>
                  <a:cubicBezTo>
                    <a:pt x="51" y="362"/>
                    <a:pt x="55" y="362"/>
                    <a:pt x="5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73"/>
            <p:cNvSpPr/>
            <p:nvPr/>
          </p:nvSpPr>
          <p:spPr bwMode="auto">
            <a:xfrm>
              <a:off x="3088" y="2125"/>
              <a:ext cx="784" cy="195"/>
            </a:xfrm>
            <a:custGeom>
              <a:avLst/>
              <a:gdLst>
                <a:gd name="T0" fmla="*/ 5 w 331"/>
                <a:gd name="T1" fmla="*/ 81 h 82"/>
                <a:gd name="T2" fmla="*/ 77 w 331"/>
                <a:gd name="T3" fmla="*/ 45 h 82"/>
                <a:gd name="T4" fmla="*/ 138 w 331"/>
                <a:gd name="T5" fmla="*/ 37 h 82"/>
                <a:gd name="T6" fmla="*/ 236 w 331"/>
                <a:gd name="T7" fmla="*/ 24 h 82"/>
                <a:gd name="T8" fmla="*/ 328 w 331"/>
                <a:gd name="T9" fmla="*/ 5 h 82"/>
                <a:gd name="T10" fmla="*/ 327 w 331"/>
                <a:gd name="T11" fmla="*/ 1 h 82"/>
                <a:gd name="T12" fmla="*/ 294 w 331"/>
                <a:gd name="T13" fmla="*/ 38 h 82"/>
                <a:gd name="T14" fmla="*/ 298 w 331"/>
                <a:gd name="T15" fmla="*/ 39 h 82"/>
                <a:gd name="T16" fmla="*/ 329 w 331"/>
                <a:gd name="T17" fmla="*/ 4 h 82"/>
                <a:gd name="T18" fmla="*/ 327 w 331"/>
                <a:gd name="T19" fmla="*/ 1 h 82"/>
                <a:gd name="T20" fmla="*/ 231 w 331"/>
                <a:gd name="T21" fmla="*/ 20 h 82"/>
                <a:gd name="T22" fmla="*/ 129 w 331"/>
                <a:gd name="T23" fmla="*/ 34 h 82"/>
                <a:gd name="T24" fmla="*/ 69 w 331"/>
                <a:gd name="T25" fmla="*/ 43 h 82"/>
                <a:gd name="T26" fmla="*/ 2 w 331"/>
                <a:gd name="T27" fmla="*/ 78 h 82"/>
                <a:gd name="T28" fmla="*/ 5 w 331"/>
                <a:gd name="T2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82">
                  <a:moveTo>
                    <a:pt x="5" y="81"/>
                  </a:moveTo>
                  <a:cubicBezTo>
                    <a:pt x="26" y="62"/>
                    <a:pt x="50" y="51"/>
                    <a:pt x="77" y="45"/>
                  </a:cubicBezTo>
                  <a:cubicBezTo>
                    <a:pt x="97" y="42"/>
                    <a:pt x="118" y="40"/>
                    <a:pt x="138" y="37"/>
                  </a:cubicBezTo>
                  <a:cubicBezTo>
                    <a:pt x="170" y="33"/>
                    <a:pt x="203" y="28"/>
                    <a:pt x="236" y="24"/>
                  </a:cubicBezTo>
                  <a:cubicBezTo>
                    <a:pt x="267" y="19"/>
                    <a:pt x="298" y="15"/>
                    <a:pt x="328" y="5"/>
                  </a:cubicBezTo>
                  <a:cubicBezTo>
                    <a:pt x="328" y="3"/>
                    <a:pt x="327" y="2"/>
                    <a:pt x="327" y="1"/>
                  </a:cubicBezTo>
                  <a:cubicBezTo>
                    <a:pt x="314" y="9"/>
                    <a:pt x="298" y="22"/>
                    <a:pt x="294" y="38"/>
                  </a:cubicBezTo>
                  <a:cubicBezTo>
                    <a:pt x="293" y="40"/>
                    <a:pt x="297" y="41"/>
                    <a:pt x="298" y="39"/>
                  </a:cubicBezTo>
                  <a:cubicBezTo>
                    <a:pt x="302" y="25"/>
                    <a:pt x="317" y="12"/>
                    <a:pt x="329" y="4"/>
                  </a:cubicBezTo>
                  <a:cubicBezTo>
                    <a:pt x="331" y="3"/>
                    <a:pt x="329" y="0"/>
                    <a:pt x="327" y="1"/>
                  </a:cubicBezTo>
                  <a:cubicBezTo>
                    <a:pt x="296" y="11"/>
                    <a:pt x="263" y="16"/>
                    <a:pt x="231" y="20"/>
                  </a:cubicBezTo>
                  <a:cubicBezTo>
                    <a:pt x="197" y="25"/>
                    <a:pt x="163" y="30"/>
                    <a:pt x="129" y="34"/>
                  </a:cubicBezTo>
                  <a:cubicBezTo>
                    <a:pt x="109" y="37"/>
                    <a:pt x="88" y="39"/>
                    <a:pt x="69" y="43"/>
                  </a:cubicBezTo>
                  <a:cubicBezTo>
                    <a:pt x="44" y="48"/>
                    <a:pt x="21" y="61"/>
                    <a:pt x="2" y="78"/>
                  </a:cubicBezTo>
                  <a:cubicBezTo>
                    <a:pt x="0" y="79"/>
                    <a:pt x="3" y="82"/>
                    <a:pt x="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74"/>
            <p:cNvSpPr/>
            <p:nvPr/>
          </p:nvSpPr>
          <p:spPr bwMode="auto">
            <a:xfrm>
              <a:off x="3855" y="2128"/>
              <a:ext cx="105" cy="844"/>
            </a:xfrm>
            <a:custGeom>
              <a:avLst/>
              <a:gdLst>
                <a:gd name="T0" fmla="*/ 0 w 44"/>
                <a:gd name="T1" fmla="*/ 3 h 356"/>
                <a:gd name="T2" fmla="*/ 1 w 44"/>
                <a:gd name="T3" fmla="*/ 41 h 356"/>
                <a:gd name="T4" fmla="*/ 8 w 44"/>
                <a:gd name="T5" fmla="*/ 78 h 356"/>
                <a:gd name="T6" fmla="*/ 15 w 44"/>
                <a:gd name="T7" fmla="*/ 169 h 356"/>
                <a:gd name="T8" fmla="*/ 26 w 44"/>
                <a:gd name="T9" fmla="*/ 249 h 356"/>
                <a:gd name="T10" fmla="*/ 40 w 44"/>
                <a:gd name="T11" fmla="*/ 335 h 356"/>
                <a:gd name="T12" fmla="*/ 42 w 44"/>
                <a:gd name="T13" fmla="*/ 333 h 356"/>
                <a:gd name="T14" fmla="*/ 14 w 44"/>
                <a:gd name="T15" fmla="*/ 352 h 356"/>
                <a:gd name="T16" fmla="*/ 18 w 44"/>
                <a:gd name="T17" fmla="*/ 353 h 356"/>
                <a:gd name="T18" fmla="*/ 43 w 44"/>
                <a:gd name="T19" fmla="*/ 337 h 356"/>
                <a:gd name="T20" fmla="*/ 44 w 44"/>
                <a:gd name="T21" fmla="*/ 334 h 356"/>
                <a:gd name="T22" fmla="*/ 31 w 44"/>
                <a:gd name="T23" fmla="*/ 251 h 356"/>
                <a:gd name="T24" fmla="*/ 19 w 44"/>
                <a:gd name="T25" fmla="*/ 165 h 356"/>
                <a:gd name="T26" fmla="*/ 14 w 44"/>
                <a:gd name="T27" fmla="*/ 84 h 356"/>
                <a:gd name="T28" fmla="*/ 5 w 44"/>
                <a:gd name="T29" fmla="*/ 41 h 356"/>
                <a:gd name="T30" fmla="*/ 4 w 44"/>
                <a:gd name="T31" fmla="*/ 3 h 356"/>
                <a:gd name="T32" fmla="*/ 0 w 44"/>
                <a:gd name="T33" fmla="*/ 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56">
                  <a:moveTo>
                    <a:pt x="0" y="3"/>
                  </a:moveTo>
                  <a:cubicBezTo>
                    <a:pt x="1" y="16"/>
                    <a:pt x="0" y="28"/>
                    <a:pt x="1" y="41"/>
                  </a:cubicBezTo>
                  <a:cubicBezTo>
                    <a:pt x="2" y="54"/>
                    <a:pt x="5" y="66"/>
                    <a:pt x="8" y="78"/>
                  </a:cubicBezTo>
                  <a:cubicBezTo>
                    <a:pt x="15" y="108"/>
                    <a:pt x="14" y="138"/>
                    <a:pt x="15" y="169"/>
                  </a:cubicBezTo>
                  <a:cubicBezTo>
                    <a:pt x="15" y="196"/>
                    <a:pt x="20" y="222"/>
                    <a:pt x="26" y="249"/>
                  </a:cubicBezTo>
                  <a:cubicBezTo>
                    <a:pt x="33" y="277"/>
                    <a:pt x="36" y="306"/>
                    <a:pt x="40" y="335"/>
                  </a:cubicBezTo>
                  <a:cubicBezTo>
                    <a:pt x="41" y="335"/>
                    <a:pt x="41" y="334"/>
                    <a:pt x="42" y="333"/>
                  </a:cubicBezTo>
                  <a:cubicBezTo>
                    <a:pt x="29" y="336"/>
                    <a:pt x="16" y="337"/>
                    <a:pt x="14" y="352"/>
                  </a:cubicBezTo>
                  <a:cubicBezTo>
                    <a:pt x="13" y="355"/>
                    <a:pt x="17" y="356"/>
                    <a:pt x="18" y="353"/>
                  </a:cubicBezTo>
                  <a:cubicBezTo>
                    <a:pt x="20" y="340"/>
                    <a:pt x="32" y="340"/>
                    <a:pt x="43" y="337"/>
                  </a:cubicBezTo>
                  <a:cubicBezTo>
                    <a:pt x="44" y="337"/>
                    <a:pt x="44" y="335"/>
                    <a:pt x="44" y="334"/>
                  </a:cubicBezTo>
                  <a:cubicBezTo>
                    <a:pt x="40" y="306"/>
                    <a:pt x="38" y="279"/>
                    <a:pt x="31" y="251"/>
                  </a:cubicBezTo>
                  <a:cubicBezTo>
                    <a:pt x="25" y="223"/>
                    <a:pt x="19" y="194"/>
                    <a:pt x="19" y="165"/>
                  </a:cubicBezTo>
                  <a:cubicBezTo>
                    <a:pt x="18" y="138"/>
                    <a:pt x="20" y="111"/>
                    <a:pt x="14" y="84"/>
                  </a:cubicBezTo>
                  <a:cubicBezTo>
                    <a:pt x="10" y="70"/>
                    <a:pt x="6" y="56"/>
                    <a:pt x="5" y="41"/>
                  </a:cubicBezTo>
                  <a:cubicBezTo>
                    <a:pt x="4" y="28"/>
                    <a:pt x="5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75"/>
            <p:cNvSpPr/>
            <p:nvPr/>
          </p:nvSpPr>
          <p:spPr bwMode="auto">
            <a:xfrm>
              <a:off x="3219" y="2360"/>
              <a:ext cx="575" cy="214"/>
            </a:xfrm>
            <a:custGeom>
              <a:avLst/>
              <a:gdLst>
                <a:gd name="T0" fmla="*/ 33 w 243"/>
                <a:gd name="T1" fmla="*/ 13 h 90"/>
                <a:gd name="T2" fmla="*/ 133 w 243"/>
                <a:gd name="T3" fmla="*/ 5 h 90"/>
                <a:gd name="T4" fmla="*/ 173 w 243"/>
                <a:gd name="T5" fmla="*/ 0 h 90"/>
                <a:gd name="T6" fmla="*/ 189 w 243"/>
                <a:gd name="T7" fmla="*/ 17 h 90"/>
                <a:gd name="T8" fmla="*/ 189 w 243"/>
                <a:gd name="T9" fmla="*/ 17 h 90"/>
                <a:gd name="T10" fmla="*/ 232 w 243"/>
                <a:gd name="T11" fmla="*/ 25 h 90"/>
                <a:gd name="T12" fmla="*/ 204 w 243"/>
                <a:gd name="T13" fmla="*/ 49 h 90"/>
                <a:gd name="T14" fmla="*/ 191 w 243"/>
                <a:gd name="T15" fmla="*/ 71 h 90"/>
                <a:gd name="T16" fmla="*/ 143 w 243"/>
                <a:gd name="T17" fmla="*/ 76 h 90"/>
                <a:gd name="T18" fmla="*/ 63 w 243"/>
                <a:gd name="T19" fmla="*/ 90 h 90"/>
                <a:gd name="T20" fmla="*/ 57 w 243"/>
                <a:gd name="T21" fmla="*/ 69 h 90"/>
                <a:gd name="T22" fmla="*/ 13 w 243"/>
                <a:gd name="T23" fmla="*/ 67 h 90"/>
                <a:gd name="T24" fmla="*/ 37 w 243"/>
                <a:gd name="T25" fmla="*/ 39 h 90"/>
                <a:gd name="T26" fmla="*/ 34 w 243"/>
                <a:gd name="T27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90">
                  <a:moveTo>
                    <a:pt x="33" y="13"/>
                  </a:moveTo>
                  <a:cubicBezTo>
                    <a:pt x="67" y="14"/>
                    <a:pt x="99" y="8"/>
                    <a:pt x="133" y="5"/>
                  </a:cubicBezTo>
                  <a:cubicBezTo>
                    <a:pt x="146" y="4"/>
                    <a:pt x="161" y="0"/>
                    <a:pt x="173" y="0"/>
                  </a:cubicBezTo>
                  <a:cubicBezTo>
                    <a:pt x="187" y="0"/>
                    <a:pt x="186" y="3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205" y="14"/>
                    <a:pt x="221" y="4"/>
                    <a:pt x="232" y="25"/>
                  </a:cubicBezTo>
                  <a:cubicBezTo>
                    <a:pt x="243" y="47"/>
                    <a:pt x="224" y="60"/>
                    <a:pt x="204" y="49"/>
                  </a:cubicBezTo>
                  <a:cubicBezTo>
                    <a:pt x="200" y="59"/>
                    <a:pt x="201" y="66"/>
                    <a:pt x="191" y="71"/>
                  </a:cubicBezTo>
                  <a:cubicBezTo>
                    <a:pt x="179" y="77"/>
                    <a:pt x="157" y="74"/>
                    <a:pt x="143" y="76"/>
                  </a:cubicBezTo>
                  <a:cubicBezTo>
                    <a:pt x="117" y="80"/>
                    <a:pt x="90" y="88"/>
                    <a:pt x="63" y="90"/>
                  </a:cubicBezTo>
                  <a:cubicBezTo>
                    <a:pt x="59" y="84"/>
                    <a:pt x="58" y="76"/>
                    <a:pt x="57" y="69"/>
                  </a:cubicBezTo>
                  <a:cubicBezTo>
                    <a:pt x="44" y="71"/>
                    <a:pt x="24" y="81"/>
                    <a:pt x="13" y="67"/>
                  </a:cubicBezTo>
                  <a:cubicBezTo>
                    <a:pt x="0" y="50"/>
                    <a:pt x="23" y="37"/>
                    <a:pt x="37" y="39"/>
                  </a:cubicBezTo>
                  <a:cubicBezTo>
                    <a:pt x="33" y="31"/>
                    <a:pt x="34" y="21"/>
                    <a:pt x="3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6"/>
            <p:cNvSpPr/>
            <p:nvPr/>
          </p:nvSpPr>
          <p:spPr bwMode="auto">
            <a:xfrm>
              <a:off x="3221" y="2346"/>
              <a:ext cx="568" cy="237"/>
            </a:xfrm>
            <a:custGeom>
              <a:avLst/>
              <a:gdLst>
                <a:gd name="T0" fmla="*/ 32 w 240"/>
                <a:gd name="T1" fmla="*/ 22 h 100"/>
                <a:gd name="T2" fmla="*/ 124 w 240"/>
                <a:gd name="T3" fmla="*/ 15 h 100"/>
                <a:gd name="T4" fmla="*/ 166 w 240"/>
                <a:gd name="T5" fmla="*/ 10 h 100"/>
                <a:gd name="T6" fmla="*/ 181 w 240"/>
                <a:gd name="T7" fmla="*/ 11 h 100"/>
                <a:gd name="T8" fmla="*/ 185 w 240"/>
                <a:gd name="T9" fmla="*/ 23 h 100"/>
                <a:gd name="T10" fmla="*/ 189 w 240"/>
                <a:gd name="T11" fmla="*/ 26 h 100"/>
                <a:gd name="T12" fmla="*/ 226 w 240"/>
                <a:gd name="T13" fmla="*/ 30 h 100"/>
                <a:gd name="T14" fmla="*/ 227 w 240"/>
                <a:gd name="T15" fmla="*/ 52 h 100"/>
                <a:gd name="T16" fmla="*/ 204 w 240"/>
                <a:gd name="T17" fmla="*/ 52 h 100"/>
                <a:gd name="T18" fmla="*/ 199 w 240"/>
                <a:gd name="T19" fmla="*/ 54 h 100"/>
                <a:gd name="T20" fmla="*/ 194 w 240"/>
                <a:gd name="T21" fmla="*/ 69 h 100"/>
                <a:gd name="T22" fmla="*/ 175 w 240"/>
                <a:gd name="T23" fmla="*/ 77 h 100"/>
                <a:gd name="T24" fmla="*/ 141 w 240"/>
                <a:gd name="T25" fmla="*/ 78 h 100"/>
                <a:gd name="T26" fmla="*/ 94 w 240"/>
                <a:gd name="T27" fmla="*/ 88 h 100"/>
                <a:gd name="T28" fmla="*/ 69 w 240"/>
                <a:gd name="T29" fmla="*/ 92 h 100"/>
                <a:gd name="T30" fmla="*/ 59 w 240"/>
                <a:gd name="T31" fmla="*/ 74 h 100"/>
                <a:gd name="T32" fmla="*/ 55 w 240"/>
                <a:gd name="T33" fmla="*/ 72 h 100"/>
                <a:gd name="T34" fmla="*/ 16 w 240"/>
                <a:gd name="T35" fmla="*/ 72 h 100"/>
                <a:gd name="T36" fmla="*/ 36 w 240"/>
                <a:gd name="T37" fmla="*/ 48 h 100"/>
                <a:gd name="T38" fmla="*/ 39 w 240"/>
                <a:gd name="T39" fmla="*/ 43 h 100"/>
                <a:gd name="T40" fmla="*/ 36 w 240"/>
                <a:gd name="T41" fmla="*/ 19 h 100"/>
                <a:gd name="T42" fmla="*/ 29 w 240"/>
                <a:gd name="T43" fmla="*/ 19 h 100"/>
                <a:gd name="T44" fmla="*/ 33 w 240"/>
                <a:gd name="T45" fmla="*/ 46 h 100"/>
                <a:gd name="T46" fmla="*/ 36 w 240"/>
                <a:gd name="T47" fmla="*/ 41 h 100"/>
                <a:gd name="T48" fmla="*/ 6 w 240"/>
                <a:gd name="T49" fmla="*/ 69 h 100"/>
                <a:gd name="T50" fmla="*/ 57 w 240"/>
                <a:gd name="T51" fmla="*/ 79 h 100"/>
                <a:gd name="T52" fmla="*/ 52 w 240"/>
                <a:gd name="T53" fmla="*/ 76 h 100"/>
                <a:gd name="T54" fmla="*/ 59 w 240"/>
                <a:gd name="T55" fmla="*/ 98 h 100"/>
                <a:gd name="T56" fmla="*/ 62 w 240"/>
                <a:gd name="T57" fmla="*/ 100 h 100"/>
                <a:gd name="T58" fmla="*/ 158 w 240"/>
                <a:gd name="T59" fmla="*/ 84 h 100"/>
                <a:gd name="T60" fmla="*/ 192 w 240"/>
                <a:gd name="T61" fmla="*/ 80 h 100"/>
                <a:gd name="T62" fmla="*/ 206 w 240"/>
                <a:gd name="T63" fmla="*/ 56 h 100"/>
                <a:gd name="T64" fmla="*/ 201 w 240"/>
                <a:gd name="T65" fmla="*/ 58 h 100"/>
                <a:gd name="T66" fmla="*/ 237 w 240"/>
                <a:gd name="T67" fmla="*/ 38 h 100"/>
                <a:gd name="T68" fmla="*/ 219 w 240"/>
                <a:gd name="T69" fmla="*/ 15 h 100"/>
                <a:gd name="T70" fmla="*/ 187 w 240"/>
                <a:gd name="T71" fmla="*/ 19 h 100"/>
                <a:gd name="T72" fmla="*/ 191 w 240"/>
                <a:gd name="T73" fmla="*/ 22 h 100"/>
                <a:gd name="T74" fmla="*/ 183 w 240"/>
                <a:gd name="T75" fmla="*/ 4 h 100"/>
                <a:gd name="T76" fmla="*/ 144 w 240"/>
                <a:gd name="T77" fmla="*/ 6 h 100"/>
                <a:gd name="T78" fmla="*/ 90 w 240"/>
                <a:gd name="T79" fmla="*/ 12 h 100"/>
                <a:gd name="T80" fmla="*/ 32 w 240"/>
                <a:gd name="T81" fmla="*/ 15 h 100"/>
                <a:gd name="T82" fmla="*/ 32 w 240"/>
                <a:gd name="T83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00">
                  <a:moveTo>
                    <a:pt x="32" y="22"/>
                  </a:moveTo>
                  <a:cubicBezTo>
                    <a:pt x="63" y="23"/>
                    <a:pt x="94" y="18"/>
                    <a:pt x="124" y="15"/>
                  </a:cubicBezTo>
                  <a:cubicBezTo>
                    <a:pt x="138" y="14"/>
                    <a:pt x="152" y="11"/>
                    <a:pt x="166" y="10"/>
                  </a:cubicBezTo>
                  <a:cubicBezTo>
                    <a:pt x="170" y="10"/>
                    <a:pt x="178" y="8"/>
                    <a:pt x="181" y="11"/>
                  </a:cubicBezTo>
                  <a:cubicBezTo>
                    <a:pt x="184" y="13"/>
                    <a:pt x="184" y="20"/>
                    <a:pt x="185" y="23"/>
                  </a:cubicBezTo>
                  <a:cubicBezTo>
                    <a:pt x="185" y="25"/>
                    <a:pt x="187" y="26"/>
                    <a:pt x="189" y="26"/>
                  </a:cubicBezTo>
                  <a:cubicBezTo>
                    <a:pt x="202" y="24"/>
                    <a:pt x="217" y="16"/>
                    <a:pt x="226" y="30"/>
                  </a:cubicBezTo>
                  <a:cubicBezTo>
                    <a:pt x="231" y="36"/>
                    <a:pt x="233" y="46"/>
                    <a:pt x="227" y="52"/>
                  </a:cubicBezTo>
                  <a:cubicBezTo>
                    <a:pt x="221" y="58"/>
                    <a:pt x="211" y="55"/>
                    <a:pt x="204" y="52"/>
                  </a:cubicBezTo>
                  <a:cubicBezTo>
                    <a:pt x="202" y="51"/>
                    <a:pt x="200" y="52"/>
                    <a:pt x="199" y="54"/>
                  </a:cubicBezTo>
                  <a:cubicBezTo>
                    <a:pt x="198" y="59"/>
                    <a:pt x="197" y="64"/>
                    <a:pt x="194" y="69"/>
                  </a:cubicBezTo>
                  <a:cubicBezTo>
                    <a:pt x="191" y="75"/>
                    <a:pt x="182" y="76"/>
                    <a:pt x="175" y="77"/>
                  </a:cubicBezTo>
                  <a:cubicBezTo>
                    <a:pt x="164" y="78"/>
                    <a:pt x="153" y="76"/>
                    <a:pt x="141" y="78"/>
                  </a:cubicBezTo>
                  <a:cubicBezTo>
                    <a:pt x="125" y="81"/>
                    <a:pt x="110" y="85"/>
                    <a:pt x="94" y="88"/>
                  </a:cubicBezTo>
                  <a:cubicBezTo>
                    <a:pt x="86" y="90"/>
                    <a:pt x="77" y="91"/>
                    <a:pt x="69" y="92"/>
                  </a:cubicBezTo>
                  <a:cubicBezTo>
                    <a:pt x="60" y="93"/>
                    <a:pt x="60" y="81"/>
                    <a:pt x="59" y="74"/>
                  </a:cubicBezTo>
                  <a:cubicBezTo>
                    <a:pt x="59" y="72"/>
                    <a:pt x="57" y="72"/>
                    <a:pt x="55" y="72"/>
                  </a:cubicBezTo>
                  <a:cubicBezTo>
                    <a:pt x="42" y="74"/>
                    <a:pt x="27" y="82"/>
                    <a:pt x="16" y="72"/>
                  </a:cubicBezTo>
                  <a:cubicBezTo>
                    <a:pt x="1" y="59"/>
                    <a:pt x="25" y="47"/>
                    <a:pt x="36" y="48"/>
                  </a:cubicBezTo>
                  <a:cubicBezTo>
                    <a:pt x="39" y="48"/>
                    <a:pt x="40" y="45"/>
                    <a:pt x="39" y="43"/>
                  </a:cubicBezTo>
                  <a:cubicBezTo>
                    <a:pt x="36" y="35"/>
                    <a:pt x="36" y="27"/>
                    <a:pt x="36" y="19"/>
                  </a:cubicBezTo>
                  <a:cubicBezTo>
                    <a:pt x="36" y="15"/>
                    <a:pt x="29" y="15"/>
                    <a:pt x="29" y="19"/>
                  </a:cubicBezTo>
                  <a:cubicBezTo>
                    <a:pt x="29" y="29"/>
                    <a:pt x="29" y="38"/>
                    <a:pt x="33" y="46"/>
                  </a:cubicBezTo>
                  <a:cubicBezTo>
                    <a:pt x="34" y="45"/>
                    <a:pt x="35" y="43"/>
                    <a:pt x="36" y="41"/>
                  </a:cubicBezTo>
                  <a:cubicBezTo>
                    <a:pt x="21" y="40"/>
                    <a:pt x="0" y="51"/>
                    <a:pt x="6" y="69"/>
                  </a:cubicBezTo>
                  <a:cubicBezTo>
                    <a:pt x="13" y="92"/>
                    <a:pt x="41" y="81"/>
                    <a:pt x="57" y="79"/>
                  </a:cubicBezTo>
                  <a:cubicBezTo>
                    <a:pt x="55" y="78"/>
                    <a:pt x="54" y="77"/>
                    <a:pt x="52" y="76"/>
                  </a:cubicBezTo>
                  <a:cubicBezTo>
                    <a:pt x="54" y="84"/>
                    <a:pt x="55" y="91"/>
                    <a:pt x="59" y="98"/>
                  </a:cubicBezTo>
                  <a:cubicBezTo>
                    <a:pt x="59" y="99"/>
                    <a:pt x="61" y="100"/>
                    <a:pt x="62" y="100"/>
                  </a:cubicBezTo>
                  <a:cubicBezTo>
                    <a:pt x="94" y="97"/>
                    <a:pt x="126" y="84"/>
                    <a:pt x="158" y="84"/>
                  </a:cubicBezTo>
                  <a:cubicBezTo>
                    <a:pt x="170" y="84"/>
                    <a:pt x="181" y="85"/>
                    <a:pt x="192" y="80"/>
                  </a:cubicBezTo>
                  <a:cubicBezTo>
                    <a:pt x="202" y="76"/>
                    <a:pt x="203" y="65"/>
                    <a:pt x="206" y="56"/>
                  </a:cubicBezTo>
                  <a:cubicBezTo>
                    <a:pt x="204" y="57"/>
                    <a:pt x="203" y="57"/>
                    <a:pt x="201" y="58"/>
                  </a:cubicBezTo>
                  <a:cubicBezTo>
                    <a:pt x="218" y="67"/>
                    <a:pt x="240" y="61"/>
                    <a:pt x="237" y="38"/>
                  </a:cubicBezTo>
                  <a:cubicBezTo>
                    <a:pt x="235" y="28"/>
                    <a:pt x="228" y="19"/>
                    <a:pt x="219" y="15"/>
                  </a:cubicBezTo>
                  <a:cubicBezTo>
                    <a:pt x="209" y="12"/>
                    <a:pt x="197" y="17"/>
                    <a:pt x="187" y="19"/>
                  </a:cubicBezTo>
                  <a:cubicBezTo>
                    <a:pt x="189" y="20"/>
                    <a:pt x="190" y="21"/>
                    <a:pt x="191" y="22"/>
                  </a:cubicBezTo>
                  <a:cubicBezTo>
                    <a:pt x="190" y="16"/>
                    <a:pt x="190" y="6"/>
                    <a:pt x="183" y="4"/>
                  </a:cubicBezTo>
                  <a:cubicBezTo>
                    <a:pt x="171" y="0"/>
                    <a:pt x="156" y="4"/>
                    <a:pt x="144" y="6"/>
                  </a:cubicBezTo>
                  <a:cubicBezTo>
                    <a:pt x="126" y="9"/>
                    <a:pt x="108" y="10"/>
                    <a:pt x="90" y="12"/>
                  </a:cubicBezTo>
                  <a:cubicBezTo>
                    <a:pt x="70" y="14"/>
                    <a:pt x="51" y="16"/>
                    <a:pt x="32" y="15"/>
                  </a:cubicBezTo>
                  <a:cubicBezTo>
                    <a:pt x="27" y="15"/>
                    <a:pt x="27" y="22"/>
                    <a:pt x="3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7"/>
            <p:cNvSpPr/>
            <p:nvPr/>
          </p:nvSpPr>
          <p:spPr bwMode="auto">
            <a:xfrm>
              <a:off x="3394" y="2417"/>
              <a:ext cx="210" cy="38"/>
            </a:xfrm>
            <a:custGeom>
              <a:avLst/>
              <a:gdLst>
                <a:gd name="T0" fmla="*/ 4 w 89"/>
                <a:gd name="T1" fmla="*/ 14 h 16"/>
                <a:gd name="T2" fmla="*/ 84 w 89"/>
                <a:gd name="T3" fmla="*/ 8 h 16"/>
                <a:gd name="T4" fmla="*/ 84 w 89"/>
                <a:gd name="T5" fmla="*/ 1 h 16"/>
                <a:gd name="T6" fmla="*/ 4 w 89"/>
                <a:gd name="T7" fmla="*/ 7 h 16"/>
                <a:gd name="T8" fmla="*/ 4 w 89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6">
                  <a:moveTo>
                    <a:pt x="4" y="14"/>
                  </a:moveTo>
                  <a:cubicBezTo>
                    <a:pt x="31" y="16"/>
                    <a:pt x="58" y="10"/>
                    <a:pt x="84" y="8"/>
                  </a:cubicBezTo>
                  <a:cubicBezTo>
                    <a:pt x="89" y="7"/>
                    <a:pt x="89" y="0"/>
                    <a:pt x="84" y="1"/>
                  </a:cubicBezTo>
                  <a:cubicBezTo>
                    <a:pt x="58" y="3"/>
                    <a:pt x="31" y="9"/>
                    <a:pt x="4" y="7"/>
                  </a:cubicBezTo>
                  <a:cubicBezTo>
                    <a:pt x="0" y="7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8"/>
            <p:cNvSpPr/>
            <p:nvPr/>
          </p:nvSpPr>
          <p:spPr bwMode="auto">
            <a:xfrm>
              <a:off x="3415" y="2474"/>
              <a:ext cx="204" cy="50"/>
            </a:xfrm>
            <a:custGeom>
              <a:avLst/>
              <a:gdLst>
                <a:gd name="T0" fmla="*/ 7 w 86"/>
                <a:gd name="T1" fmla="*/ 20 h 21"/>
                <a:gd name="T2" fmla="*/ 55 w 86"/>
                <a:gd name="T3" fmla="*/ 11 h 21"/>
                <a:gd name="T4" fmla="*/ 81 w 86"/>
                <a:gd name="T5" fmla="*/ 8 h 21"/>
                <a:gd name="T6" fmla="*/ 81 w 86"/>
                <a:gd name="T7" fmla="*/ 1 h 21"/>
                <a:gd name="T8" fmla="*/ 54 w 86"/>
                <a:gd name="T9" fmla="*/ 4 h 21"/>
                <a:gd name="T10" fmla="*/ 5 w 86"/>
                <a:gd name="T11" fmla="*/ 13 h 21"/>
                <a:gd name="T12" fmla="*/ 7 w 86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21">
                  <a:moveTo>
                    <a:pt x="7" y="20"/>
                  </a:moveTo>
                  <a:cubicBezTo>
                    <a:pt x="22" y="14"/>
                    <a:pt x="38" y="14"/>
                    <a:pt x="55" y="11"/>
                  </a:cubicBezTo>
                  <a:cubicBezTo>
                    <a:pt x="63" y="10"/>
                    <a:pt x="73" y="7"/>
                    <a:pt x="81" y="8"/>
                  </a:cubicBezTo>
                  <a:cubicBezTo>
                    <a:pt x="86" y="9"/>
                    <a:pt x="86" y="2"/>
                    <a:pt x="81" y="1"/>
                  </a:cubicBezTo>
                  <a:cubicBezTo>
                    <a:pt x="73" y="0"/>
                    <a:pt x="63" y="3"/>
                    <a:pt x="54" y="4"/>
                  </a:cubicBezTo>
                  <a:cubicBezTo>
                    <a:pt x="38" y="6"/>
                    <a:pt x="21" y="7"/>
                    <a:pt x="5" y="13"/>
                  </a:cubicBezTo>
                  <a:cubicBezTo>
                    <a:pt x="0" y="15"/>
                    <a:pt x="2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9"/>
            <p:cNvSpPr/>
            <p:nvPr/>
          </p:nvSpPr>
          <p:spPr bwMode="auto">
            <a:xfrm>
              <a:off x="3332" y="2669"/>
              <a:ext cx="426" cy="175"/>
            </a:xfrm>
            <a:custGeom>
              <a:avLst/>
              <a:gdLst>
                <a:gd name="T0" fmla="*/ 4 w 180"/>
                <a:gd name="T1" fmla="*/ 62 h 74"/>
                <a:gd name="T2" fmla="*/ 11 w 180"/>
                <a:gd name="T3" fmla="*/ 17 h 74"/>
                <a:gd name="T4" fmla="*/ 9 w 180"/>
                <a:gd name="T5" fmla="*/ 18 h 74"/>
                <a:gd name="T6" fmla="*/ 21 w 180"/>
                <a:gd name="T7" fmla="*/ 62 h 74"/>
                <a:gd name="T8" fmla="*/ 70 w 180"/>
                <a:gd name="T9" fmla="*/ 55 h 74"/>
                <a:gd name="T10" fmla="*/ 73 w 180"/>
                <a:gd name="T11" fmla="*/ 18 h 74"/>
                <a:gd name="T12" fmla="*/ 62 w 180"/>
                <a:gd name="T13" fmla="*/ 16 h 74"/>
                <a:gd name="T14" fmla="*/ 58 w 180"/>
                <a:gd name="T15" fmla="*/ 29 h 74"/>
                <a:gd name="T16" fmla="*/ 82 w 180"/>
                <a:gd name="T17" fmla="*/ 59 h 74"/>
                <a:gd name="T18" fmla="*/ 123 w 180"/>
                <a:gd name="T19" fmla="*/ 46 h 74"/>
                <a:gd name="T20" fmla="*/ 119 w 180"/>
                <a:gd name="T21" fmla="*/ 8 h 74"/>
                <a:gd name="T22" fmla="*/ 108 w 180"/>
                <a:gd name="T23" fmla="*/ 28 h 74"/>
                <a:gd name="T24" fmla="*/ 160 w 180"/>
                <a:gd name="T25" fmla="*/ 15 h 74"/>
                <a:gd name="T26" fmla="*/ 145 w 180"/>
                <a:gd name="T27" fmla="*/ 16 h 74"/>
                <a:gd name="T28" fmla="*/ 177 w 180"/>
                <a:gd name="T29" fmla="*/ 46 h 74"/>
                <a:gd name="T30" fmla="*/ 176 w 180"/>
                <a:gd name="T31" fmla="*/ 43 h 74"/>
                <a:gd name="T32" fmla="*/ 151 w 180"/>
                <a:gd name="T33" fmla="*/ 24 h 74"/>
                <a:gd name="T34" fmla="*/ 155 w 180"/>
                <a:gd name="T35" fmla="*/ 13 h 74"/>
                <a:gd name="T36" fmla="*/ 157 w 180"/>
                <a:gd name="T37" fmla="*/ 28 h 74"/>
                <a:gd name="T38" fmla="*/ 114 w 180"/>
                <a:gd name="T39" fmla="*/ 34 h 74"/>
                <a:gd name="T40" fmla="*/ 114 w 180"/>
                <a:gd name="T41" fmla="*/ 11 h 74"/>
                <a:gd name="T42" fmla="*/ 124 w 180"/>
                <a:gd name="T43" fmla="*/ 24 h 74"/>
                <a:gd name="T44" fmla="*/ 123 w 180"/>
                <a:gd name="T45" fmla="*/ 37 h 74"/>
                <a:gd name="T46" fmla="*/ 77 w 180"/>
                <a:gd name="T47" fmla="*/ 53 h 74"/>
                <a:gd name="T48" fmla="*/ 66 w 180"/>
                <a:gd name="T49" fmla="*/ 39 h 74"/>
                <a:gd name="T50" fmla="*/ 62 w 180"/>
                <a:gd name="T51" fmla="*/ 28 h 74"/>
                <a:gd name="T52" fmla="*/ 69 w 180"/>
                <a:gd name="T53" fmla="*/ 20 h 74"/>
                <a:gd name="T54" fmla="*/ 72 w 180"/>
                <a:gd name="T55" fmla="*/ 42 h 74"/>
                <a:gd name="T56" fmla="*/ 50 w 180"/>
                <a:gd name="T57" fmla="*/ 63 h 74"/>
                <a:gd name="T58" fmla="*/ 10 w 180"/>
                <a:gd name="T59" fmla="*/ 26 h 74"/>
                <a:gd name="T60" fmla="*/ 21 w 180"/>
                <a:gd name="T61" fmla="*/ 28 h 74"/>
                <a:gd name="T62" fmla="*/ 22 w 180"/>
                <a:gd name="T63" fmla="*/ 39 h 74"/>
                <a:gd name="T64" fmla="*/ 3 w 180"/>
                <a:gd name="T65" fmla="*/ 58 h 74"/>
                <a:gd name="T66" fmla="*/ 4 w 180"/>
                <a:gd name="T6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74">
                  <a:moveTo>
                    <a:pt x="4" y="62"/>
                  </a:moveTo>
                  <a:cubicBezTo>
                    <a:pt x="24" y="54"/>
                    <a:pt x="39" y="26"/>
                    <a:pt x="11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" y="33"/>
                    <a:pt x="7" y="52"/>
                    <a:pt x="21" y="62"/>
                  </a:cubicBezTo>
                  <a:cubicBezTo>
                    <a:pt x="37" y="74"/>
                    <a:pt x="58" y="69"/>
                    <a:pt x="70" y="55"/>
                  </a:cubicBezTo>
                  <a:cubicBezTo>
                    <a:pt x="77" y="47"/>
                    <a:pt x="81" y="27"/>
                    <a:pt x="73" y="18"/>
                  </a:cubicBezTo>
                  <a:cubicBezTo>
                    <a:pt x="70" y="14"/>
                    <a:pt x="66" y="14"/>
                    <a:pt x="62" y="16"/>
                  </a:cubicBezTo>
                  <a:cubicBezTo>
                    <a:pt x="57" y="19"/>
                    <a:pt x="58" y="25"/>
                    <a:pt x="58" y="29"/>
                  </a:cubicBezTo>
                  <a:cubicBezTo>
                    <a:pt x="60" y="43"/>
                    <a:pt x="69" y="55"/>
                    <a:pt x="82" y="59"/>
                  </a:cubicBezTo>
                  <a:cubicBezTo>
                    <a:pt x="96" y="63"/>
                    <a:pt x="114" y="57"/>
                    <a:pt x="123" y="46"/>
                  </a:cubicBezTo>
                  <a:cubicBezTo>
                    <a:pt x="132" y="36"/>
                    <a:pt x="130" y="16"/>
                    <a:pt x="119" y="8"/>
                  </a:cubicBezTo>
                  <a:cubicBezTo>
                    <a:pt x="107" y="0"/>
                    <a:pt x="108" y="23"/>
                    <a:pt x="108" y="28"/>
                  </a:cubicBezTo>
                  <a:cubicBezTo>
                    <a:pt x="114" y="63"/>
                    <a:pt x="170" y="48"/>
                    <a:pt x="160" y="15"/>
                  </a:cubicBezTo>
                  <a:cubicBezTo>
                    <a:pt x="157" y="3"/>
                    <a:pt x="146" y="4"/>
                    <a:pt x="145" y="16"/>
                  </a:cubicBezTo>
                  <a:cubicBezTo>
                    <a:pt x="145" y="31"/>
                    <a:pt x="162" y="49"/>
                    <a:pt x="177" y="46"/>
                  </a:cubicBezTo>
                  <a:cubicBezTo>
                    <a:pt x="180" y="46"/>
                    <a:pt x="179" y="42"/>
                    <a:pt x="176" y="43"/>
                  </a:cubicBezTo>
                  <a:cubicBezTo>
                    <a:pt x="165" y="44"/>
                    <a:pt x="156" y="33"/>
                    <a:pt x="151" y="24"/>
                  </a:cubicBezTo>
                  <a:cubicBezTo>
                    <a:pt x="149" y="21"/>
                    <a:pt x="149" y="5"/>
                    <a:pt x="155" y="13"/>
                  </a:cubicBezTo>
                  <a:cubicBezTo>
                    <a:pt x="158" y="17"/>
                    <a:pt x="158" y="23"/>
                    <a:pt x="157" y="28"/>
                  </a:cubicBezTo>
                  <a:cubicBezTo>
                    <a:pt x="152" y="47"/>
                    <a:pt x="124" y="50"/>
                    <a:pt x="114" y="34"/>
                  </a:cubicBezTo>
                  <a:cubicBezTo>
                    <a:pt x="111" y="29"/>
                    <a:pt x="111" y="17"/>
                    <a:pt x="114" y="11"/>
                  </a:cubicBezTo>
                  <a:cubicBezTo>
                    <a:pt x="116" y="7"/>
                    <a:pt x="124" y="23"/>
                    <a:pt x="124" y="24"/>
                  </a:cubicBezTo>
                  <a:cubicBezTo>
                    <a:pt x="125" y="29"/>
                    <a:pt x="125" y="33"/>
                    <a:pt x="123" y="37"/>
                  </a:cubicBezTo>
                  <a:cubicBezTo>
                    <a:pt x="118" y="55"/>
                    <a:pt x="92" y="60"/>
                    <a:pt x="77" y="53"/>
                  </a:cubicBezTo>
                  <a:cubicBezTo>
                    <a:pt x="72" y="50"/>
                    <a:pt x="68" y="44"/>
                    <a:pt x="66" y="39"/>
                  </a:cubicBezTo>
                  <a:cubicBezTo>
                    <a:pt x="64" y="35"/>
                    <a:pt x="63" y="32"/>
                    <a:pt x="62" y="28"/>
                  </a:cubicBezTo>
                  <a:cubicBezTo>
                    <a:pt x="61" y="25"/>
                    <a:pt x="63" y="15"/>
                    <a:pt x="69" y="20"/>
                  </a:cubicBezTo>
                  <a:cubicBezTo>
                    <a:pt x="74" y="24"/>
                    <a:pt x="73" y="36"/>
                    <a:pt x="72" y="42"/>
                  </a:cubicBezTo>
                  <a:cubicBezTo>
                    <a:pt x="70" y="53"/>
                    <a:pt x="60" y="60"/>
                    <a:pt x="50" y="63"/>
                  </a:cubicBezTo>
                  <a:cubicBezTo>
                    <a:pt x="28" y="71"/>
                    <a:pt x="6" y="49"/>
                    <a:pt x="10" y="26"/>
                  </a:cubicBezTo>
                  <a:cubicBezTo>
                    <a:pt x="11" y="18"/>
                    <a:pt x="18" y="24"/>
                    <a:pt x="21" y="28"/>
                  </a:cubicBezTo>
                  <a:cubicBezTo>
                    <a:pt x="24" y="31"/>
                    <a:pt x="23" y="36"/>
                    <a:pt x="22" y="39"/>
                  </a:cubicBezTo>
                  <a:cubicBezTo>
                    <a:pt x="19" y="48"/>
                    <a:pt x="11" y="55"/>
                    <a:pt x="3" y="58"/>
                  </a:cubicBezTo>
                  <a:cubicBezTo>
                    <a:pt x="0" y="59"/>
                    <a:pt x="1" y="63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0"/>
            <p:cNvSpPr/>
            <p:nvPr/>
          </p:nvSpPr>
          <p:spPr bwMode="auto">
            <a:xfrm>
              <a:off x="3368" y="2856"/>
              <a:ext cx="419" cy="178"/>
            </a:xfrm>
            <a:custGeom>
              <a:avLst/>
              <a:gdLst>
                <a:gd name="T0" fmla="*/ 6 w 177"/>
                <a:gd name="T1" fmla="*/ 74 h 75"/>
                <a:gd name="T2" fmla="*/ 4 w 177"/>
                <a:gd name="T3" fmla="*/ 33 h 75"/>
                <a:gd name="T4" fmla="*/ 3 w 177"/>
                <a:gd name="T5" fmla="*/ 35 h 75"/>
                <a:gd name="T6" fmla="*/ 16 w 177"/>
                <a:gd name="T7" fmla="*/ 42 h 75"/>
                <a:gd name="T8" fmla="*/ 24 w 177"/>
                <a:gd name="T9" fmla="*/ 42 h 75"/>
                <a:gd name="T10" fmla="*/ 37 w 177"/>
                <a:gd name="T11" fmla="*/ 24 h 75"/>
                <a:gd name="T12" fmla="*/ 34 w 177"/>
                <a:gd name="T13" fmla="*/ 25 h 75"/>
                <a:gd name="T14" fmla="*/ 49 w 177"/>
                <a:gd name="T15" fmla="*/ 33 h 75"/>
                <a:gd name="T16" fmla="*/ 66 w 177"/>
                <a:gd name="T17" fmla="*/ 22 h 75"/>
                <a:gd name="T18" fmla="*/ 80 w 177"/>
                <a:gd name="T19" fmla="*/ 26 h 75"/>
                <a:gd name="T20" fmla="*/ 89 w 177"/>
                <a:gd name="T21" fmla="*/ 15 h 75"/>
                <a:gd name="T22" fmla="*/ 86 w 177"/>
                <a:gd name="T23" fmla="*/ 16 h 75"/>
                <a:gd name="T24" fmla="*/ 102 w 177"/>
                <a:gd name="T25" fmla="*/ 27 h 75"/>
                <a:gd name="T26" fmla="*/ 112 w 177"/>
                <a:gd name="T27" fmla="*/ 15 h 75"/>
                <a:gd name="T28" fmla="*/ 127 w 177"/>
                <a:gd name="T29" fmla="*/ 20 h 75"/>
                <a:gd name="T30" fmla="*/ 139 w 177"/>
                <a:gd name="T31" fmla="*/ 3 h 75"/>
                <a:gd name="T32" fmla="*/ 135 w 177"/>
                <a:gd name="T33" fmla="*/ 3 h 75"/>
                <a:gd name="T34" fmla="*/ 146 w 177"/>
                <a:gd name="T35" fmla="*/ 20 h 75"/>
                <a:gd name="T36" fmla="*/ 149 w 177"/>
                <a:gd name="T37" fmla="*/ 19 h 75"/>
                <a:gd name="T38" fmla="*/ 157 w 177"/>
                <a:gd name="T39" fmla="*/ 9 h 75"/>
                <a:gd name="T40" fmla="*/ 153 w 177"/>
                <a:gd name="T41" fmla="*/ 8 h 75"/>
                <a:gd name="T42" fmla="*/ 169 w 177"/>
                <a:gd name="T43" fmla="*/ 18 h 75"/>
                <a:gd name="T44" fmla="*/ 166 w 177"/>
                <a:gd name="T45" fmla="*/ 17 h 75"/>
                <a:gd name="T46" fmla="*/ 173 w 177"/>
                <a:gd name="T47" fmla="*/ 49 h 75"/>
                <a:gd name="T48" fmla="*/ 177 w 177"/>
                <a:gd name="T49" fmla="*/ 48 h 75"/>
                <a:gd name="T50" fmla="*/ 170 w 177"/>
                <a:gd name="T51" fmla="*/ 16 h 75"/>
                <a:gd name="T52" fmla="*/ 167 w 177"/>
                <a:gd name="T53" fmla="*/ 15 h 75"/>
                <a:gd name="T54" fmla="*/ 157 w 177"/>
                <a:gd name="T55" fmla="*/ 7 h 75"/>
                <a:gd name="T56" fmla="*/ 153 w 177"/>
                <a:gd name="T57" fmla="*/ 7 h 75"/>
                <a:gd name="T58" fmla="*/ 146 w 177"/>
                <a:gd name="T59" fmla="*/ 17 h 75"/>
                <a:gd name="T60" fmla="*/ 149 w 177"/>
                <a:gd name="T61" fmla="*/ 17 h 75"/>
                <a:gd name="T62" fmla="*/ 139 w 177"/>
                <a:gd name="T63" fmla="*/ 2 h 75"/>
                <a:gd name="T64" fmla="*/ 135 w 177"/>
                <a:gd name="T65" fmla="*/ 1 h 75"/>
                <a:gd name="T66" fmla="*/ 121 w 177"/>
                <a:gd name="T67" fmla="*/ 12 h 75"/>
                <a:gd name="T68" fmla="*/ 115 w 177"/>
                <a:gd name="T69" fmla="*/ 8 h 75"/>
                <a:gd name="T70" fmla="*/ 107 w 177"/>
                <a:gd name="T71" fmla="*/ 15 h 75"/>
                <a:gd name="T72" fmla="*/ 100 w 177"/>
                <a:gd name="T73" fmla="*/ 23 h 75"/>
                <a:gd name="T74" fmla="*/ 89 w 177"/>
                <a:gd name="T75" fmla="*/ 13 h 75"/>
                <a:gd name="T76" fmla="*/ 85 w 177"/>
                <a:gd name="T77" fmla="*/ 14 h 75"/>
                <a:gd name="T78" fmla="*/ 60 w 177"/>
                <a:gd name="T79" fmla="*/ 18 h 75"/>
                <a:gd name="T80" fmla="*/ 54 w 177"/>
                <a:gd name="T81" fmla="*/ 24 h 75"/>
                <a:gd name="T82" fmla="*/ 36 w 177"/>
                <a:gd name="T83" fmla="*/ 22 h 75"/>
                <a:gd name="T84" fmla="*/ 33 w 177"/>
                <a:gd name="T85" fmla="*/ 22 h 75"/>
                <a:gd name="T86" fmla="*/ 13 w 177"/>
                <a:gd name="T87" fmla="*/ 34 h 75"/>
                <a:gd name="T88" fmla="*/ 2 w 177"/>
                <a:gd name="T89" fmla="*/ 31 h 75"/>
                <a:gd name="T90" fmla="*/ 0 w 177"/>
                <a:gd name="T91" fmla="*/ 34 h 75"/>
                <a:gd name="T92" fmla="*/ 3 w 177"/>
                <a:gd name="T93" fmla="*/ 71 h 75"/>
                <a:gd name="T94" fmla="*/ 6 w 177"/>
                <a:gd name="T95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75">
                  <a:moveTo>
                    <a:pt x="6" y="74"/>
                  </a:moveTo>
                  <a:cubicBezTo>
                    <a:pt x="16" y="63"/>
                    <a:pt x="6" y="45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9" y="34"/>
                    <a:pt x="12" y="40"/>
                    <a:pt x="16" y="42"/>
                  </a:cubicBezTo>
                  <a:cubicBezTo>
                    <a:pt x="19" y="43"/>
                    <a:pt x="22" y="42"/>
                    <a:pt x="24" y="42"/>
                  </a:cubicBezTo>
                  <a:cubicBezTo>
                    <a:pt x="32" y="40"/>
                    <a:pt x="34" y="30"/>
                    <a:pt x="37" y="24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8" y="27"/>
                    <a:pt x="44" y="34"/>
                    <a:pt x="49" y="33"/>
                  </a:cubicBezTo>
                  <a:cubicBezTo>
                    <a:pt x="56" y="32"/>
                    <a:pt x="59" y="21"/>
                    <a:pt x="66" y="22"/>
                  </a:cubicBezTo>
                  <a:cubicBezTo>
                    <a:pt x="71" y="23"/>
                    <a:pt x="74" y="27"/>
                    <a:pt x="80" y="26"/>
                  </a:cubicBezTo>
                  <a:cubicBezTo>
                    <a:pt x="85" y="26"/>
                    <a:pt x="88" y="19"/>
                    <a:pt x="89" y="15"/>
                  </a:cubicBezTo>
                  <a:cubicBezTo>
                    <a:pt x="88" y="15"/>
                    <a:pt x="87" y="16"/>
                    <a:pt x="86" y="16"/>
                  </a:cubicBezTo>
                  <a:cubicBezTo>
                    <a:pt x="90" y="20"/>
                    <a:pt x="95" y="27"/>
                    <a:pt x="102" y="27"/>
                  </a:cubicBezTo>
                  <a:cubicBezTo>
                    <a:pt x="107" y="27"/>
                    <a:pt x="110" y="19"/>
                    <a:pt x="112" y="15"/>
                  </a:cubicBezTo>
                  <a:cubicBezTo>
                    <a:pt x="115" y="8"/>
                    <a:pt x="121" y="22"/>
                    <a:pt x="127" y="20"/>
                  </a:cubicBezTo>
                  <a:cubicBezTo>
                    <a:pt x="133" y="18"/>
                    <a:pt x="137" y="9"/>
                    <a:pt x="139" y="3"/>
                  </a:cubicBezTo>
                  <a:cubicBezTo>
                    <a:pt x="138" y="3"/>
                    <a:pt x="137" y="3"/>
                    <a:pt x="135" y="3"/>
                  </a:cubicBezTo>
                  <a:cubicBezTo>
                    <a:pt x="138" y="9"/>
                    <a:pt x="141" y="15"/>
                    <a:pt x="146" y="20"/>
                  </a:cubicBezTo>
                  <a:cubicBezTo>
                    <a:pt x="147" y="20"/>
                    <a:pt x="149" y="20"/>
                    <a:pt x="149" y="19"/>
                  </a:cubicBezTo>
                  <a:cubicBezTo>
                    <a:pt x="152" y="15"/>
                    <a:pt x="155" y="12"/>
                    <a:pt x="157" y="9"/>
                  </a:cubicBezTo>
                  <a:cubicBezTo>
                    <a:pt x="156" y="9"/>
                    <a:pt x="154" y="8"/>
                    <a:pt x="153" y="8"/>
                  </a:cubicBezTo>
                  <a:cubicBezTo>
                    <a:pt x="156" y="16"/>
                    <a:pt x="160" y="22"/>
                    <a:pt x="169" y="18"/>
                  </a:cubicBezTo>
                  <a:cubicBezTo>
                    <a:pt x="168" y="18"/>
                    <a:pt x="167" y="18"/>
                    <a:pt x="166" y="17"/>
                  </a:cubicBezTo>
                  <a:cubicBezTo>
                    <a:pt x="169" y="27"/>
                    <a:pt x="171" y="38"/>
                    <a:pt x="173" y="49"/>
                  </a:cubicBezTo>
                  <a:cubicBezTo>
                    <a:pt x="173" y="51"/>
                    <a:pt x="177" y="50"/>
                    <a:pt x="177" y="48"/>
                  </a:cubicBezTo>
                  <a:cubicBezTo>
                    <a:pt x="175" y="37"/>
                    <a:pt x="173" y="26"/>
                    <a:pt x="170" y="16"/>
                  </a:cubicBezTo>
                  <a:cubicBezTo>
                    <a:pt x="169" y="15"/>
                    <a:pt x="168" y="14"/>
                    <a:pt x="167" y="15"/>
                  </a:cubicBezTo>
                  <a:cubicBezTo>
                    <a:pt x="161" y="15"/>
                    <a:pt x="158" y="12"/>
                    <a:pt x="157" y="7"/>
                  </a:cubicBezTo>
                  <a:cubicBezTo>
                    <a:pt x="157" y="6"/>
                    <a:pt x="154" y="5"/>
                    <a:pt x="153" y="7"/>
                  </a:cubicBezTo>
                  <a:cubicBezTo>
                    <a:pt x="151" y="10"/>
                    <a:pt x="148" y="13"/>
                    <a:pt x="146" y="17"/>
                  </a:cubicBezTo>
                  <a:cubicBezTo>
                    <a:pt x="147" y="17"/>
                    <a:pt x="148" y="17"/>
                    <a:pt x="149" y="17"/>
                  </a:cubicBezTo>
                  <a:cubicBezTo>
                    <a:pt x="144" y="13"/>
                    <a:pt x="141" y="8"/>
                    <a:pt x="139" y="2"/>
                  </a:cubicBezTo>
                  <a:cubicBezTo>
                    <a:pt x="139" y="0"/>
                    <a:pt x="136" y="0"/>
                    <a:pt x="135" y="1"/>
                  </a:cubicBezTo>
                  <a:cubicBezTo>
                    <a:pt x="133" y="7"/>
                    <a:pt x="128" y="21"/>
                    <a:pt x="121" y="12"/>
                  </a:cubicBezTo>
                  <a:cubicBezTo>
                    <a:pt x="120" y="10"/>
                    <a:pt x="118" y="8"/>
                    <a:pt x="115" y="8"/>
                  </a:cubicBezTo>
                  <a:cubicBezTo>
                    <a:pt x="111" y="9"/>
                    <a:pt x="109" y="11"/>
                    <a:pt x="107" y="15"/>
                  </a:cubicBezTo>
                  <a:cubicBezTo>
                    <a:pt x="106" y="18"/>
                    <a:pt x="105" y="23"/>
                    <a:pt x="100" y="23"/>
                  </a:cubicBezTo>
                  <a:cubicBezTo>
                    <a:pt x="96" y="22"/>
                    <a:pt x="92" y="16"/>
                    <a:pt x="89" y="13"/>
                  </a:cubicBezTo>
                  <a:cubicBezTo>
                    <a:pt x="87" y="12"/>
                    <a:pt x="86" y="12"/>
                    <a:pt x="85" y="14"/>
                  </a:cubicBezTo>
                  <a:cubicBezTo>
                    <a:pt x="78" y="30"/>
                    <a:pt x="71" y="15"/>
                    <a:pt x="60" y="18"/>
                  </a:cubicBezTo>
                  <a:cubicBezTo>
                    <a:pt x="57" y="19"/>
                    <a:pt x="56" y="22"/>
                    <a:pt x="54" y="24"/>
                  </a:cubicBezTo>
                  <a:cubicBezTo>
                    <a:pt x="49" y="34"/>
                    <a:pt x="42" y="24"/>
                    <a:pt x="36" y="22"/>
                  </a:cubicBezTo>
                  <a:cubicBezTo>
                    <a:pt x="35" y="21"/>
                    <a:pt x="34" y="21"/>
                    <a:pt x="33" y="22"/>
                  </a:cubicBezTo>
                  <a:cubicBezTo>
                    <a:pt x="29" y="30"/>
                    <a:pt x="25" y="45"/>
                    <a:pt x="13" y="34"/>
                  </a:cubicBezTo>
                  <a:cubicBezTo>
                    <a:pt x="9" y="31"/>
                    <a:pt x="6" y="31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2" y="44"/>
                    <a:pt x="11" y="62"/>
                    <a:pt x="3" y="71"/>
                  </a:cubicBezTo>
                  <a:cubicBezTo>
                    <a:pt x="2" y="73"/>
                    <a:pt x="4" y="75"/>
                    <a:pt x="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1"/>
            <p:cNvSpPr/>
            <p:nvPr/>
          </p:nvSpPr>
          <p:spPr bwMode="auto">
            <a:xfrm>
              <a:off x="3200" y="2239"/>
              <a:ext cx="92" cy="15"/>
            </a:xfrm>
            <a:custGeom>
              <a:avLst/>
              <a:gdLst>
                <a:gd name="T0" fmla="*/ 1 w 39"/>
                <a:gd name="T1" fmla="*/ 6 h 6"/>
                <a:gd name="T2" fmla="*/ 38 w 39"/>
                <a:gd name="T3" fmla="*/ 1 h 6"/>
                <a:gd name="T4" fmla="*/ 38 w 39"/>
                <a:gd name="T5" fmla="*/ 0 h 6"/>
                <a:gd name="T6" fmla="*/ 1 w 39"/>
                <a:gd name="T7" fmla="*/ 4 h 6"/>
                <a:gd name="T8" fmla="*/ 1 w 3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">
                  <a:moveTo>
                    <a:pt x="1" y="6"/>
                  </a:moveTo>
                  <a:cubicBezTo>
                    <a:pt x="14" y="5"/>
                    <a:pt x="25" y="1"/>
                    <a:pt x="38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25" y="0"/>
                    <a:pt x="14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2"/>
            <p:cNvSpPr/>
            <p:nvPr/>
          </p:nvSpPr>
          <p:spPr bwMode="auto">
            <a:xfrm>
              <a:off x="3190" y="2249"/>
              <a:ext cx="76" cy="16"/>
            </a:xfrm>
            <a:custGeom>
              <a:avLst/>
              <a:gdLst>
                <a:gd name="T0" fmla="*/ 1 w 32"/>
                <a:gd name="T1" fmla="*/ 6 h 7"/>
                <a:gd name="T2" fmla="*/ 31 w 32"/>
                <a:gd name="T3" fmla="*/ 2 h 7"/>
                <a:gd name="T4" fmla="*/ 31 w 32"/>
                <a:gd name="T5" fmla="*/ 0 h 7"/>
                <a:gd name="T6" fmla="*/ 1 w 32"/>
                <a:gd name="T7" fmla="*/ 5 h 7"/>
                <a:gd name="T8" fmla="*/ 1 w 3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1" y="6"/>
                  </a:moveTo>
                  <a:cubicBezTo>
                    <a:pt x="11" y="6"/>
                    <a:pt x="21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21" y="2"/>
                    <a:pt x="11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3"/>
            <p:cNvSpPr/>
            <p:nvPr/>
          </p:nvSpPr>
          <p:spPr bwMode="auto">
            <a:xfrm>
              <a:off x="3207" y="2249"/>
              <a:ext cx="57" cy="14"/>
            </a:xfrm>
            <a:custGeom>
              <a:avLst/>
              <a:gdLst>
                <a:gd name="T0" fmla="*/ 2 w 24"/>
                <a:gd name="T1" fmla="*/ 6 h 6"/>
                <a:gd name="T2" fmla="*/ 23 w 24"/>
                <a:gd name="T3" fmla="*/ 1 h 6"/>
                <a:gd name="T4" fmla="*/ 23 w 24"/>
                <a:gd name="T5" fmla="*/ 0 h 6"/>
                <a:gd name="T6" fmla="*/ 2 w 24"/>
                <a:gd name="T7" fmla="*/ 4 h 6"/>
                <a:gd name="T8" fmla="*/ 2 w 2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6"/>
                  </a:moveTo>
                  <a:cubicBezTo>
                    <a:pt x="9" y="4"/>
                    <a:pt x="16" y="3"/>
                    <a:pt x="23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6" y="1"/>
                    <a:pt x="9" y="3"/>
                    <a:pt x="2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4"/>
            <p:cNvSpPr/>
            <p:nvPr/>
          </p:nvSpPr>
          <p:spPr bwMode="auto">
            <a:xfrm>
              <a:off x="3174" y="2261"/>
              <a:ext cx="54" cy="11"/>
            </a:xfrm>
            <a:custGeom>
              <a:avLst/>
              <a:gdLst>
                <a:gd name="T0" fmla="*/ 1 w 23"/>
                <a:gd name="T1" fmla="*/ 5 h 5"/>
                <a:gd name="T2" fmla="*/ 21 w 23"/>
                <a:gd name="T3" fmla="*/ 1 h 5"/>
                <a:gd name="T4" fmla="*/ 21 w 23"/>
                <a:gd name="T5" fmla="*/ 0 h 5"/>
                <a:gd name="T6" fmla="*/ 1 w 23"/>
                <a:gd name="T7" fmla="*/ 3 h 5"/>
                <a:gd name="T8" fmla="*/ 1 w 2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1" y="5"/>
                  </a:moveTo>
                  <a:cubicBezTo>
                    <a:pt x="8" y="4"/>
                    <a:pt x="15" y="3"/>
                    <a:pt x="21" y="1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"/>
            <p:cNvSpPr/>
            <p:nvPr/>
          </p:nvSpPr>
          <p:spPr bwMode="auto">
            <a:xfrm>
              <a:off x="3162" y="2268"/>
              <a:ext cx="50" cy="12"/>
            </a:xfrm>
            <a:custGeom>
              <a:avLst/>
              <a:gdLst>
                <a:gd name="T0" fmla="*/ 2 w 21"/>
                <a:gd name="T1" fmla="*/ 5 h 5"/>
                <a:gd name="T2" fmla="*/ 20 w 21"/>
                <a:gd name="T3" fmla="*/ 2 h 5"/>
                <a:gd name="T4" fmla="*/ 20 w 21"/>
                <a:gd name="T5" fmla="*/ 1 h 5"/>
                <a:gd name="T6" fmla="*/ 2 w 21"/>
                <a:gd name="T7" fmla="*/ 3 h 5"/>
                <a:gd name="T8" fmla="*/ 2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" y="5"/>
                  </a:moveTo>
                  <a:cubicBezTo>
                    <a:pt x="8" y="4"/>
                    <a:pt x="14" y="4"/>
                    <a:pt x="20" y="2"/>
                  </a:cubicBezTo>
                  <a:cubicBezTo>
                    <a:pt x="21" y="2"/>
                    <a:pt x="21" y="0"/>
                    <a:pt x="20" y="1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6"/>
            <p:cNvSpPr/>
            <p:nvPr/>
          </p:nvSpPr>
          <p:spPr bwMode="auto">
            <a:xfrm>
              <a:off x="3145" y="2277"/>
              <a:ext cx="48" cy="12"/>
            </a:xfrm>
            <a:custGeom>
              <a:avLst/>
              <a:gdLst>
                <a:gd name="T0" fmla="*/ 1 w 20"/>
                <a:gd name="T1" fmla="*/ 4 h 5"/>
                <a:gd name="T2" fmla="*/ 19 w 20"/>
                <a:gd name="T3" fmla="*/ 2 h 5"/>
                <a:gd name="T4" fmla="*/ 18 w 20"/>
                <a:gd name="T5" fmla="*/ 0 h 5"/>
                <a:gd name="T6" fmla="*/ 1 w 20"/>
                <a:gd name="T7" fmla="*/ 3 h 5"/>
                <a:gd name="T8" fmla="*/ 1 w 2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4"/>
                  </a:moveTo>
                  <a:cubicBezTo>
                    <a:pt x="7" y="4"/>
                    <a:pt x="13" y="3"/>
                    <a:pt x="19" y="2"/>
                  </a:cubicBezTo>
                  <a:cubicBezTo>
                    <a:pt x="20" y="2"/>
                    <a:pt x="20" y="0"/>
                    <a:pt x="18" y="0"/>
                  </a:cubicBezTo>
                  <a:cubicBezTo>
                    <a:pt x="13" y="1"/>
                    <a:pt x="7" y="2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7"/>
            <p:cNvSpPr/>
            <p:nvPr/>
          </p:nvSpPr>
          <p:spPr bwMode="auto">
            <a:xfrm>
              <a:off x="3131" y="2284"/>
              <a:ext cx="54" cy="10"/>
            </a:xfrm>
            <a:custGeom>
              <a:avLst/>
              <a:gdLst>
                <a:gd name="T0" fmla="*/ 1 w 23"/>
                <a:gd name="T1" fmla="*/ 4 h 4"/>
                <a:gd name="T2" fmla="*/ 22 w 23"/>
                <a:gd name="T3" fmla="*/ 2 h 4"/>
                <a:gd name="T4" fmla="*/ 22 w 23"/>
                <a:gd name="T5" fmla="*/ 0 h 4"/>
                <a:gd name="T6" fmla="*/ 1 w 23"/>
                <a:gd name="T7" fmla="*/ 2 h 4"/>
                <a:gd name="T8" fmla="*/ 1 w 2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8" y="4"/>
                    <a:pt x="15" y="3"/>
                    <a:pt x="22" y="2"/>
                  </a:cubicBezTo>
                  <a:cubicBezTo>
                    <a:pt x="23" y="2"/>
                    <a:pt x="23" y="0"/>
                    <a:pt x="22" y="0"/>
                  </a:cubicBezTo>
                  <a:cubicBezTo>
                    <a:pt x="15" y="1"/>
                    <a:pt x="8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8"/>
            <p:cNvSpPr/>
            <p:nvPr/>
          </p:nvSpPr>
          <p:spPr bwMode="auto">
            <a:xfrm>
              <a:off x="3832" y="2166"/>
              <a:ext cx="113" cy="747"/>
            </a:xfrm>
            <a:custGeom>
              <a:avLst/>
              <a:gdLst>
                <a:gd name="T0" fmla="*/ 0 w 48"/>
                <a:gd name="T1" fmla="*/ 2 h 315"/>
                <a:gd name="T2" fmla="*/ 3 w 48"/>
                <a:gd name="T3" fmla="*/ 43 h 315"/>
                <a:gd name="T4" fmla="*/ 7 w 48"/>
                <a:gd name="T5" fmla="*/ 77 h 315"/>
                <a:gd name="T6" fmla="*/ 17 w 48"/>
                <a:gd name="T7" fmla="*/ 159 h 315"/>
                <a:gd name="T8" fmla="*/ 28 w 48"/>
                <a:gd name="T9" fmla="*/ 234 h 315"/>
                <a:gd name="T10" fmla="*/ 47 w 48"/>
                <a:gd name="T11" fmla="*/ 314 h 315"/>
                <a:gd name="T12" fmla="*/ 48 w 48"/>
                <a:gd name="T13" fmla="*/ 314 h 315"/>
                <a:gd name="T14" fmla="*/ 48 w 48"/>
                <a:gd name="T15" fmla="*/ 309 h 315"/>
                <a:gd name="T16" fmla="*/ 47 w 48"/>
                <a:gd name="T17" fmla="*/ 309 h 315"/>
                <a:gd name="T18" fmla="*/ 48 w 48"/>
                <a:gd name="T19" fmla="*/ 310 h 315"/>
                <a:gd name="T20" fmla="*/ 45 w 48"/>
                <a:gd name="T21" fmla="*/ 298 h 315"/>
                <a:gd name="T22" fmla="*/ 41 w 48"/>
                <a:gd name="T23" fmla="*/ 279 h 315"/>
                <a:gd name="T24" fmla="*/ 30 w 48"/>
                <a:gd name="T25" fmla="*/ 237 h 315"/>
                <a:gd name="T26" fmla="*/ 18 w 48"/>
                <a:gd name="T27" fmla="*/ 155 h 315"/>
                <a:gd name="T28" fmla="*/ 9 w 48"/>
                <a:gd name="T29" fmla="*/ 80 h 315"/>
                <a:gd name="T30" fmla="*/ 4 w 48"/>
                <a:gd name="T31" fmla="*/ 40 h 315"/>
                <a:gd name="T32" fmla="*/ 2 w 48"/>
                <a:gd name="T33" fmla="*/ 1 h 315"/>
                <a:gd name="T34" fmla="*/ 0 w 48"/>
                <a:gd name="T35" fmla="*/ 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15">
                  <a:moveTo>
                    <a:pt x="0" y="2"/>
                  </a:moveTo>
                  <a:cubicBezTo>
                    <a:pt x="3" y="15"/>
                    <a:pt x="2" y="29"/>
                    <a:pt x="3" y="43"/>
                  </a:cubicBezTo>
                  <a:cubicBezTo>
                    <a:pt x="3" y="54"/>
                    <a:pt x="5" y="66"/>
                    <a:pt x="7" y="77"/>
                  </a:cubicBezTo>
                  <a:cubicBezTo>
                    <a:pt x="12" y="104"/>
                    <a:pt x="15" y="131"/>
                    <a:pt x="17" y="159"/>
                  </a:cubicBezTo>
                  <a:cubicBezTo>
                    <a:pt x="19" y="184"/>
                    <a:pt x="22" y="209"/>
                    <a:pt x="28" y="234"/>
                  </a:cubicBezTo>
                  <a:cubicBezTo>
                    <a:pt x="34" y="261"/>
                    <a:pt x="41" y="287"/>
                    <a:pt x="47" y="314"/>
                  </a:cubicBezTo>
                  <a:cubicBezTo>
                    <a:pt x="47" y="315"/>
                    <a:pt x="48" y="315"/>
                    <a:pt x="48" y="314"/>
                  </a:cubicBezTo>
                  <a:cubicBezTo>
                    <a:pt x="48" y="312"/>
                    <a:pt x="48" y="311"/>
                    <a:pt x="48" y="309"/>
                  </a:cubicBezTo>
                  <a:cubicBezTo>
                    <a:pt x="48" y="308"/>
                    <a:pt x="47" y="308"/>
                    <a:pt x="47" y="309"/>
                  </a:cubicBezTo>
                  <a:cubicBezTo>
                    <a:pt x="46" y="312"/>
                    <a:pt x="47" y="312"/>
                    <a:pt x="48" y="310"/>
                  </a:cubicBezTo>
                  <a:cubicBezTo>
                    <a:pt x="47" y="306"/>
                    <a:pt x="46" y="302"/>
                    <a:pt x="45" y="298"/>
                  </a:cubicBezTo>
                  <a:cubicBezTo>
                    <a:pt x="44" y="292"/>
                    <a:pt x="42" y="285"/>
                    <a:pt x="41" y="279"/>
                  </a:cubicBezTo>
                  <a:cubicBezTo>
                    <a:pt x="37" y="265"/>
                    <a:pt x="34" y="251"/>
                    <a:pt x="30" y="237"/>
                  </a:cubicBezTo>
                  <a:cubicBezTo>
                    <a:pt x="24" y="210"/>
                    <a:pt x="21" y="182"/>
                    <a:pt x="18" y="155"/>
                  </a:cubicBezTo>
                  <a:cubicBezTo>
                    <a:pt x="16" y="130"/>
                    <a:pt x="14" y="105"/>
                    <a:pt x="9" y="80"/>
                  </a:cubicBezTo>
                  <a:cubicBezTo>
                    <a:pt x="7" y="66"/>
                    <a:pt x="5" y="53"/>
                    <a:pt x="4" y="40"/>
                  </a:cubicBezTo>
                  <a:cubicBezTo>
                    <a:pt x="4" y="27"/>
                    <a:pt x="4" y="1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9"/>
            <p:cNvSpPr/>
            <p:nvPr/>
          </p:nvSpPr>
          <p:spPr bwMode="auto">
            <a:xfrm>
              <a:off x="3815" y="2159"/>
              <a:ext cx="102" cy="775"/>
            </a:xfrm>
            <a:custGeom>
              <a:avLst/>
              <a:gdLst>
                <a:gd name="T0" fmla="*/ 43 w 43"/>
                <a:gd name="T1" fmla="*/ 325 h 327"/>
                <a:gd name="T2" fmla="*/ 38 w 43"/>
                <a:gd name="T3" fmla="*/ 282 h 327"/>
                <a:gd name="T4" fmla="*/ 36 w 43"/>
                <a:gd name="T5" fmla="*/ 247 h 327"/>
                <a:gd name="T6" fmla="*/ 26 w 43"/>
                <a:gd name="T7" fmla="*/ 209 h 327"/>
                <a:gd name="T8" fmla="*/ 23 w 43"/>
                <a:gd name="T9" fmla="*/ 166 h 327"/>
                <a:gd name="T10" fmla="*/ 9 w 43"/>
                <a:gd name="T11" fmla="*/ 87 h 327"/>
                <a:gd name="T12" fmla="*/ 2 w 43"/>
                <a:gd name="T13" fmla="*/ 45 h 327"/>
                <a:gd name="T14" fmla="*/ 2 w 43"/>
                <a:gd name="T15" fmla="*/ 1 h 327"/>
                <a:gd name="T16" fmla="*/ 0 w 43"/>
                <a:gd name="T17" fmla="*/ 1 h 327"/>
                <a:gd name="T18" fmla="*/ 0 w 43"/>
                <a:gd name="T19" fmla="*/ 41 h 327"/>
                <a:gd name="T20" fmla="*/ 5 w 43"/>
                <a:gd name="T21" fmla="*/ 77 h 327"/>
                <a:gd name="T22" fmla="*/ 21 w 43"/>
                <a:gd name="T23" fmla="*/ 166 h 327"/>
                <a:gd name="T24" fmla="*/ 23 w 43"/>
                <a:gd name="T25" fmla="*/ 202 h 327"/>
                <a:gd name="T26" fmla="*/ 34 w 43"/>
                <a:gd name="T27" fmla="*/ 244 h 327"/>
                <a:gd name="T28" fmla="*/ 36 w 43"/>
                <a:gd name="T29" fmla="*/ 286 h 327"/>
                <a:gd name="T30" fmla="*/ 41 w 43"/>
                <a:gd name="T31" fmla="*/ 326 h 327"/>
                <a:gd name="T32" fmla="*/ 43 w 43"/>
                <a:gd name="T3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27">
                  <a:moveTo>
                    <a:pt x="43" y="325"/>
                  </a:moveTo>
                  <a:cubicBezTo>
                    <a:pt x="40" y="311"/>
                    <a:pt x="38" y="297"/>
                    <a:pt x="38" y="282"/>
                  </a:cubicBezTo>
                  <a:cubicBezTo>
                    <a:pt x="38" y="270"/>
                    <a:pt x="39" y="259"/>
                    <a:pt x="36" y="247"/>
                  </a:cubicBezTo>
                  <a:cubicBezTo>
                    <a:pt x="34" y="234"/>
                    <a:pt x="29" y="222"/>
                    <a:pt x="26" y="209"/>
                  </a:cubicBezTo>
                  <a:cubicBezTo>
                    <a:pt x="23" y="195"/>
                    <a:pt x="23" y="180"/>
                    <a:pt x="23" y="166"/>
                  </a:cubicBezTo>
                  <a:cubicBezTo>
                    <a:pt x="22" y="139"/>
                    <a:pt x="15" y="113"/>
                    <a:pt x="9" y="87"/>
                  </a:cubicBezTo>
                  <a:cubicBezTo>
                    <a:pt x="6" y="73"/>
                    <a:pt x="2" y="60"/>
                    <a:pt x="2" y="45"/>
                  </a:cubicBezTo>
                  <a:cubicBezTo>
                    <a:pt x="2" y="30"/>
                    <a:pt x="3" y="1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5"/>
                    <a:pt x="1" y="28"/>
                    <a:pt x="0" y="41"/>
                  </a:cubicBezTo>
                  <a:cubicBezTo>
                    <a:pt x="0" y="54"/>
                    <a:pt x="2" y="65"/>
                    <a:pt x="5" y="77"/>
                  </a:cubicBezTo>
                  <a:cubicBezTo>
                    <a:pt x="12" y="106"/>
                    <a:pt x="20" y="136"/>
                    <a:pt x="21" y="166"/>
                  </a:cubicBezTo>
                  <a:cubicBezTo>
                    <a:pt x="22" y="178"/>
                    <a:pt x="21" y="190"/>
                    <a:pt x="23" y="202"/>
                  </a:cubicBezTo>
                  <a:cubicBezTo>
                    <a:pt x="26" y="216"/>
                    <a:pt x="30" y="230"/>
                    <a:pt x="34" y="244"/>
                  </a:cubicBezTo>
                  <a:cubicBezTo>
                    <a:pt x="37" y="258"/>
                    <a:pt x="36" y="271"/>
                    <a:pt x="36" y="286"/>
                  </a:cubicBezTo>
                  <a:cubicBezTo>
                    <a:pt x="36" y="299"/>
                    <a:pt x="38" y="312"/>
                    <a:pt x="41" y="326"/>
                  </a:cubicBezTo>
                  <a:cubicBezTo>
                    <a:pt x="41" y="327"/>
                    <a:pt x="43" y="326"/>
                    <a:pt x="43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90"/>
            <p:cNvSpPr/>
            <p:nvPr/>
          </p:nvSpPr>
          <p:spPr bwMode="auto">
            <a:xfrm>
              <a:off x="3867" y="2638"/>
              <a:ext cx="40" cy="303"/>
            </a:xfrm>
            <a:custGeom>
              <a:avLst/>
              <a:gdLst>
                <a:gd name="T0" fmla="*/ 14 w 17"/>
                <a:gd name="T1" fmla="*/ 127 h 128"/>
                <a:gd name="T2" fmla="*/ 15 w 17"/>
                <a:gd name="T3" fmla="*/ 65 h 128"/>
                <a:gd name="T4" fmla="*/ 5 w 17"/>
                <a:gd name="T5" fmla="*/ 2 h 128"/>
                <a:gd name="T6" fmla="*/ 3 w 17"/>
                <a:gd name="T7" fmla="*/ 1 h 128"/>
                <a:gd name="T8" fmla="*/ 12 w 17"/>
                <a:gd name="T9" fmla="*/ 56 h 128"/>
                <a:gd name="T10" fmla="*/ 12 w 17"/>
                <a:gd name="T11" fmla="*/ 127 h 128"/>
                <a:gd name="T12" fmla="*/ 14 w 17"/>
                <a:gd name="T1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8">
                  <a:moveTo>
                    <a:pt x="14" y="127"/>
                  </a:moveTo>
                  <a:cubicBezTo>
                    <a:pt x="15" y="106"/>
                    <a:pt x="16" y="86"/>
                    <a:pt x="15" y="65"/>
                  </a:cubicBezTo>
                  <a:cubicBezTo>
                    <a:pt x="14" y="43"/>
                    <a:pt x="1" y="24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0" y="20"/>
                    <a:pt x="8" y="38"/>
                    <a:pt x="12" y="56"/>
                  </a:cubicBezTo>
                  <a:cubicBezTo>
                    <a:pt x="17" y="78"/>
                    <a:pt x="14" y="104"/>
                    <a:pt x="12" y="127"/>
                  </a:cubicBezTo>
                  <a:cubicBezTo>
                    <a:pt x="12" y="128"/>
                    <a:pt x="14" y="128"/>
                    <a:pt x="14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91"/>
            <p:cNvSpPr/>
            <p:nvPr/>
          </p:nvSpPr>
          <p:spPr bwMode="auto">
            <a:xfrm>
              <a:off x="3898" y="2745"/>
              <a:ext cx="36" cy="189"/>
            </a:xfrm>
            <a:custGeom>
              <a:avLst/>
              <a:gdLst>
                <a:gd name="T0" fmla="*/ 14 w 15"/>
                <a:gd name="T1" fmla="*/ 79 h 80"/>
                <a:gd name="T2" fmla="*/ 11 w 15"/>
                <a:gd name="T3" fmla="*/ 39 h 80"/>
                <a:gd name="T4" fmla="*/ 2 w 15"/>
                <a:gd name="T5" fmla="*/ 1 h 80"/>
                <a:gd name="T6" fmla="*/ 0 w 15"/>
                <a:gd name="T7" fmla="*/ 2 h 80"/>
                <a:gd name="T8" fmla="*/ 8 w 15"/>
                <a:gd name="T9" fmla="*/ 35 h 80"/>
                <a:gd name="T10" fmla="*/ 13 w 15"/>
                <a:gd name="T11" fmla="*/ 79 h 80"/>
                <a:gd name="T12" fmla="*/ 14 w 15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0">
                  <a:moveTo>
                    <a:pt x="14" y="79"/>
                  </a:moveTo>
                  <a:cubicBezTo>
                    <a:pt x="15" y="65"/>
                    <a:pt x="13" y="52"/>
                    <a:pt x="11" y="39"/>
                  </a:cubicBezTo>
                  <a:cubicBezTo>
                    <a:pt x="8" y="27"/>
                    <a:pt x="7" y="1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5" y="12"/>
                    <a:pt x="6" y="23"/>
                    <a:pt x="8" y="35"/>
                  </a:cubicBezTo>
                  <a:cubicBezTo>
                    <a:pt x="11" y="49"/>
                    <a:pt x="14" y="64"/>
                    <a:pt x="13" y="79"/>
                  </a:cubicBezTo>
                  <a:cubicBezTo>
                    <a:pt x="12" y="80"/>
                    <a:pt x="14" y="80"/>
                    <a:pt x="1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92"/>
            <p:cNvSpPr/>
            <p:nvPr/>
          </p:nvSpPr>
          <p:spPr bwMode="auto">
            <a:xfrm>
              <a:off x="3870" y="2723"/>
              <a:ext cx="30" cy="195"/>
            </a:xfrm>
            <a:custGeom>
              <a:avLst/>
              <a:gdLst>
                <a:gd name="T0" fmla="*/ 1 w 13"/>
                <a:gd name="T1" fmla="*/ 1 h 82"/>
                <a:gd name="T2" fmla="*/ 12 w 13"/>
                <a:gd name="T3" fmla="*/ 81 h 82"/>
                <a:gd name="T4" fmla="*/ 13 w 13"/>
                <a:gd name="T5" fmla="*/ 80 h 82"/>
                <a:gd name="T6" fmla="*/ 2 w 13"/>
                <a:gd name="T7" fmla="*/ 1 h 82"/>
                <a:gd name="T8" fmla="*/ 1 w 13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" y="1"/>
                  </a:moveTo>
                  <a:cubicBezTo>
                    <a:pt x="9" y="27"/>
                    <a:pt x="6" y="55"/>
                    <a:pt x="12" y="81"/>
                  </a:cubicBezTo>
                  <a:cubicBezTo>
                    <a:pt x="12" y="82"/>
                    <a:pt x="13" y="82"/>
                    <a:pt x="13" y="80"/>
                  </a:cubicBezTo>
                  <a:cubicBezTo>
                    <a:pt x="7" y="54"/>
                    <a:pt x="11" y="27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93"/>
            <p:cNvSpPr/>
            <p:nvPr/>
          </p:nvSpPr>
          <p:spPr bwMode="auto">
            <a:xfrm>
              <a:off x="3822" y="2156"/>
              <a:ext cx="67" cy="316"/>
            </a:xfrm>
            <a:custGeom>
              <a:avLst/>
              <a:gdLst>
                <a:gd name="T0" fmla="*/ 8 w 28"/>
                <a:gd name="T1" fmla="*/ 1 h 133"/>
                <a:gd name="T2" fmla="*/ 26 w 28"/>
                <a:gd name="T3" fmla="*/ 132 h 133"/>
                <a:gd name="T4" fmla="*/ 28 w 28"/>
                <a:gd name="T5" fmla="*/ 131 h 133"/>
                <a:gd name="T6" fmla="*/ 9 w 28"/>
                <a:gd name="T7" fmla="*/ 1 h 133"/>
                <a:gd name="T8" fmla="*/ 8 w 28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3">
                  <a:moveTo>
                    <a:pt x="8" y="1"/>
                  </a:moveTo>
                  <a:cubicBezTo>
                    <a:pt x="0" y="45"/>
                    <a:pt x="17" y="89"/>
                    <a:pt x="26" y="132"/>
                  </a:cubicBezTo>
                  <a:cubicBezTo>
                    <a:pt x="26" y="133"/>
                    <a:pt x="28" y="132"/>
                    <a:pt x="28" y="131"/>
                  </a:cubicBezTo>
                  <a:cubicBezTo>
                    <a:pt x="19" y="89"/>
                    <a:pt x="2" y="45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94"/>
            <p:cNvSpPr/>
            <p:nvPr/>
          </p:nvSpPr>
          <p:spPr bwMode="auto">
            <a:xfrm>
              <a:off x="1929" y="2351"/>
              <a:ext cx="291" cy="977"/>
            </a:xfrm>
            <a:custGeom>
              <a:avLst/>
              <a:gdLst>
                <a:gd name="T0" fmla="*/ 5 w 123"/>
                <a:gd name="T1" fmla="*/ 396 h 412"/>
                <a:gd name="T2" fmla="*/ 47 w 123"/>
                <a:gd name="T3" fmla="*/ 178 h 412"/>
                <a:gd name="T4" fmla="*/ 68 w 123"/>
                <a:gd name="T5" fmla="*/ 68 h 412"/>
                <a:gd name="T6" fmla="*/ 79 w 123"/>
                <a:gd name="T7" fmla="*/ 11 h 412"/>
                <a:gd name="T8" fmla="*/ 84 w 123"/>
                <a:gd name="T9" fmla="*/ 5 h 412"/>
                <a:gd name="T10" fmla="*/ 96 w 123"/>
                <a:gd name="T11" fmla="*/ 5 h 412"/>
                <a:gd name="T12" fmla="*/ 120 w 123"/>
                <a:gd name="T13" fmla="*/ 7 h 412"/>
                <a:gd name="T14" fmla="*/ 122 w 123"/>
                <a:gd name="T15" fmla="*/ 6 h 412"/>
                <a:gd name="T16" fmla="*/ 122 w 123"/>
                <a:gd name="T17" fmla="*/ 5 h 412"/>
                <a:gd name="T18" fmla="*/ 119 w 123"/>
                <a:gd name="T19" fmla="*/ 3 h 412"/>
                <a:gd name="T20" fmla="*/ 82 w 123"/>
                <a:gd name="T21" fmla="*/ 230 h 412"/>
                <a:gd name="T22" fmla="*/ 65 w 123"/>
                <a:gd name="T23" fmla="*/ 350 h 412"/>
                <a:gd name="T24" fmla="*/ 54 w 123"/>
                <a:gd name="T25" fmla="*/ 406 h 412"/>
                <a:gd name="T26" fmla="*/ 26 w 123"/>
                <a:gd name="T27" fmla="*/ 401 h 412"/>
                <a:gd name="T28" fmla="*/ 3 w 123"/>
                <a:gd name="T29" fmla="*/ 396 h 412"/>
                <a:gd name="T30" fmla="*/ 3 w 123"/>
                <a:gd name="T31" fmla="*/ 400 h 412"/>
                <a:gd name="T32" fmla="*/ 55 w 123"/>
                <a:gd name="T33" fmla="*/ 412 h 412"/>
                <a:gd name="T34" fmla="*/ 57 w 123"/>
                <a:gd name="T35" fmla="*/ 411 h 412"/>
                <a:gd name="T36" fmla="*/ 122 w 123"/>
                <a:gd name="T37" fmla="*/ 4 h 412"/>
                <a:gd name="T38" fmla="*/ 119 w 123"/>
                <a:gd name="T39" fmla="*/ 3 h 412"/>
                <a:gd name="T40" fmla="*/ 103 w 123"/>
                <a:gd name="T41" fmla="*/ 2 h 412"/>
                <a:gd name="T42" fmla="*/ 79 w 123"/>
                <a:gd name="T43" fmla="*/ 0 h 412"/>
                <a:gd name="T44" fmla="*/ 77 w 123"/>
                <a:gd name="T45" fmla="*/ 2 h 412"/>
                <a:gd name="T46" fmla="*/ 38 w 123"/>
                <a:gd name="T47" fmla="*/ 200 h 412"/>
                <a:gd name="T48" fmla="*/ 1 w 123"/>
                <a:gd name="T49" fmla="*/ 395 h 412"/>
                <a:gd name="T50" fmla="*/ 5 w 123"/>
                <a:gd name="T51" fmla="*/ 39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412">
                  <a:moveTo>
                    <a:pt x="5" y="396"/>
                  </a:moveTo>
                  <a:cubicBezTo>
                    <a:pt x="24" y="324"/>
                    <a:pt x="31" y="250"/>
                    <a:pt x="47" y="178"/>
                  </a:cubicBezTo>
                  <a:cubicBezTo>
                    <a:pt x="55" y="142"/>
                    <a:pt x="62" y="105"/>
                    <a:pt x="68" y="68"/>
                  </a:cubicBezTo>
                  <a:cubicBezTo>
                    <a:pt x="72" y="49"/>
                    <a:pt x="75" y="30"/>
                    <a:pt x="79" y="11"/>
                  </a:cubicBezTo>
                  <a:cubicBezTo>
                    <a:pt x="80" y="7"/>
                    <a:pt x="80" y="4"/>
                    <a:pt x="84" y="5"/>
                  </a:cubicBezTo>
                  <a:cubicBezTo>
                    <a:pt x="88" y="5"/>
                    <a:pt x="92" y="5"/>
                    <a:pt x="96" y="5"/>
                  </a:cubicBezTo>
                  <a:cubicBezTo>
                    <a:pt x="104" y="6"/>
                    <a:pt x="112" y="6"/>
                    <a:pt x="120" y="7"/>
                  </a:cubicBezTo>
                  <a:cubicBezTo>
                    <a:pt x="120" y="7"/>
                    <a:pt x="121" y="7"/>
                    <a:pt x="122" y="6"/>
                  </a:cubicBezTo>
                  <a:cubicBezTo>
                    <a:pt x="122" y="6"/>
                    <a:pt x="122" y="5"/>
                    <a:pt x="122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01" y="78"/>
                    <a:pt x="92" y="154"/>
                    <a:pt x="82" y="230"/>
                  </a:cubicBezTo>
                  <a:cubicBezTo>
                    <a:pt x="77" y="270"/>
                    <a:pt x="71" y="310"/>
                    <a:pt x="65" y="350"/>
                  </a:cubicBezTo>
                  <a:cubicBezTo>
                    <a:pt x="62" y="369"/>
                    <a:pt x="58" y="388"/>
                    <a:pt x="54" y="406"/>
                  </a:cubicBezTo>
                  <a:cubicBezTo>
                    <a:pt x="53" y="411"/>
                    <a:pt x="29" y="402"/>
                    <a:pt x="26" y="401"/>
                  </a:cubicBezTo>
                  <a:cubicBezTo>
                    <a:pt x="18" y="398"/>
                    <a:pt x="11" y="397"/>
                    <a:pt x="3" y="396"/>
                  </a:cubicBezTo>
                  <a:cubicBezTo>
                    <a:pt x="0" y="396"/>
                    <a:pt x="0" y="400"/>
                    <a:pt x="3" y="400"/>
                  </a:cubicBezTo>
                  <a:cubicBezTo>
                    <a:pt x="21" y="401"/>
                    <a:pt x="37" y="410"/>
                    <a:pt x="55" y="412"/>
                  </a:cubicBezTo>
                  <a:cubicBezTo>
                    <a:pt x="56" y="412"/>
                    <a:pt x="57" y="412"/>
                    <a:pt x="57" y="411"/>
                  </a:cubicBezTo>
                  <a:cubicBezTo>
                    <a:pt x="86" y="276"/>
                    <a:pt x="91" y="138"/>
                    <a:pt x="122" y="4"/>
                  </a:cubicBezTo>
                  <a:cubicBezTo>
                    <a:pt x="123" y="2"/>
                    <a:pt x="120" y="1"/>
                    <a:pt x="119" y="3"/>
                  </a:cubicBezTo>
                  <a:cubicBezTo>
                    <a:pt x="118" y="4"/>
                    <a:pt x="105" y="2"/>
                    <a:pt x="103" y="2"/>
                  </a:cubicBezTo>
                  <a:cubicBezTo>
                    <a:pt x="95" y="1"/>
                    <a:pt x="87" y="1"/>
                    <a:pt x="79" y="0"/>
                  </a:cubicBezTo>
                  <a:cubicBezTo>
                    <a:pt x="78" y="0"/>
                    <a:pt x="77" y="1"/>
                    <a:pt x="77" y="2"/>
                  </a:cubicBezTo>
                  <a:cubicBezTo>
                    <a:pt x="63" y="68"/>
                    <a:pt x="52" y="134"/>
                    <a:pt x="38" y="200"/>
                  </a:cubicBezTo>
                  <a:cubicBezTo>
                    <a:pt x="24" y="265"/>
                    <a:pt x="18" y="331"/>
                    <a:pt x="1" y="395"/>
                  </a:cubicBezTo>
                  <a:cubicBezTo>
                    <a:pt x="0" y="397"/>
                    <a:pt x="4" y="398"/>
                    <a:pt x="5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95"/>
            <p:cNvSpPr/>
            <p:nvPr/>
          </p:nvSpPr>
          <p:spPr bwMode="auto">
            <a:xfrm>
              <a:off x="2108" y="2213"/>
              <a:ext cx="140" cy="157"/>
            </a:xfrm>
            <a:custGeom>
              <a:avLst/>
              <a:gdLst>
                <a:gd name="T0" fmla="*/ 5 w 59"/>
                <a:gd name="T1" fmla="*/ 61 h 66"/>
                <a:gd name="T2" fmla="*/ 43 w 59"/>
                <a:gd name="T3" fmla="*/ 66 h 66"/>
                <a:gd name="T4" fmla="*/ 45 w 59"/>
                <a:gd name="T5" fmla="*/ 65 h 66"/>
                <a:gd name="T6" fmla="*/ 40 w 59"/>
                <a:gd name="T7" fmla="*/ 10 h 66"/>
                <a:gd name="T8" fmla="*/ 1 w 59"/>
                <a:gd name="T9" fmla="*/ 60 h 66"/>
                <a:gd name="T10" fmla="*/ 4 w 59"/>
                <a:gd name="T11" fmla="*/ 62 h 66"/>
                <a:gd name="T12" fmla="*/ 6 w 59"/>
                <a:gd name="T13" fmla="*/ 60 h 66"/>
                <a:gd name="T14" fmla="*/ 4 w 59"/>
                <a:gd name="T15" fmla="*/ 57 h 66"/>
                <a:gd name="T16" fmla="*/ 2 w 59"/>
                <a:gd name="T17" fmla="*/ 59 h 66"/>
                <a:gd name="T18" fmla="*/ 5 w 59"/>
                <a:gd name="T19" fmla="*/ 61 h 66"/>
                <a:gd name="T20" fmla="*/ 16 w 59"/>
                <a:gd name="T21" fmla="*/ 27 h 66"/>
                <a:gd name="T22" fmla="*/ 45 w 59"/>
                <a:gd name="T23" fmla="*/ 21 h 66"/>
                <a:gd name="T24" fmla="*/ 44 w 59"/>
                <a:gd name="T25" fmla="*/ 53 h 66"/>
                <a:gd name="T26" fmla="*/ 42 w 59"/>
                <a:gd name="T27" fmla="*/ 60 h 66"/>
                <a:gd name="T28" fmla="*/ 36 w 59"/>
                <a:gd name="T29" fmla="*/ 62 h 66"/>
                <a:gd name="T30" fmla="*/ 6 w 59"/>
                <a:gd name="T31" fmla="*/ 57 h 66"/>
                <a:gd name="T32" fmla="*/ 5 w 59"/>
                <a:gd name="T3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66">
                  <a:moveTo>
                    <a:pt x="5" y="61"/>
                  </a:moveTo>
                  <a:cubicBezTo>
                    <a:pt x="17" y="65"/>
                    <a:pt x="30" y="65"/>
                    <a:pt x="43" y="66"/>
                  </a:cubicBezTo>
                  <a:cubicBezTo>
                    <a:pt x="44" y="66"/>
                    <a:pt x="45" y="66"/>
                    <a:pt x="45" y="65"/>
                  </a:cubicBezTo>
                  <a:cubicBezTo>
                    <a:pt x="48" y="52"/>
                    <a:pt x="59" y="16"/>
                    <a:pt x="40" y="10"/>
                  </a:cubicBezTo>
                  <a:cubicBezTo>
                    <a:pt x="14" y="0"/>
                    <a:pt x="6" y="43"/>
                    <a:pt x="1" y="60"/>
                  </a:cubicBezTo>
                  <a:cubicBezTo>
                    <a:pt x="0" y="62"/>
                    <a:pt x="2" y="63"/>
                    <a:pt x="4" y="62"/>
                  </a:cubicBezTo>
                  <a:cubicBezTo>
                    <a:pt x="5" y="62"/>
                    <a:pt x="5" y="61"/>
                    <a:pt x="6" y="60"/>
                  </a:cubicBezTo>
                  <a:cubicBezTo>
                    <a:pt x="8" y="59"/>
                    <a:pt x="6" y="56"/>
                    <a:pt x="4" y="57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4" y="60"/>
                    <a:pt x="5" y="61"/>
                  </a:cubicBezTo>
                  <a:cubicBezTo>
                    <a:pt x="8" y="50"/>
                    <a:pt x="11" y="38"/>
                    <a:pt x="16" y="27"/>
                  </a:cubicBezTo>
                  <a:cubicBezTo>
                    <a:pt x="21" y="16"/>
                    <a:pt x="39" y="4"/>
                    <a:pt x="45" y="21"/>
                  </a:cubicBezTo>
                  <a:cubicBezTo>
                    <a:pt x="49" y="31"/>
                    <a:pt x="46" y="43"/>
                    <a:pt x="44" y="53"/>
                  </a:cubicBezTo>
                  <a:cubicBezTo>
                    <a:pt x="43" y="55"/>
                    <a:pt x="43" y="58"/>
                    <a:pt x="42" y="60"/>
                  </a:cubicBezTo>
                  <a:cubicBezTo>
                    <a:pt x="41" y="64"/>
                    <a:pt x="40" y="62"/>
                    <a:pt x="36" y="62"/>
                  </a:cubicBezTo>
                  <a:cubicBezTo>
                    <a:pt x="26" y="61"/>
                    <a:pt x="16" y="61"/>
                    <a:pt x="6" y="57"/>
                  </a:cubicBezTo>
                  <a:cubicBezTo>
                    <a:pt x="3" y="56"/>
                    <a:pt x="2" y="60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6"/>
            <p:cNvSpPr/>
            <p:nvPr/>
          </p:nvSpPr>
          <p:spPr bwMode="auto">
            <a:xfrm>
              <a:off x="1929" y="3288"/>
              <a:ext cx="134" cy="194"/>
            </a:xfrm>
            <a:custGeom>
              <a:avLst/>
              <a:gdLst>
                <a:gd name="T0" fmla="*/ 1 w 57"/>
                <a:gd name="T1" fmla="*/ 4 h 82"/>
                <a:gd name="T2" fmla="*/ 17 w 57"/>
                <a:gd name="T3" fmla="*/ 80 h 82"/>
                <a:gd name="T4" fmla="*/ 21 w 57"/>
                <a:gd name="T5" fmla="*/ 80 h 82"/>
                <a:gd name="T6" fmla="*/ 57 w 57"/>
                <a:gd name="T7" fmla="*/ 17 h 82"/>
                <a:gd name="T8" fmla="*/ 55 w 57"/>
                <a:gd name="T9" fmla="*/ 15 h 82"/>
                <a:gd name="T10" fmla="*/ 23 w 57"/>
                <a:gd name="T11" fmla="*/ 3 h 82"/>
                <a:gd name="T12" fmla="*/ 3 w 57"/>
                <a:gd name="T13" fmla="*/ 1 h 82"/>
                <a:gd name="T14" fmla="*/ 3 w 57"/>
                <a:gd name="T15" fmla="*/ 5 h 82"/>
                <a:gd name="T16" fmla="*/ 25 w 57"/>
                <a:gd name="T17" fmla="*/ 8 h 82"/>
                <a:gd name="T18" fmla="*/ 54 w 57"/>
                <a:gd name="T19" fmla="*/ 18 h 82"/>
                <a:gd name="T20" fmla="*/ 53 w 57"/>
                <a:gd name="T21" fmla="*/ 16 h 82"/>
                <a:gd name="T22" fmla="*/ 17 w 57"/>
                <a:gd name="T23" fmla="*/ 78 h 82"/>
                <a:gd name="T24" fmla="*/ 21 w 57"/>
                <a:gd name="T25" fmla="*/ 79 h 82"/>
                <a:gd name="T26" fmla="*/ 5 w 57"/>
                <a:gd name="T27" fmla="*/ 3 h 82"/>
                <a:gd name="T28" fmla="*/ 1 w 57"/>
                <a:gd name="T2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82">
                  <a:moveTo>
                    <a:pt x="1" y="4"/>
                  </a:moveTo>
                  <a:cubicBezTo>
                    <a:pt x="8" y="29"/>
                    <a:pt x="12" y="54"/>
                    <a:pt x="17" y="80"/>
                  </a:cubicBezTo>
                  <a:cubicBezTo>
                    <a:pt x="18" y="81"/>
                    <a:pt x="20" y="82"/>
                    <a:pt x="21" y="80"/>
                  </a:cubicBezTo>
                  <a:cubicBezTo>
                    <a:pt x="33" y="59"/>
                    <a:pt x="48" y="40"/>
                    <a:pt x="57" y="17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45" y="10"/>
                    <a:pt x="34" y="6"/>
                    <a:pt x="23" y="3"/>
                  </a:cubicBezTo>
                  <a:cubicBezTo>
                    <a:pt x="17" y="2"/>
                    <a:pt x="10" y="2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0" y="6"/>
                    <a:pt x="17" y="6"/>
                    <a:pt x="25" y="8"/>
                  </a:cubicBezTo>
                  <a:cubicBezTo>
                    <a:pt x="35" y="11"/>
                    <a:pt x="45" y="15"/>
                    <a:pt x="54" y="18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45" y="39"/>
                    <a:pt x="29" y="57"/>
                    <a:pt x="17" y="78"/>
                  </a:cubicBezTo>
                  <a:cubicBezTo>
                    <a:pt x="19" y="78"/>
                    <a:pt x="20" y="78"/>
                    <a:pt x="21" y="79"/>
                  </a:cubicBezTo>
                  <a:cubicBezTo>
                    <a:pt x="16" y="53"/>
                    <a:pt x="12" y="2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7"/>
            <p:cNvSpPr/>
            <p:nvPr/>
          </p:nvSpPr>
          <p:spPr bwMode="auto">
            <a:xfrm>
              <a:off x="1959" y="3397"/>
              <a:ext cx="50" cy="76"/>
            </a:xfrm>
            <a:custGeom>
              <a:avLst/>
              <a:gdLst>
                <a:gd name="T0" fmla="*/ 1 w 21"/>
                <a:gd name="T1" fmla="*/ 0 h 32"/>
                <a:gd name="T2" fmla="*/ 21 w 21"/>
                <a:gd name="T3" fmla="*/ 5 h 32"/>
                <a:gd name="T4" fmla="*/ 6 w 21"/>
                <a:gd name="T5" fmla="*/ 32 h 32"/>
                <a:gd name="T6" fmla="*/ 4 w 21"/>
                <a:gd name="T7" fmla="*/ 17 h 32"/>
                <a:gd name="T8" fmla="*/ 0 w 21"/>
                <a:gd name="T9" fmla="*/ 2 h 32"/>
                <a:gd name="T10" fmla="*/ 1 w 2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8" y="2"/>
                    <a:pt x="15" y="4"/>
                    <a:pt x="21" y="5"/>
                  </a:cubicBezTo>
                  <a:cubicBezTo>
                    <a:pt x="18" y="14"/>
                    <a:pt x="11" y="23"/>
                    <a:pt x="6" y="32"/>
                  </a:cubicBezTo>
                  <a:cubicBezTo>
                    <a:pt x="5" y="27"/>
                    <a:pt x="5" y="22"/>
                    <a:pt x="4" y="17"/>
                  </a:cubicBezTo>
                  <a:cubicBezTo>
                    <a:pt x="3" y="11"/>
                    <a:pt x="1" y="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8"/>
            <p:cNvSpPr/>
            <p:nvPr/>
          </p:nvSpPr>
          <p:spPr bwMode="auto">
            <a:xfrm>
              <a:off x="1952" y="3390"/>
              <a:ext cx="62" cy="88"/>
            </a:xfrm>
            <a:custGeom>
              <a:avLst/>
              <a:gdLst>
                <a:gd name="T0" fmla="*/ 4 w 26"/>
                <a:gd name="T1" fmla="*/ 5 h 37"/>
                <a:gd name="T2" fmla="*/ 24 w 26"/>
                <a:gd name="T3" fmla="*/ 10 h 37"/>
                <a:gd name="T4" fmla="*/ 23 w 26"/>
                <a:gd name="T5" fmla="*/ 7 h 37"/>
                <a:gd name="T6" fmla="*/ 8 w 26"/>
                <a:gd name="T7" fmla="*/ 34 h 37"/>
                <a:gd name="T8" fmla="*/ 11 w 26"/>
                <a:gd name="T9" fmla="*/ 34 h 37"/>
                <a:gd name="T10" fmla="*/ 9 w 26"/>
                <a:gd name="T11" fmla="*/ 19 h 37"/>
                <a:gd name="T12" fmla="*/ 6 w 26"/>
                <a:gd name="T13" fmla="*/ 4 h 37"/>
                <a:gd name="T14" fmla="*/ 2 w 26"/>
                <a:gd name="T15" fmla="*/ 2 h 37"/>
                <a:gd name="T16" fmla="*/ 3 w 26"/>
                <a:gd name="T17" fmla="*/ 14 h 37"/>
                <a:gd name="T18" fmla="*/ 8 w 26"/>
                <a:gd name="T19" fmla="*/ 35 h 37"/>
                <a:gd name="T20" fmla="*/ 11 w 26"/>
                <a:gd name="T21" fmla="*/ 36 h 37"/>
                <a:gd name="T22" fmla="*/ 26 w 26"/>
                <a:gd name="T23" fmla="*/ 9 h 37"/>
                <a:gd name="T24" fmla="*/ 25 w 26"/>
                <a:gd name="T25" fmla="*/ 6 h 37"/>
                <a:gd name="T26" fmla="*/ 5 w 26"/>
                <a:gd name="T27" fmla="*/ 1 h 37"/>
                <a:gd name="T28" fmla="*/ 4 w 26"/>
                <a:gd name="T2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7">
                  <a:moveTo>
                    <a:pt x="4" y="5"/>
                  </a:moveTo>
                  <a:cubicBezTo>
                    <a:pt x="10" y="7"/>
                    <a:pt x="17" y="8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8" y="17"/>
                    <a:pt x="13" y="2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0" y="29"/>
                    <a:pt x="10" y="24"/>
                    <a:pt x="9" y="19"/>
                  </a:cubicBezTo>
                  <a:cubicBezTo>
                    <a:pt x="8" y="15"/>
                    <a:pt x="4" y="7"/>
                    <a:pt x="6" y="4"/>
                  </a:cubicBezTo>
                  <a:cubicBezTo>
                    <a:pt x="7" y="2"/>
                    <a:pt x="4" y="0"/>
                    <a:pt x="2" y="2"/>
                  </a:cubicBezTo>
                  <a:cubicBezTo>
                    <a:pt x="0" y="6"/>
                    <a:pt x="2" y="9"/>
                    <a:pt x="3" y="14"/>
                  </a:cubicBezTo>
                  <a:cubicBezTo>
                    <a:pt x="5" y="21"/>
                    <a:pt x="5" y="28"/>
                    <a:pt x="8" y="35"/>
                  </a:cubicBezTo>
                  <a:cubicBezTo>
                    <a:pt x="8" y="37"/>
                    <a:pt x="10" y="37"/>
                    <a:pt x="11" y="36"/>
                  </a:cubicBezTo>
                  <a:cubicBezTo>
                    <a:pt x="16" y="27"/>
                    <a:pt x="22" y="19"/>
                    <a:pt x="26" y="9"/>
                  </a:cubicBezTo>
                  <a:cubicBezTo>
                    <a:pt x="26" y="8"/>
                    <a:pt x="26" y="7"/>
                    <a:pt x="25" y="6"/>
                  </a:cubicBezTo>
                  <a:cubicBezTo>
                    <a:pt x="18" y="5"/>
                    <a:pt x="11" y="3"/>
                    <a:pt x="5" y="1"/>
                  </a:cubicBezTo>
                  <a:cubicBezTo>
                    <a:pt x="2" y="0"/>
                    <a:pt x="1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9"/>
            <p:cNvSpPr/>
            <p:nvPr/>
          </p:nvSpPr>
          <p:spPr bwMode="auto">
            <a:xfrm>
              <a:off x="2000" y="2356"/>
              <a:ext cx="172" cy="953"/>
            </a:xfrm>
            <a:custGeom>
              <a:avLst/>
              <a:gdLst>
                <a:gd name="T0" fmla="*/ 4 w 73"/>
                <a:gd name="T1" fmla="*/ 400 h 402"/>
                <a:gd name="T2" fmla="*/ 11 w 73"/>
                <a:gd name="T3" fmla="*/ 364 h 402"/>
                <a:gd name="T4" fmla="*/ 15 w 73"/>
                <a:gd name="T5" fmla="*/ 312 h 402"/>
                <a:gd name="T6" fmla="*/ 35 w 73"/>
                <a:gd name="T7" fmla="*/ 194 h 402"/>
                <a:gd name="T8" fmla="*/ 54 w 73"/>
                <a:gd name="T9" fmla="*/ 80 h 402"/>
                <a:gd name="T10" fmla="*/ 65 w 73"/>
                <a:gd name="T11" fmla="*/ 31 h 402"/>
                <a:gd name="T12" fmla="*/ 70 w 73"/>
                <a:gd name="T13" fmla="*/ 2 h 402"/>
                <a:gd name="T14" fmla="*/ 67 w 73"/>
                <a:gd name="T15" fmla="*/ 3 h 402"/>
                <a:gd name="T16" fmla="*/ 59 w 73"/>
                <a:gd name="T17" fmla="*/ 35 h 402"/>
                <a:gd name="T18" fmla="*/ 48 w 73"/>
                <a:gd name="T19" fmla="*/ 86 h 402"/>
                <a:gd name="T20" fmla="*/ 30 w 73"/>
                <a:gd name="T21" fmla="*/ 197 h 402"/>
                <a:gd name="T22" fmla="*/ 11 w 73"/>
                <a:gd name="T23" fmla="*/ 304 h 402"/>
                <a:gd name="T24" fmla="*/ 8 w 73"/>
                <a:gd name="T25" fmla="*/ 354 h 402"/>
                <a:gd name="T26" fmla="*/ 1 w 73"/>
                <a:gd name="T27" fmla="*/ 398 h 402"/>
                <a:gd name="T28" fmla="*/ 4 w 73"/>
                <a:gd name="T29" fmla="*/ 4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02">
                  <a:moveTo>
                    <a:pt x="4" y="400"/>
                  </a:moveTo>
                  <a:cubicBezTo>
                    <a:pt x="10" y="389"/>
                    <a:pt x="11" y="376"/>
                    <a:pt x="11" y="364"/>
                  </a:cubicBezTo>
                  <a:cubicBezTo>
                    <a:pt x="12" y="347"/>
                    <a:pt x="13" y="329"/>
                    <a:pt x="15" y="312"/>
                  </a:cubicBezTo>
                  <a:cubicBezTo>
                    <a:pt x="18" y="272"/>
                    <a:pt x="29" y="234"/>
                    <a:pt x="35" y="194"/>
                  </a:cubicBezTo>
                  <a:cubicBezTo>
                    <a:pt x="41" y="156"/>
                    <a:pt x="46" y="118"/>
                    <a:pt x="54" y="80"/>
                  </a:cubicBezTo>
                  <a:cubicBezTo>
                    <a:pt x="57" y="63"/>
                    <a:pt x="60" y="47"/>
                    <a:pt x="65" y="31"/>
                  </a:cubicBezTo>
                  <a:cubicBezTo>
                    <a:pt x="67" y="22"/>
                    <a:pt x="73" y="11"/>
                    <a:pt x="70" y="2"/>
                  </a:cubicBezTo>
                  <a:cubicBezTo>
                    <a:pt x="70" y="0"/>
                    <a:pt x="66" y="1"/>
                    <a:pt x="67" y="3"/>
                  </a:cubicBezTo>
                  <a:cubicBezTo>
                    <a:pt x="69" y="13"/>
                    <a:pt x="62" y="26"/>
                    <a:pt x="59" y="35"/>
                  </a:cubicBezTo>
                  <a:cubicBezTo>
                    <a:pt x="55" y="52"/>
                    <a:pt x="52" y="69"/>
                    <a:pt x="48" y="86"/>
                  </a:cubicBezTo>
                  <a:cubicBezTo>
                    <a:pt x="41" y="123"/>
                    <a:pt x="36" y="160"/>
                    <a:pt x="30" y="197"/>
                  </a:cubicBezTo>
                  <a:cubicBezTo>
                    <a:pt x="25" y="233"/>
                    <a:pt x="16" y="268"/>
                    <a:pt x="11" y="304"/>
                  </a:cubicBezTo>
                  <a:cubicBezTo>
                    <a:pt x="9" y="320"/>
                    <a:pt x="9" y="337"/>
                    <a:pt x="8" y="354"/>
                  </a:cubicBezTo>
                  <a:cubicBezTo>
                    <a:pt x="6" y="369"/>
                    <a:pt x="8" y="384"/>
                    <a:pt x="1" y="398"/>
                  </a:cubicBezTo>
                  <a:cubicBezTo>
                    <a:pt x="0" y="400"/>
                    <a:pt x="3" y="402"/>
                    <a:pt x="4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400"/>
            <p:cNvSpPr/>
            <p:nvPr/>
          </p:nvSpPr>
          <p:spPr bwMode="auto">
            <a:xfrm>
              <a:off x="2118" y="2315"/>
              <a:ext cx="104" cy="33"/>
            </a:xfrm>
            <a:custGeom>
              <a:avLst/>
              <a:gdLst>
                <a:gd name="T0" fmla="*/ 4 w 44"/>
                <a:gd name="T1" fmla="*/ 8 h 14"/>
                <a:gd name="T2" fmla="*/ 41 w 44"/>
                <a:gd name="T3" fmla="*/ 14 h 14"/>
                <a:gd name="T4" fmla="*/ 41 w 44"/>
                <a:gd name="T5" fmla="*/ 10 h 14"/>
                <a:gd name="T6" fmla="*/ 3 w 44"/>
                <a:gd name="T7" fmla="*/ 4 h 14"/>
                <a:gd name="T8" fmla="*/ 4 w 44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" y="8"/>
                  </a:moveTo>
                  <a:cubicBezTo>
                    <a:pt x="16" y="4"/>
                    <a:pt x="29" y="14"/>
                    <a:pt x="41" y="14"/>
                  </a:cubicBezTo>
                  <a:cubicBezTo>
                    <a:pt x="44" y="14"/>
                    <a:pt x="44" y="10"/>
                    <a:pt x="41" y="10"/>
                  </a:cubicBezTo>
                  <a:cubicBezTo>
                    <a:pt x="29" y="10"/>
                    <a:pt x="15" y="0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402"/>
            <p:cNvSpPr/>
            <p:nvPr/>
          </p:nvSpPr>
          <p:spPr bwMode="auto">
            <a:xfrm>
              <a:off x="548" y="2280"/>
              <a:ext cx="1454" cy="1188"/>
            </a:xfrm>
            <a:custGeom>
              <a:avLst/>
              <a:gdLst>
                <a:gd name="T0" fmla="*/ 31 w 614"/>
                <a:gd name="T1" fmla="*/ 167 h 501"/>
                <a:gd name="T2" fmla="*/ 34 w 614"/>
                <a:gd name="T3" fmla="*/ 166 h 501"/>
                <a:gd name="T4" fmla="*/ 32 w 614"/>
                <a:gd name="T5" fmla="*/ 162 h 501"/>
                <a:gd name="T6" fmla="*/ 1 w 614"/>
                <a:gd name="T7" fmla="*/ 175 h 501"/>
                <a:gd name="T8" fmla="*/ 0 w 614"/>
                <a:gd name="T9" fmla="*/ 178 h 501"/>
                <a:gd name="T10" fmla="*/ 42 w 614"/>
                <a:gd name="T11" fmla="*/ 250 h 501"/>
                <a:gd name="T12" fmla="*/ 93 w 614"/>
                <a:gd name="T13" fmla="*/ 327 h 501"/>
                <a:gd name="T14" fmla="*/ 192 w 614"/>
                <a:gd name="T15" fmla="*/ 499 h 501"/>
                <a:gd name="T16" fmla="*/ 196 w 614"/>
                <a:gd name="T17" fmla="*/ 499 h 501"/>
                <a:gd name="T18" fmla="*/ 257 w 614"/>
                <a:gd name="T19" fmla="*/ 465 h 501"/>
                <a:gd name="T20" fmla="*/ 334 w 614"/>
                <a:gd name="T21" fmla="*/ 414 h 501"/>
                <a:gd name="T22" fmla="*/ 417 w 614"/>
                <a:gd name="T23" fmla="*/ 377 h 501"/>
                <a:gd name="T24" fmla="*/ 497 w 614"/>
                <a:gd name="T25" fmla="*/ 336 h 501"/>
                <a:gd name="T26" fmla="*/ 574 w 614"/>
                <a:gd name="T27" fmla="*/ 291 h 501"/>
                <a:gd name="T28" fmla="*/ 604 w 614"/>
                <a:gd name="T29" fmla="*/ 271 h 501"/>
                <a:gd name="T30" fmla="*/ 614 w 614"/>
                <a:gd name="T31" fmla="*/ 254 h 501"/>
                <a:gd name="T32" fmla="*/ 608 w 614"/>
                <a:gd name="T33" fmla="*/ 233 h 501"/>
                <a:gd name="T34" fmla="*/ 594 w 614"/>
                <a:gd name="T35" fmla="*/ 191 h 501"/>
                <a:gd name="T36" fmla="*/ 561 w 614"/>
                <a:gd name="T37" fmla="*/ 120 h 501"/>
                <a:gd name="T38" fmla="*/ 482 w 614"/>
                <a:gd name="T39" fmla="*/ 3 h 501"/>
                <a:gd name="T40" fmla="*/ 478 w 614"/>
                <a:gd name="T41" fmla="*/ 5 h 501"/>
                <a:gd name="T42" fmla="*/ 569 w 614"/>
                <a:gd name="T43" fmla="*/ 145 h 501"/>
                <a:gd name="T44" fmla="*/ 601 w 614"/>
                <a:gd name="T45" fmla="*/ 227 h 501"/>
                <a:gd name="T46" fmla="*/ 609 w 614"/>
                <a:gd name="T47" fmla="*/ 253 h 501"/>
                <a:gd name="T48" fmla="*/ 586 w 614"/>
                <a:gd name="T49" fmla="*/ 278 h 501"/>
                <a:gd name="T50" fmla="*/ 510 w 614"/>
                <a:gd name="T51" fmla="*/ 323 h 501"/>
                <a:gd name="T52" fmla="*/ 431 w 614"/>
                <a:gd name="T53" fmla="*/ 365 h 501"/>
                <a:gd name="T54" fmla="*/ 348 w 614"/>
                <a:gd name="T55" fmla="*/ 402 h 501"/>
                <a:gd name="T56" fmla="*/ 270 w 614"/>
                <a:gd name="T57" fmla="*/ 450 h 501"/>
                <a:gd name="T58" fmla="*/ 247 w 614"/>
                <a:gd name="T59" fmla="*/ 466 h 501"/>
                <a:gd name="T60" fmla="*/ 223 w 614"/>
                <a:gd name="T61" fmla="*/ 476 h 501"/>
                <a:gd name="T62" fmla="*/ 192 w 614"/>
                <a:gd name="T63" fmla="*/ 497 h 501"/>
                <a:gd name="T64" fmla="*/ 196 w 614"/>
                <a:gd name="T65" fmla="*/ 497 h 501"/>
                <a:gd name="T66" fmla="*/ 76 w 614"/>
                <a:gd name="T67" fmla="*/ 291 h 501"/>
                <a:gd name="T68" fmla="*/ 15 w 614"/>
                <a:gd name="T69" fmla="*/ 200 h 501"/>
                <a:gd name="T70" fmla="*/ 5 w 614"/>
                <a:gd name="T71" fmla="*/ 179 h 501"/>
                <a:gd name="T72" fmla="*/ 15 w 614"/>
                <a:gd name="T73" fmla="*/ 175 h 501"/>
                <a:gd name="T74" fmla="*/ 34 w 614"/>
                <a:gd name="T75" fmla="*/ 166 h 501"/>
                <a:gd name="T76" fmla="*/ 32 w 614"/>
                <a:gd name="T77" fmla="*/ 162 h 501"/>
                <a:gd name="T78" fmla="*/ 29 w 614"/>
                <a:gd name="T79" fmla="*/ 163 h 501"/>
                <a:gd name="T80" fmla="*/ 31 w 614"/>
                <a:gd name="T81" fmla="*/ 1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4" h="501">
                  <a:moveTo>
                    <a:pt x="31" y="167"/>
                  </a:moveTo>
                  <a:cubicBezTo>
                    <a:pt x="32" y="167"/>
                    <a:pt x="33" y="167"/>
                    <a:pt x="34" y="166"/>
                  </a:cubicBezTo>
                  <a:cubicBezTo>
                    <a:pt x="33" y="165"/>
                    <a:pt x="32" y="163"/>
                    <a:pt x="32" y="162"/>
                  </a:cubicBezTo>
                  <a:cubicBezTo>
                    <a:pt x="22" y="166"/>
                    <a:pt x="11" y="171"/>
                    <a:pt x="1" y="175"/>
                  </a:cubicBezTo>
                  <a:cubicBezTo>
                    <a:pt x="0" y="176"/>
                    <a:pt x="0" y="177"/>
                    <a:pt x="0" y="178"/>
                  </a:cubicBezTo>
                  <a:cubicBezTo>
                    <a:pt x="9" y="205"/>
                    <a:pt x="26" y="228"/>
                    <a:pt x="42" y="250"/>
                  </a:cubicBezTo>
                  <a:cubicBezTo>
                    <a:pt x="60" y="276"/>
                    <a:pt x="77" y="301"/>
                    <a:pt x="93" y="327"/>
                  </a:cubicBezTo>
                  <a:cubicBezTo>
                    <a:pt x="127" y="385"/>
                    <a:pt x="156" y="444"/>
                    <a:pt x="192" y="499"/>
                  </a:cubicBezTo>
                  <a:cubicBezTo>
                    <a:pt x="193" y="501"/>
                    <a:pt x="195" y="501"/>
                    <a:pt x="196" y="499"/>
                  </a:cubicBezTo>
                  <a:cubicBezTo>
                    <a:pt x="210" y="480"/>
                    <a:pt x="238" y="477"/>
                    <a:pt x="257" y="465"/>
                  </a:cubicBezTo>
                  <a:cubicBezTo>
                    <a:pt x="283" y="448"/>
                    <a:pt x="307" y="429"/>
                    <a:pt x="334" y="414"/>
                  </a:cubicBezTo>
                  <a:cubicBezTo>
                    <a:pt x="361" y="400"/>
                    <a:pt x="389" y="389"/>
                    <a:pt x="417" y="377"/>
                  </a:cubicBezTo>
                  <a:cubicBezTo>
                    <a:pt x="444" y="364"/>
                    <a:pt x="470" y="350"/>
                    <a:pt x="497" y="336"/>
                  </a:cubicBezTo>
                  <a:cubicBezTo>
                    <a:pt x="523" y="322"/>
                    <a:pt x="549" y="308"/>
                    <a:pt x="574" y="291"/>
                  </a:cubicBezTo>
                  <a:cubicBezTo>
                    <a:pt x="584" y="285"/>
                    <a:pt x="595" y="278"/>
                    <a:pt x="604" y="271"/>
                  </a:cubicBezTo>
                  <a:cubicBezTo>
                    <a:pt x="609" y="267"/>
                    <a:pt x="613" y="261"/>
                    <a:pt x="614" y="254"/>
                  </a:cubicBezTo>
                  <a:cubicBezTo>
                    <a:pt x="614" y="247"/>
                    <a:pt x="610" y="240"/>
                    <a:pt x="608" y="233"/>
                  </a:cubicBezTo>
                  <a:cubicBezTo>
                    <a:pt x="603" y="219"/>
                    <a:pt x="599" y="205"/>
                    <a:pt x="594" y="191"/>
                  </a:cubicBezTo>
                  <a:cubicBezTo>
                    <a:pt x="586" y="166"/>
                    <a:pt x="574" y="143"/>
                    <a:pt x="561" y="120"/>
                  </a:cubicBezTo>
                  <a:cubicBezTo>
                    <a:pt x="537" y="79"/>
                    <a:pt x="510" y="40"/>
                    <a:pt x="482" y="3"/>
                  </a:cubicBezTo>
                  <a:cubicBezTo>
                    <a:pt x="480" y="0"/>
                    <a:pt x="476" y="2"/>
                    <a:pt x="478" y="5"/>
                  </a:cubicBezTo>
                  <a:cubicBezTo>
                    <a:pt x="511" y="50"/>
                    <a:pt x="544" y="96"/>
                    <a:pt x="569" y="145"/>
                  </a:cubicBezTo>
                  <a:cubicBezTo>
                    <a:pt x="583" y="172"/>
                    <a:pt x="591" y="199"/>
                    <a:pt x="601" y="227"/>
                  </a:cubicBezTo>
                  <a:cubicBezTo>
                    <a:pt x="603" y="236"/>
                    <a:pt x="608" y="244"/>
                    <a:pt x="609" y="253"/>
                  </a:cubicBezTo>
                  <a:cubicBezTo>
                    <a:pt x="610" y="265"/>
                    <a:pt x="594" y="272"/>
                    <a:pt x="586" y="278"/>
                  </a:cubicBezTo>
                  <a:cubicBezTo>
                    <a:pt x="562" y="295"/>
                    <a:pt x="536" y="309"/>
                    <a:pt x="510" y="323"/>
                  </a:cubicBezTo>
                  <a:cubicBezTo>
                    <a:pt x="484" y="337"/>
                    <a:pt x="458" y="352"/>
                    <a:pt x="431" y="365"/>
                  </a:cubicBezTo>
                  <a:cubicBezTo>
                    <a:pt x="404" y="378"/>
                    <a:pt x="375" y="389"/>
                    <a:pt x="348" y="402"/>
                  </a:cubicBezTo>
                  <a:cubicBezTo>
                    <a:pt x="320" y="416"/>
                    <a:pt x="295" y="433"/>
                    <a:pt x="270" y="450"/>
                  </a:cubicBezTo>
                  <a:cubicBezTo>
                    <a:pt x="262" y="456"/>
                    <a:pt x="255" y="462"/>
                    <a:pt x="247" y="466"/>
                  </a:cubicBezTo>
                  <a:cubicBezTo>
                    <a:pt x="239" y="470"/>
                    <a:pt x="231" y="473"/>
                    <a:pt x="223" y="476"/>
                  </a:cubicBezTo>
                  <a:cubicBezTo>
                    <a:pt x="211" y="481"/>
                    <a:pt x="199" y="486"/>
                    <a:pt x="192" y="497"/>
                  </a:cubicBezTo>
                  <a:cubicBezTo>
                    <a:pt x="194" y="497"/>
                    <a:pt x="195" y="497"/>
                    <a:pt x="196" y="497"/>
                  </a:cubicBezTo>
                  <a:cubicBezTo>
                    <a:pt x="153" y="431"/>
                    <a:pt x="119" y="358"/>
                    <a:pt x="76" y="291"/>
                  </a:cubicBezTo>
                  <a:cubicBezTo>
                    <a:pt x="56" y="260"/>
                    <a:pt x="32" y="232"/>
                    <a:pt x="15" y="200"/>
                  </a:cubicBezTo>
                  <a:cubicBezTo>
                    <a:pt x="13" y="196"/>
                    <a:pt x="5" y="179"/>
                    <a:pt x="5" y="179"/>
                  </a:cubicBezTo>
                  <a:cubicBezTo>
                    <a:pt x="8" y="178"/>
                    <a:pt x="11" y="176"/>
                    <a:pt x="15" y="175"/>
                  </a:cubicBezTo>
                  <a:cubicBezTo>
                    <a:pt x="21" y="172"/>
                    <a:pt x="28" y="169"/>
                    <a:pt x="34" y="166"/>
                  </a:cubicBezTo>
                  <a:cubicBezTo>
                    <a:pt x="37" y="165"/>
                    <a:pt x="34" y="161"/>
                    <a:pt x="32" y="162"/>
                  </a:cubicBezTo>
                  <a:cubicBezTo>
                    <a:pt x="31" y="162"/>
                    <a:pt x="30" y="163"/>
                    <a:pt x="29" y="163"/>
                  </a:cubicBezTo>
                  <a:cubicBezTo>
                    <a:pt x="26" y="164"/>
                    <a:pt x="29" y="169"/>
                    <a:pt x="31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404"/>
            <p:cNvSpPr/>
            <p:nvPr/>
          </p:nvSpPr>
          <p:spPr bwMode="auto">
            <a:xfrm>
              <a:off x="1031" y="2083"/>
              <a:ext cx="895" cy="1003"/>
            </a:xfrm>
            <a:custGeom>
              <a:avLst/>
              <a:gdLst>
                <a:gd name="T0" fmla="*/ 5 w 378"/>
                <a:gd name="T1" fmla="*/ 136 h 423"/>
                <a:gd name="T2" fmla="*/ 39 w 378"/>
                <a:gd name="T3" fmla="*/ 77 h 423"/>
                <a:gd name="T4" fmla="*/ 93 w 378"/>
                <a:gd name="T5" fmla="*/ 38 h 423"/>
                <a:gd name="T6" fmla="*/ 159 w 378"/>
                <a:gd name="T7" fmla="*/ 13 h 423"/>
                <a:gd name="T8" fmla="*/ 218 w 378"/>
                <a:gd name="T9" fmla="*/ 16 h 423"/>
                <a:gd name="T10" fmla="*/ 258 w 378"/>
                <a:gd name="T11" fmla="*/ 59 h 423"/>
                <a:gd name="T12" fmla="*/ 288 w 378"/>
                <a:gd name="T13" fmla="*/ 114 h 423"/>
                <a:gd name="T14" fmla="*/ 308 w 378"/>
                <a:gd name="T15" fmla="*/ 163 h 423"/>
                <a:gd name="T16" fmla="*/ 346 w 378"/>
                <a:gd name="T17" fmla="*/ 243 h 423"/>
                <a:gd name="T18" fmla="*/ 373 w 378"/>
                <a:gd name="T19" fmla="*/ 319 h 423"/>
                <a:gd name="T20" fmla="*/ 374 w 378"/>
                <a:gd name="T21" fmla="*/ 316 h 423"/>
                <a:gd name="T22" fmla="*/ 186 w 378"/>
                <a:gd name="T23" fmla="*/ 417 h 423"/>
                <a:gd name="T24" fmla="*/ 189 w 378"/>
                <a:gd name="T25" fmla="*/ 421 h 423"/>
                <a:gd name="T26" fmla="*/ 376 w 378"/>
                <a:gd name="T27" fmla="*/ 320 h 423"/>
                <a:gd name="T28" fmla="*/ 377 w 378"/>
                <a:gd name="T29" fmla="*/ 317 h 423"/>
                <a:gd name="T30" fmla="*/ 369 w 378"/>
                <a:gd name="T31" fmla="*/ 299 h 423"/>
                <a:gd name="T32" fmla="*/ 364 w 378"/>
                <a:gd name="T33" fmla="*/ 278 h 423"/>
                <a:gd name="T34" fmla="*/ 348 w 378"/>
                <a:gd name="T35" fmla="*/ 238 h 423"/>
                <a:gd name="T36" fmla="*/ 312 w 378"/>
                <a:gd name="T37" fmla="*/ 159 h 423"/>
                <a:gd name="T38" fmla="*/ 261 w 378"/>
                <a:gd name="T39" fmla="*/ 54 h 423"/>
                <a:gd name="T40" fmla="*/ 179 w 378"/>
                <a:gd name="T41" fmla="*/ 4 h 423"/>
                <a:gd name="T42" fmla="*/ 114 w 378"/>
                <a:gd name="T43" fmla="*/ 23 h 423"/>
                <a:gd name="T44" fmla="*/ 59 w 378"/>
                <a:gd name="T45" fmla="*/ 53 h 423"/>
                <a:gd name="T46" fmla="*/ 1 w 378"/>
                <a:gd name="T47" fmla="*/ 134 h 423"/>
                <a:gd name="T48" fmla="*/ 5 w 378"/>
                <a:gd name="T49" fmla="*/ 1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423">
                  <a:moveTo>
                    <a:pt x="5" y="136"/>
                  </a:moveTo>
                  <a:cubicBezTo>
                    <a:pt x="14" y="115"/>
                    <a:pt x="24" y="94"/>
                    <a:pt x="39" y="77"/>
                  </a:cubicBezTo>
                  <a:cubicBezTo>
                    <a:pt x="54" y="60"/>
                    <a:pt x="73" y="48"/>
                    <a:pt x="93" y="38"/>
                  </a:cubicBezTo>
                  <a:cubicBezTo>
                    <a:pt x="114" y="28"/>
                    <a:pt x="136" y="19"/>
                    <a:pt x="159" y="13"/>
                  </a:cubicBezTo>
                  <a:cubicBezTo>
                    <a:pt x="179" y="8"/>
                    <a:pt x="199" y="5"/>
                    <a:pt x="218" y="16"/>
                  </a:cubicBezTo>
                  <a:cubicBezTo>
                    <a:pt x="235" y="25"/>
                    <a:pt x="248" y="42"/>
                    <a:pt x="258" y="59"/>
                  </a:cubicBezTo>
                  <a:cubicBezTo>
                    <a:pt x="270" y="76"/>
                    <a:pt x="279" y="95"/>
                    <a:pt x="288" y="114"/>
                  </a:cubicBezTo>
                  <a:cubicBezTo>
                    <a:pt x="295" y="130"/>
                    <a:pt x="301" y="147"/>
                    <a:pt x="308" y="163"/>
                  </a:cubicBezTo>
                  <a:cubicBezTo>
                    <a:pt x="320" y="190"/>
                    <a:pt x="334" y="216"/>
                    <a:pt x="346" y="243"/>
                  </a:cubicBezTo>
                  <a:cubicBezTo>
                    <a:pt x="356" y="268"/>
                    <a:pt x="361" y="295"/>
                    <a:pt x="373" y="319"/>
                  </a:cubicBezTo>
                  <a:cubicBezTo>
                    <a:pt x="373" y="318"/>
                    <a:pt x="374" y="317"/>
                    <a:pt x="374" y="316"/>
                  </a:cubicBezTo>
                  <a:cubicBezTo>
                    <a:pt x="301" y="328"/>
                    <a:pt x="240" y="368"/>
                    <a:pt x="186" y="417"/>
                  </a:cubicBezTo>
                  <a:cubicBezTo>
                    <a:pt x="184" y="419"/>
                    <a:pt x="187" y="423"/>
                    <a:pt x="189" y="421"/>
                  </a:cubicBezTo>
                  <a:cubicBezTo>
                    <a:pt x="243" y="372"/>
                    <a:pt x="303" y="333"/>
                    <a:pt x="376" y="320"/>
                  </a:cubicBezTo>
                  <a:cubicBezTo>
                    <a:pt x="377" y="320"/>
                    <a:pt x="378" y="318"/>
                    <a:pt x="377" y="317"/>
                  </a:cubicBezTo>
                  <a:cubicBezTo>
                    <a:pt x="374" y="311"/>
                    <a:pt x="371" y="305"/>
                    <a:pt x="369" y="299"/>
                  </a:cubicBezTo>
                  <a:cubicBezTo>
                    <a:pt x="367" y="292"/>
                    <a:pt x="366" y="285"/>
                    <a:pt x="364" y="278"/>
                  </a:cubicBezTo>
                  <a:cubicBezTo>
                    <a:pt x="359" y="265"/>
                    <a:pt x="354" y="251"/>
                    <a:pt x="348" y="238"/>
                  </a:cubicBezTo>
                  <a:cubicBezTo>
                    <a:pt x="337" y="211"/>
                    <a:pt x="323" y="185"/>
                    <a:pt x="312" y="159"/>
                  </a:cubicBezTo>
                  <a:cubicBezTo>
                    <a:pt x="296" y="123"/>
                    <a:pt x="282" y="87"/>
                    <a:pt x="261" y="54"/>
                  </a:cubicBezTo>
                  <a:cubicBezTo>
                    <a:pt x="242" y="24"/>
                    <a:pt x="217" y="0"/>
                    <a:pt x="179" y="4"/>
                  </a:cubicBezTo>
                  <a:cubicBezTo>
                    <a:pt x="157" y="7"/>
                    <a:pt x="135" y="15"/>
                    <a:pt x="114" y="23"/>
                  </a:cubicBezTo>
                  <a:cubicBezTo>
                    <a:pt x="95" y="31"/>
                    <a:pt x="76" y="41"/>
                    <a:pt x="59" y="53"/>
                  </a:cubicBezTo>
                  <a:cubicBezTo>
                    <a:pt x="31" y="73"/>
                    <a:pt x="14" y="102"/>
                    <a:pt x="1" y="134"/>
                  </a:cubicBezTo>
                  <a:cubicBezTo>
                    <a:pt x="0" y="136"/>
                    <a:pt x="4" y="139"/>
                    <a:pt x="5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405"/>
            <p:cNvSpPr/>
            <p:nvPr/>
          </p:nvSpPr>
          <p:spPr bwMode="auto">
            <a:xfrm>
              <a:off x="1327" y="2356"/>
              <a:ext cx="237" cy="128"/>
            </a:xfrm>
            <a:custGeom>
              <a:avLst/>
              <a:gdLst>
                <a:gd name="T0" fmla="*/ 3 w 100"/>
                <a:gd name="T1" fmla="*/ 53 h 54"/>
                <a:gd name="T2" fmla="*/ 55 w 100"/>
                <a:gd name="T3" fmla="*/ 36 h 54"/>
                <a:gd name="T4" fmla="*/ 98 w 100"/>
                <a:gd name="T5" fmla="*/ 4 h 54"/>
                <a:gd name="T6" fmla="*/ 94 w 100"/>
                <a:gd name="T7" fmla="*/ 2 h 54"/>
                <a:gd name="T8" fmla="*/ 55 w 100"/>
                <a:gd name="T9" fmla="*/ 31 h 54"/>
                <a:gd name="T10" fmla="*/ 3 w 100"/>
                <a:gd name="T11" fmla="*/ 48 h 54"/>
                <a:gd name="T12" fmla="*/ 3 w 100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4">
                  <a:moveTo>
                    <a:pt x="3" y="53"/>
                  </a:moveTo>
                  <a:cubicBezTo>
                    <a:pt x="21" y="54"/>
                    <a:pt x="40" y="44"/>
                    <a:pt x="55" y="36"/>
                  </a:cubicBezTo>
                  <a:cubicBezTo>
                    <a:pt x="70" y="28"/>
                    <a:pt x="89" y="18"/>
                    <a:pt x="98" y="4"/>
                  </a:cubicBezTo>
                  <a:cubicBezTo>
                    <a:pt x="100" y="2"/>
                    <a:pt x="96" y="0"/>
                    <a:pt x="94" y="2"/>
                  </a:cubicBezTo>
                  <a:cubicBezTo>
                    <a:pt x="85" y="15"/>
                    <a:pt x="68" y="23"/>
                    <a:pt x="55" y="31"/>
                  </a:cubicBezTo>
                  <a:cubicBezTo>
                    <a:pt x="40" y="39"/>
                    <a:pt x="21" y="49"/>
                    <a:pt x="3" y="48"/>
                  </a:cubicBezTo>
                  <a:cubicBezTo>
                    <a:pt x="0" y="48"/>
                    <a:pt x="0" y="53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406"/>
            <p:cNvSpPr/>
            <p:nvPr/>
          </p:nvSpPr>
          <p:spPr bwMode="auto">
            <a:xfrm>
              <a:off x="1353" y="2401"/>
              <a:ext cx="216" cy="121"/>
            </a:xfrm>
            <a:custGeom>
              <a:avLst/>
              <a:gdLst>
                <a:gd name="T0" fmla="*/ 5 w 91"/>
                <a:gd name="T1" fmla="*/ 49 h 51"/>
                <a:gd name="T2" fmla="*/ 88 w 91"/>
                <a:gd name="T3" fmla="*/ 6 h 51"/>
                <a:gd name="T4" fmla="*/ 86 w 91"/>
                <a:gd name="T5" fmla="*/ 2 h 51"/>
                <a:gd name="T6" fmla="*/ 3 w 91"/>
                <a:gd name="T7" fmla="*/ 45 h 51"/>
                <a:gd name="T8" fmla="*/ 5 w 9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1">
                  <a:moveTo>
                    <a:pt x="5" y="49"/>
                  </a:moveTo>
                  <a:cubicBezTo>
                    <a:pt x="34" y="37"/>
                    <a:pt x="62" y="24"/>
                    <a:pt x="88" y="6"/>
                  </a:cubicBezTo>
                  <a:cubicBezTo>
                    <a:pt x="91" y="5"/>
                    <a:pt x="88" y="0"/>
                    <a:pt x="86" y="2"/>
                  </a:cubicBezTo>
                  <a:cubicBezTo>
                    <a:pt x="60" y="20"/>
                    <a:pt x="31" y="33"/>
                    <a:pt x="3" y="45"/>
                  </a:cubicBezTo>
                  <a:cubicBezTo>
                    <a:pt x="0" y="47"/>
                    <a:pt x="2" y="51"/>
                    <a:pt x="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7"/>
            <p:cNvSpPr/>
            <p:nvPr/>
          </p:nvSpPr>
          <p:spPr bwMode="auto">
            <a:xfrm>
              <a:off x="1216" y="2192"/>
              <a:ext cx="294" cy="164"/>
            </a:xfrm>
            <a:custGeom>
              <a:avLst/>
              <a:gdLst>
                <a:gd name="T0" fmla="*/ 5 w 124"/>
                <a:gd name="T1" fmla="*/ 68 h 69"/>
                <a:gd name="T2" fmla="*/ 121 w 124"/>
                <a:gd name="T3" fmla="*/ 5 h 69"/>
                <a:gd name="T4" fmla="*/ 119 w 124"/>
                <a:gd name="T5" fmla="*/ 1 h 69"/>
                <a:gd name="T6" fmla="*/ 111 w 124"/>
                <a:gd name="T7" fmla="*/ 4 h 69"/>
                <a:gd name="T8" fmla="*/ 114 w 124"/>
                <a:gd name="T9" fmla="*/ 8 h 69"/>
                <a:gd name="T10" fmla="*/ 121 w 124"/>
                <a:gd name="T11" fmla="*/ 5 h 69"/>
                <a:gd name="T12" fmla="*/ 119 w 124"/>
                <a:gd name="T13" fmla="*/ 1 h 69"/>
                <a:gd name="T14" fmla="*/ 3 w 124"/>
                <a:gd name="T15" fmla="*/ 64 h 69"/>
                <a:gd name="T16" fmla="*/ 5 w 124"/>
                <a:gd name="T1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9">
                  <a:moveTo>
                    <a:pt x="5" y="68"/>
                  </a:moveTo>
                  <a:cubicBezTo>
                    <a:pt x="42" y="43"/>
                    <a:pt x="84" y="29"/>
                    <a:pt x="121" y="5"/>
                  </a:cubicBezTo>
                  <a:cubicBezTo>
                    <a:pt x="124" y="3"/>
                    <a:pt x="121" y="0"/>
                    <a:pt x="119" y="1"/>
                  </a:cubicBezTo>
                  <a:cubicBezTo>
                    <a:pt x="116" y="2"/>
                    <a:pt x="114" y="3"/>
                    <a:pt x="111" y="4"/>
                  </a:cubicBezTo>
                  <a:cubicBezTo>
                    <a:pt x="109" y="5"/>
                    <a:pt x="111" y="9"/>
                    <a:pt x="114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0" y="4"/>
                    <a:pt x="120" y="2"/>
                    <a:pt x="119" y="1"/>
                  </a:cubicBezTo>
                  <a:cubicBezTo>
                    <a:pt x="82" y="25"/>
                    <a:pt x="39" y="39"/>
                    <a:pt x="3" y="64"/>
                  </a:cubicBezTo>
                  <a:cubicBezTo>
                    <a:pt x="0" y="65"/>
                    <a:pt x="2" y="69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8"/>
            <p:cNvSpPr/>
            <p:nvPr/>
          </p:nvSpPr>
          <p:spPr bwMode="auto">
            <a:xfrm>
              <a:off x="1252" y="2251"/>
              <a:ext cx="222" cy="131"/>
            </a:xfrm>
            <a:custGeom>
              <a:avLst/>
              <a:gdLst>
                <a:gd name="T0" fmla="*/ 5 w 94"/>
                <a:gd name="T1" fmla="*/ 53 h 55"/>
                <a:gd name="T2" fmla="*/ 91 w 94"/>
                <a:gd name="T3" fmla="*/ 5 h 55"/>
                <a:gd name="T4" fmla="*/ 89 w 94"/>
                <a:gd name="T5" fmla="*/ 1 h 55"/>
                <a:gd name="T6" fmla="*/ 3 w 94"/>
                <a:gd name="T7" fmla="*/ 49 h 55"/>
                <a:gd name="T8" fmla="*/ 5 w 94"/>
                <a:gd name="T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5" y="53"/>
                  </a:moveTo>
                  <a:cubicBezTo>
                    <a:pt x="33" y="35"/>
                    <a:pt x="64" y="23"/>
                    <a:pt x="91" y="5"/>
                  </a:cubicBezTo>
                  <a:cubicBezTo>
                    <a:pt x="94" y="4"/>
                    <a:pt x="91" y="0"/>
                    <a:pt x="89" y="1"/>
                  </a:cubicBezTo>
                  <a:cubicBezTo>
                    <a:pt x="61" y="19"/>
                    <a:pt x="30" y="31"/>
                    <a:pt x="3" y="49"/>
                  </a:cubicBezTo>
                  <a:cubicBezTo>
                    <a:pt x="0" y="51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9"/>
            <p:cNvSpPr/>
            <p:nvPr/>
          </p:nvSpPr>
          <p:spPr bwMode="auto">
            <a:xfrm>
              <a:off x="1263" y="2275"/>
              <a:ext cx="254" cy="133"/>
            </a:xfrm>
            <a:custGeom>
              <a:avLst/>
              <a:gdLst>
                <a:gd name="T0" fmla="*/ 5 w 107"/>
                <a:gd name="T1" fmla="*/ 55 h 56"/>
                <a:gd name="T2" fmla="*/ 105 w 107"/>
                <a:gd name="T3" fmla="*/ 6 h 56"/>
                <a:gd name="T4" fmla="*/ 103 w 107"/>
                <a:gd name="T5" fmla="*/ 2 h 56"/>
                <a:gd name="T6" fmla="*/ 3 w 107"/>
                <a:gd name="T7" fmla="*/ 51 h 56"/>
                <a:gd name="T8" fmla="*/ 5 w 10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56">
                  <a:moveTo>
                    <a:pt x="5" y="55"/>
                  </a:moveTo>
                  <a:cubicBezTo>
                    <a:pt x="40" y="43"/>
                    <a:pt x="75" y="29"/>
                    <a:pt x="105" y="6"/>
                  </a:cubicBezTo>
                  <a:cubicBezTo>
                    <a:pt x="107" y="4"/>
                    <a:pt x="105" y="0"/>
                    <a:pt x="103" y="2"/>
                  </a:cubicBezTo>
                  <a:cubicBezTo>
                    <a:pt x="73" y="25"/>
                    <a:pt x="38" y="39"/>
                    <a:pt x="3" y="51"/>
                  </a:cubicBezTo>
                  <a:cubicBezTo>
                    <a:pt x="0" y="52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10"/>
            <p:cNvSpPr/>
            <p:nvPr/>
          </p:nvSpPr>
          <p:spPr bwMode="auto">
            <a:xfrm>
              <a:off x="1398" y="2548"/>
              <a:ext cx="209" cy="204"/>
            </a:xfrm>
            <a:custGeom>
              <a:avLst/>
              <a:gdLst>
                <a:gd name="T0" fmla="*/ 2 w 88"/>
                <a:gd name="T1" fmla="*/ 34 h 86"/>
                <a:gd name="T2" fmla="*/ 29 w 88"/>
                <a:gd name="T3" fmla="*/ 85 h 86"/>
                <a:gd name="T4" fmla="*/ 32 w 88"/>
                <a:gd name="T5" fmla="*/ 86 h 86"/>
                <a:gd name="T6" fmla="*/ 87 w 88"/>
                <a:gd name="T7" fmla="*/ 58 h 86"/>
                <a:gd name="T8" fmla="*/ 88 w 88"/>
                <a:gd name="T9" fmla="*/ 56 h 86"/>
                <a:gd name="T10" fmla="*/ 70 w 88"/>
                <a:gd name="T11" fmla="*/ 23 h 86"/>
                <a:gd name="T12" fmla="*/ 58 w 88"/>
                <a:gd name="T13" fmla="*/ 3 h 86"/>
                <a:gd name="T14" fmla="*/ 35 w 88"/>
                <a:gd name="T15" fmla="*/ 11 h 86"/>
                <a:gd name="T16" fmla="*/ 3 w 88"/>
                <a:gd name="T17" fmla="*/ 31 h 86"/>
                <a:gd name="T18" fmla="*/ 5 w 88"/>
                <a:gd name="T19" fmla="*/ 35 h 86"/>
                <a:gd name="T20" fmla="*/ 44 w 88"/>
                <a:gd name="T21" fmla="*/ 11 h 86"/>
                <a:gd name="T22" fmla="*/ 53 w 88"/>
                <a:gd name="T23" fmla="*/ 8 h 86"/>
                <a:gd name="T24" fmla="*/ 61 w 88"/>
                <a:gd name="T25" fmla="*/ 15 h 86"/>
                <a:gd name="T26" fmla="*/ 74 w 88"/>
                <a:gd name="T27" fmla="*/ 37 h 86"/>
                <a:gd name="T28" fmla="*/ 80 w 88"/>
                <a:gd name="T29" fmla="*/ 47 h 86"/>
                <a:gd name="T30" fmla="*/ 75 w 88"/>
                <a:gd name="T31" fmla="*/ 60 h 86"/>
                <a:gd name="T32" fmla="*/ 46 w 88"/>
                <a:gd name="T33" fmla="*/ 75 h 86"/>
                <a:gd name="T34" fmla="*/ 32 w 88"/>
                <a:gd name="T35" fmla="*/ 79 h 86"/>
                <a:gd name="T36" fmla="*/ 24 w 88"/>
                <a:gd name="T37" fmla="*/ 65 h 86"/>
                <a:gd name="T38" fmla="*/ 6 w 88"/>
                <a:gd name="T39" fmla="*/ 33 h 86"/>
                <a:gd name="T40" fmla="*/ 2 w 88"/>
                <a:gd name="T4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86">
                  <a:moveTo>
                    <a:pt x="2" y="34"/>
                  </a:moveTo>
                  <a:cubicBezTo>
                    <a:pt x="9" y="52"/>
                    <a:pt x="21" y="67"/>
                    <a:pt x="29" y="85"/>
                  </a:cubicBezTo>
                  <a:cubicBezTo>
                    <a:pt x="30" y="86"/>
                    <a:pt x="31" y="86"/>
                    <a:pt x="32" y="86"/>
                  </a:cubicBezTo>
                  <a:cubicBezTo>
                    <a:pt x="51" y="78"/>
                    <a:pt x="69" y="69"/>
                    <a:pt x="87" y="58"/>
                  </a:cubicBezTo>
                  <a:cubicBezTo>
                    <a:pt x="88" y="58"/>
                    <a:pt x="88" y="57"/>
                    <a:pt x="88" y="56"/>
                  </a:cubicBezTo>
                  <a:cubicBezTo>
                    <a:pt x="85" y="43"/>
                    <a:pt x="77" y="34"/>
                    <a:pt x="70" y="23"/>
                  </a:cubicBezTo>
                  <a:cubicBezTo>
                    <a:pt x="67" y="17"/>
                    <a:pt x="66" y="5"/>
                    <a:pt x="58" y="3"/>
                  </a:cubicBezTo>
                  <a:cubicBezTo>
                    <a:pt x="52" y="0"/>
                    <a:pt x="40" y="8"/>
                    <a:pt x="35" y="11"/>
                  </a:cubicBezTo>
                  <a:cubicBezTo>
                    <a:pt x="24" y="17"/>
                    <a:pt x="13" y="24"/>
                    <a:pt x="3" y="31"/>
                  </a:cubicBezTo>
                  <a:cubicBezTo>
                    <a:pt x="0" y="33"/>
                    <a:pt x="3" y="37"/>
                    <a:pt x="5" y="35"/>
                  </a:cubicBezTo>
                  <a:cubicBezTo>
                    <a:pt x="18" y="27"/>
                    <a:pt x="30" y="18"/>
                    <a:pt x="44" y="11"/>
                  </a:cubicBezTo>
                  <a:cubicBezTo>
                    <a:pt x="47" y="10"/>
                    <a:pt x="50" y="9"/>
                    <a:pt x="53" y="8"/>
                  </a:cubicBezTo>
                  <a:cubicBezTo>
                    <a:pt x="59" y="6"/>
                    <a:pt x="60" y="11"/>
                    <a:pt x="61" y="15"/>
                  </a:cubicBezTo>
                  <a:cubicBezTo>
                    <a:pt x="64" y="23"/>
                    <a:pt x="69" y="30"/>
                    <a:pt x="74" y="37"/>
                  </a:cubicBezTo>
                  <a:cubicBezTo>
                    <a:pt x="76" y="40"/>
                    <a:pt x="78" y="43"/>
                    <a:pt x="80" y="47"/>
                  </a:cubicBezTo>
                  <a:cubicBezTo>
                    <a:pt x="84" y="55"/>
                    <a:pt x="82" y="56"/>
                    <a:pt x="75" y="60"/>
                  </a:cubicBezTo>
                  <a:cubicBezTo>
                    <a:pt x="66" y="65"/>
                    <a:pt x="56" y="70"/>
                    <a:pt x="46" y="75"/>
                  </a:cubicBezTo>
                  <a:cubicBezTo>
                    <a:pt x="44" y="76"/>
                    <a:pt x="33" y="82"/>
                    <a:pt x="32" y="79"/>
                  </a:cubicBezTo>
                  <a:cubicBezTo>
                    <a:pt x="29" y="75"/>
                    <a:pt x="26" y="70"/>
                    <a:pt x="24" y="65"/>
                  </a:cubicBezTo>
                  <a:cubicBezTo>
                    <a:pt x="17" y="54"/>
                    <a:pt x="11" y="44"/>
                    <a:pt x="6" y="33"/>
                  </a:cubicBezTo>
                  <a:cubicBezTo>
                    <a:pt x="5" y="30"/>
                    <a:pt x="1" y="31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11"/>
            <p:cNvSpPr/>
            <p:nvPr/>
          </p:nvSpPr>
          <p:spPr bwMode="auto">
            <a:xfrm>
              <a:off x="1626" y="2631"/>
              <a:ext cx="198" cy="189"/>
            </a:xfrm>
            <a:custGeom>
              <a:avLst/>
              <a:gdLst>
                <a:gd name="T0" fmla="*/ 1 w 84"/>
                <a:gd name="T1" fmla="*/ 31 h 80"/>
                <a:gd name="T2" fmla="*/ 32 w 84"/>
                <a:gd name="T3" fmla="*/ 78 h 80"/>
                <a:gd name="T4" fmla="*/ 35 w 84"/>
                <a:gd name="T5" fmla="*/ 79 h 80"/>
                <a:gd name="T6" fmla="*/ 73 w 84"/>
                <a:gd name="T7" fmla="*/ 61 h 80"/>
                <a:gd name="T8" fmla="*/ 68 w 84"/>
                <a:gd name="T9" fmla="*/ 26 h 80"/>
                <a:gd name="T10" fmla="*/ 55 w 84"/>
                <a:gd name="T11" fmla="*/ 7 h 80"/>
                <a:gd name="T12" fmla="*/ 45 w 84"/>
                <a:gd name="T13" fmla="*/ 0 h 80"/>
                <a:gd name="T14" fmla="*/ 28 w 84"/>
                <a:gd name="T15" fmla="*/ 8 h 80"/>
                <a:gd name="T16" fmla="*/ 2 w 84"/>
                <a:gd name="T17" fmla="*/ 29 h 80"/>
                <a:gd name="T18" fmla="*/ 5 w 84"/>
                <a:gd name="T19" fmla="*/ 33 h 80"/>
                <a:gd name="T20" fmla="*/ 37 w 84"/>
                <a:gd name="T21" fmla="*/ 8 h 80"/>
                <a:gd name="T22" fmla="*/ 52 w 84"/>
                <a:gd name="T23" fmla="*/ 11 h 80"/>
                <a:gd name="T24" fmla="*/ 62 w 84"/>
                <a:gd name="T25" fmla="*/ 27 h 80"/>
                <a:gd name="T26" fmla="*/ 72 w 84"/>
                <a:gd name="T27" fmla="*/ 44 h 80"/>
                <a:gd name="T28" fmla="*/ 64 w 84"/>
                <a:gd name="T29" fmla="*/ 61 h 80"/>
                <a:gd name="T30" fmla="*/ 33 w 84"/>
                <a:gd name="T31" fmla="*/ 75 h 80"/>
                <a:gd name="T32" fmla="*/ 36 w 84"/>
                <a:gd name="T33" fmla="*/ 76 h 80"/>
                <a:gd name="T34" fmla="*/ 6 w 84"/>
                <a:gd name="T35" fmla="*/ 30 h 80"/>
                <a:gd name="T36" fmla="*/ 1 w 8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0">
                  <a:moveTo>
                    <a:pt x="1" y="31"/>
                  </a:moveTo>
                  <a:cubicBezTo>
                    <a:pt x="9" y="49"/>
                    <a:pt x="23" y="62"/>
                    <a:pt x="32" y="78"/>
                  </a:cubicBezTo>
                  <a:cubicBezTo>
                    <a:pt x="33" y="79"/>
                    <a:pt x="34" y="80"/>
                    <a:pt x="35" y="79"/>
                  </a:cubicBezTo>
                  <a:cubicBezTo>
                    <a:pt x="48" y="72"/>
                    <a:pt x="62" y="70"/>
                    <a:pt x="73" y="61"/>
                  </a:cubicBezTo>
                  <a:cubicBezTo>
                    <a:pt x="84" y="51"/>
                    <a:pt x="74" y="35"/>
                    <a:pt x="68" y="26"/>
                  </a:cubicBezTo>
                  <a:cubicBezTo>
                    <a:pt x="63" y="20"/>
                    <a:pt x="59" y="14"/>
                    <a:pt x="55" y="7"/>
                  </a:cubicBezTo>
                  <a:cubicBezTo>
                    <a:pt x="52" y="3"/>
                    <a:pt x="50" y="0"/>
                    <a:pt x="45" y="0"/>
                  </a:cubicBezTo>
                  <a:cubicBezTo>
                    <a:pt x="39" y="0"/>
                    <a:pt x="32" y="5"/>
                    <a:pt x="28" y="8"/>
                  </a:cubicBezTo>
                  <a:cubicBezTo>
                    <a:pt x="19" y="15"/>
                    <a:pt x="11" y="22"/>
                    <a:pt x="2" y="29"/>
                  </a:cubicBezTo>
                  <a:cubicBezTo>
                    <a:pt x="0" y="31"/>
                    <a:pt x="2" y="35"/>
                    <a:pt x="5" y="33"/>
                  </a:cubicBezTo>
                  <a:cubicBezTo>
                    <a:pt x="16" y="25"/>
                    <a:pt x="25" y="15"/>
                    <a:pt x="37" y="8"/>
                  </a:cubicBezTo>
                  <a:cubicBezTo>
                    <a:pt x="44" y="4"/>
                    <a:pt x="47" y="4"/>
                    <a:pt x="52" y="11"/>
                  </a:cubicBezTo>
                  <a:cubicBezTo>
                    <a:pt x="55" y="17"/>
                    <a:pt x="59" y="22"/>
                    <a:pt x="62" y="27"/>
                  </a:cubicBezTo>
                  <a:cubicBezTo>
                    <a:pt x="66" y="32"/>
                    <a:pt x="70" y="37"/>
                    <a:pt x="72" y="44"/>
                  </a:cubicBezTo>
                  <a:cubicBezTo>
                    <a:pt x="76" y="52"/>
                    <a:pt x="71" y="57"/>
                    <a:pt x="64" y="61"/>
                  </a:cubicBezTo>
                  <a:cubicBezTo>
                    <a:pt x="54" y="67"/>
                    <a:pt x="43" y="69"/>
                    <a:pt x="33" y="75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28" y="60"/>
                    <a:pt x="13" y="47"/>
                    <a:pt x="6" y="30"/>
                  </a:cubicBezTo>
                  <a:cubicBezTo>
                    <a:pt x="5" y="27"/>
                    <a:pt x="0" y="29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412"/>
            <p:cNvSpPr/>
            <p:nvPr/>
          </p:nvSpPr>
          <p:spPr bwMode="auto">
            <a:xfrm>
              <a:off x="1512" y="2714"/>
              <a:ext cx="97" cy="69"/>
            </a:xfrm>
            <a:custGeom>
              <a:avLst/>
              <a:gdLst>
                <a:gd name="T0" fmla="*/ 5 w 41"/>
                <a:gd name="T1" fmla="*/ 27 h 29"/>
                <a:gd name="T2" fmla="*/ 39 w 41"/>
                <a:gd name="T3" fmla="*/ 6 h 29"/>
                <a:gd name="T4" fmla="*/ 36 w 41"/>
                <a:gd name="T5" fmla="*/ 2 h 29"/>
                <a:gd name="T6" fmla="*/ 3 w 41"/>
                <a:gd name="T7" fmla="*/ 23 h 29"/>
                <a:gd name="T8" fmla="*/ 5 w 41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9">
                  <a:moveTo>
                    <a:pt x="5" y="27"/>
                  </a:moveTo>
                  <a:cubicBezTo>
                    <a:pt x="17" y="22"/>
                    <a:pt x="28" y="13"/>
                    <a:pt x="39" y="6"/>
                  </a:cubicBezTo>
                  <a:cubicBezTo>
                    <a:pt x="41" y="4"/>
                    <a:pt x="39" y="0"/>
                    <a:pt x="36" y="2"/>
                  </a:cubicBezTo>
                  <a:cubicBezTo>
                    <a:pt x="25" y="9"/>
                    <a:pt x="15" y="18"/>
                    <a:pt x="3" y="23"/>
                  </a:cubicBezTo>
                  <a:cubicBezTo>
                    <a:pt x="0" y="25"/>
                    <a:pt x="2" y="29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413"/>
            <p:cNvSpPr/>
            <p:nvPr/>
          </p:nvSpPr>
          <p:spPr bwMode="auto">
            <a:xfrm>
              <a:off x="1531" y="2749"/>
              <a:ext cx="92" cy="62"/>
            </a:xfrm>
            <a:custGeom>
              <a:avLst/>
              <a:gdLst>
                <a:gd name="T0" fmla="*/ 5 w 39"/>
                <a:gd name="T1" fmla="*/ 24 h 26"/>
                <a:gd name="T2" fmla="*/ 36 w 39"/>
                <a:gd name="T3" fmla="*/ 6 h 26"/>
                <a:gd name="T4" fmla="*/ 34 w 39"/>
                <a:gd name="T5" fmla="*/ 1 h 26"/>
                <a:gd name="T6" fmla="*/ 3 w 39"/>
                <a:gd name="T7" fmla="*/ 20 h 26"/>
                <a:gd name="T8" fmla="*/ 5 w 39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5" y="24"/>
                  </a:moveTo>
                  <a:cubicBezTo>
                    <a:pt x="15" y="18"/>
                    <a:pt x="26" y="12"/>
                    <a:pt x="36" y="6"/>
                  </a:cubicBezTo>
                  <a:cubicBezTo>
                    <a:pt x="39" y="4"/>
                    <a:pt x="37" y="0"/>
                    <a:pt x="34" y="1"/>
                  </a:cubicBezTo>
                  <a:cubicBezTo>
                    <a:pt x="24" y="8"/>
                    <a:pt x="13" y="14"/>
                    <a:pt x="3" y="20"/>
                  </a:cubicBezTo>
                  <a:cubicBezTo>
                    <a:pt x="0" y="22"/>
                    <a:pt x="2" y="2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414"/>
            <p:cNvSpPr/>
            <p:nvPr/>
          </p:nvSpPr>
          <p:spPr bwMode="auto">
            <a:xfrm>
              <a:off x="1566" y="2799"/>
              <a:ext cx="74" cy="52"/>
            </a:xfrm>
            <a:custGeom>
              <a:avLst/>
              <a:gdLst>
                <a:gd name="T0" fmla="*/ 3 w 31"/>
                <a:gd name="T1" fmla="*/ 22 h 22"/>
                <a:gd name="T2" fmla="*/ 29 w 31"/>
                <a:gd name="T3" fmla="*/ 5 h 22"/>
                <a:gd name="T4" fmla="*/ 26 w 31"/>
                <a:gd name="T5" fmla="*/ 2 h 22"/>
                <a:gd name="T6" fmla="*/ 3 w 31"/>
                <a:gd name="T7" fmla="*/ 17 h 22"/>
                <a:gd name="T8" fmla="*/ 3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cubicBezTo>
                    <a:pt x="14" y="20"/>
                    <a:pt x="22" y="13"/>
                    <a:pt x="29" y="5"/>
                  </a:cubicBezTo>
                  <a:cubicBezTo>
                    <a:pt x="31" y="3"/>
                    <a:pt x="28" y="0"/>
                    <a:pt x="26" y="2"/>
                  </a:cubicBezTo>
                  <a:cubicBezTo>
                    <a:pt x="20" y="9"/>
                    <a:pt x="12" y="16"/>
                    <a:pt x="3" y="17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415"/>
            <p:cNvSpPr/>
            <p:nvPr/>
          </p:nvSpPr>
          <p:spPr bwMode="auto">
            <a:xfrm>
              <a:off x="1573" y="2512"/>
              <a:ext cx="83" cy="59"/>
            </a:xfrm>
            <a:custGeom>
              <a:avLst/>
              <a:gdLst>
                <a:gd name="T0" fmla="*/ 4 w 35"/>
                <a:gd name="T1" fmla="*/ 24 h 25"/>
                <a:gd name="T2" fmla="*/ 33 w 35"/>
                <a:gd name="T3" fmla="*/ 6 h 25"/>
                <a:gd name="T4" fmla="*/ 31 w 35"/>
                <a:gd name="T5" fmla="*/ 2 h 25"/>
                <a:gd name="T6" fmla="*/ 3 w 35"/>
                <a:gd name="T7" fmla="*/ 19 h 25"/>
                <a:gd name="T8" fmla="*/ 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24"/>
                  </a:moveTo>
                  <a:cubicBezTo>
                    <a:pt x="15" y="20"/>
                    <a:pt x="24" y="13"/>
                    <a:pt x="33" y="6"/>
                  </a:cubicBezTo>
                  <a:cubicBezTo>
                    <a:pt x="35" y="4"/>
                    <a:pt x="33" y="0"/>
                    <a:pt x="31" y="2"/>
                  </a:cubicBezTo>
                  <a:cubicBezTo>
                    <a:pt x="22" y="8"/>
                    <a:pt x="13" y="15"/>
                    <a:pt x="3" y="19"/>
                  </a:cubicBezTo>
                  <a:cubicBezTo>
                    <a:pt x="0" y="20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416"/>
            <p:cNvSpPr/>
            <p:nvPr/>
          </p:nvSpPr>
          <p:spPr bwMode="auto">
            <a:xfrm>
              <a:off x="1611" y="2541"/>
              <a:ext cx="88" cy="66"/>
            </a:xfrm>
            <a:custGeom>
              <a:avLst/>
              <a:gdLst>
                <a:gd name="T0" fmla="*/ 5 w 37"/>
                <a:gd name="T1" fmla="*/ 26 h 28"/>
                <a:gd name="T2" fmla="*/ 35 w 37"/>
                <a:gd name="T3" fmla="*/ 5 h 28"/>
                <a:gd name="T4" fmla="*/ 31 w 37"/>
                <a:gd name="T5" fmla="*/ 2 h 28"/>
                <a:gd name="T6" fmla="*/ 3 w 37"/>
                <a:gd name="T7" fmla="*/ 22 h 28"/>
                <a:gd name="T8" fmla="*/ 5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5" y="26"/>
                  </a:moveTo>
                  <a:cubicBezTo>
                    <a:pt x="15" y="19"/>
                    <a:pt x="26" y="14"/>
                    <a:pt x="35" y="5"/>
                  </a:cubicBezTo>
                  <a:cubicBezTo>
                    <a:pt x="37" y="3"/>
                    <a:pt x="33" y="0"/>
                    <a:pt x="31" y="2"/>
                  </a:cubicBezTo>
                  <a:cubicBezTo>
                    <a:pt x="23" y="10"/>
                    <a:pt x="12" y="15"/>
                    <a:pt x="3" y="22"/>
                  </a:cubicBezTo>
                  <a:cubicBezTo>
                    <a:pt x="0" y="24"/>
                    <a:pt x="2" y="28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417"/>
            <p:cNvSpPr/>
            <p:nvPr/>
          </p:nvSpPr>
          <p:spPr bwMode="auto">
            <a:xfrm>
              <a:off x="1635" y="2586"/>
              <a:ext cx="71" cy="52"/>
            </a:xfrm>
            <a:custGeom>
              <a:avLst/>
              <a:gdLst>
                <a:gd name="T0" fmla="*/ 5 w 30"/>
                <a:gd name="T1" fmla="*/ 21 h 22"/>
                <a:gd name="T2" fmla="*/ 28 w 30"/>
                <a:gd name="T3" fmla="*/ 5 h 22"/>
                <a:gd name="T4" fmla="*/ 24 w 30"/>
                <a:gd name="T5" fmla="*/ 2 h 22"/>
                <a:gd name="T6" fmla="*/ 3 w 30"/>
                <a:gd name="T7" fmla="*/ 16 h 22"/>
                <a:gd name="T8" fmla="*/ 5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5" y="21"/>
                  </a:moveTo>
                  <a:cubicBezTo>
                    <a:pt x="14" y="17"/>
                    <a:pt x="21" y="12"/>
                    <a:pt x="28" y="5"/>
                  </a:cubicBezTo>
                  <a:cubicBezTo>
                    <a:pt x="30" y="3"/>
                    <a:pt x="27" y="0"/>
                    <a:pt x="24" y="2"/>
                  </a:cubicBezTo>
                  <a:cubicBezTo>
                    <a:pt x="18" y="9"/>
                    <a:pt x="11" y="13"/>
                    <a:pt x="3" y="16"/>
                  </a:cubicBezTo>
                  <a:cubicBezTo>
                    <a:pt x="0" y="18"/>
                    <a:pt x="2" y="22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418"/>
            <p:cNvSpPr/>
            <p:nvPr/>
          </p:nvSpPr>
          <p:spPr bwMode="auto">
            <a:xfrm>
              <a:off x="1476" y="2555"/>
              <a:ext cx="50" cy="194"/>
            </a:xfrm>
            <a:custGeom>
              <a:avLst/>
              <a:gdLst>
                <a:gd name="T0" fmla="*/ 15 w 21"/>
                <a:gd name="T1" fmla="*/ 3 h 82"/>
                <a:gd name="T2" fmla="*/ 0 w 21"/>
                <a:gd name="T3" fmla="*/ 78 h 82"/>
                <a:gd name="T4" fmla="*/ 5 w 21"/>
                <a:gd name="T5" fmla="*/ 79 h 82"/>
                <a:gd name="T6" fmla="*/ 19 w 21"/>
                <a:gd name="T7" fmla="*/ 4 h 82"/>
                <a:gd name="T8" fmla="*/ 15 w 21"/>
                <a:gd name="T9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2">
                  <a:moveTo>
                    <a:pt x="15" y="3"/>
                  </a:moveTo>
                  <a:cubicBezTo>
                    <a:pt x="6" y="27"/>
                    <a:pt x="6" y="53"/>
                    <a:pt x="0" y="78"/>
                  </a:cubicBezTo>
                  <a:cubicBezTo>
                    <a:pt x="0" y="81"/>
                    <a:pt x="4" y="82"/>
                    <a:pt x="5" y="79"/>
                  </a:cubicBezTo>
                  <a:cubicBezTo>
                    <a:pt x="11" y="55"/>
                    <a:pt x="11" y="28"/>
                    <a:pt x="19" y="4"/>
                  </a:cubicBezTo>
                  <a:cubicBezTo>
                    <a:pt x="21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419"/>
            <p:cNvSpPr/>
            <p:nvPr/>
          </p:nvSpPr>
          <p:spPr bwMode="auto">
            <a:xfrm>
              <a:off x="1401" y="2619"/>
              <a:ext cx="198" cy="50"/>
            </a:xfrm>
            <a:custGeom>
              <a:avLst/>
              <a:gdLst>
                <a:gd name="T0" fmla="*/ 2 w 84"/>
                <a:gd name="T1" fmla="*/ 5 h 21"/>
                <a:gd name="T2" fmla="*/ 42 w 84"/>
                <a:gd name="T3" fmla="*/ 12 h 21"/>
                <a:gd name="T4" fmla="*/ 66 w 84"/>
                <a:gd name="T5" fmla="*/ 15 h 21"/>
                <a:gd name="T6" fmla="*/ 79 w 84"/>
                <a:gd name="T7" fmla="*/ 18 h 21"/>
                <a:gd name="T8" fmla="*/ 83 w 84"/>
                <a:gd name="T9" fmla="*/ 16 h 21"/>
                <a:gd name="T10" fmla="*/ 74 w 84"/>
                <a:gd name="T11" fmla="*/ 12 h 21"/>
                <a:gd name="T12" fmla="*/ 50 w 84"/>
                <a:gd name="T13" fmla="*/ 8 h 21"/>
                <a:gd name="T14" fmla="*/ 4 w 84"/>
                <a:gd name="T15" fmla="*/ 1 h 21"/>
                <a:gd name="T16" fmla="*/ 2 w 8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">
                  <a:moveTo>
                    <a:pt x="2" y="5"/>
                  </a:moveTo>
                  <a:cubicBezTo>
                    <a:pt x="15" y="9"/>
                    <a:pt x="29" y="10"/>
                    <a:pt x="42" y="12"/>
                  </a:cubicBezTo>
                  <a:cubicBezTo>
                    <a:pt x="50" y="13"/>
                    <a:pt x="58" y="14"/>
                    <a:pt x="66" y="15"/>
                  </a:cubicBezTo>
                  <a:cubicBezTo>
                    <a:pt x="68" y="16"/>
                    <a:pt x="78" y="17"/>
                    <a:pt x="79" y="18"/>
                  </a:cubicBezTo>
                  <a:cubicBezTo>
                    <a:pt x="80" y="21"/>
                    <a:pt x="84" y="18"/>
                    <a:pt x="83" y="16"/>
                  </a:cubicBezTo>
                  <a:cubicBezTo>
                    <a:pt x="81" y="13"/>
                    <a:pt x="77" y="13"/>
                    <a:pt x="74" y="12"/>
                  </a:cubicBezTo>
                  <a:cubicBezTo>
                    <a:pt x="66" y="10"/>
                    <a:pt x="58" y="9"/>
                    <a:pt x="50" y="8"/>
                  </a:cubicBezTo>
                  <a:cubicBezTo>
                    <a:pt x="34" y="6"/>
                    <a:pt x="19" y="5"/>
                    <a:pt x="4" y="1"/>
                  </a:cubicBezTo>
                  <a:cubicBezTo>
                    <a:pt x="1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420"/>
            <p:cNvSpPr/>
            <p:nvPr/>
          </p:nvSpPr>
          <p:spPr bwMode="auto">
            <a:xfrm>
              <a:off x="1713" y="2628"/>
              <a:ext cx="33" cy="183"/>
            </a:xfrm>
            <a:custGeom>
              <a:avLst/>
              <a:gdLst>
                <a:gd name="T0" fmla="*/ 3 w 14"/>
                <a:gd name="T1" fmla="*/ 3 h 77"/>
                <a:gd name="T2" fmla="*/ 1 w 14"/>
                <a:gd name="T3" fmla="*/ 73 h 77"/>
                <a:gd name="T4" fmla="*/ 5 w 14"/>
                <a:gd name="T5" fmla="*/ 74 h 77"/>
                <a:gd name="T6" fmla="*/ 8 w 14"/>
                <a:gd name="T7" fmla="*/ 3 h 77"/>
                <a:gd name="T8" fmla="*/ 3 w 14"/>
                <a:gd name="T9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7">
                  <a:moveTo>
                    <a:pt x="3" y="3"/>
                  </a:moveTo>
                  <a:cubicBezTo>
                    <a:pt x="2" y="26"/>
                    <a:pt x="9" y="51"/>
                    <a:pt x="1" y="73"/>
                  </a:cubicBezTo>
                  <a:cubicBezTo>
                    <a:pt x="0" y="76"/>
                    <a:pt x="4" y="77"/>
                    <a:pt x="5" y="74"/>
                  </a:cubicBezTo>
                  <a:cubicBezTo>
                    <a:pt x="14" y="52"/>
                    <a:pt x="6" y="26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421"/>
            <p:cNvSpPr/>
            <p:nvPr/>
          </p:nvSpPr>
          <p:spPr bwMode="auto">
            <a:xfrm>
              <a:off x="1642" y="2685"/>
              <a:ext cx="163" cy="64"/>
            </a:xfrm>
            <a:custGeom>
              <a:avLst/>
              <a:gdLst>
                <a:gd name="T0" fmla="*/ 3 w 69"/>
                <a:gd name="T1" fmla="*/ 6 h 27"/>
                <a:gd name="T2" fmla="*/ 64 w 69"/>
                <a:gd name="T3" fmla="*/ 26 h 27"/>
                <a:gd name="T4" fmla="*/ 67 w 69"/>
                <a:gd name="T5" fmla="*/ 26 h 27"/>
                <a:gd name="T6" fmla="*/ 67 w 69"/>
                <a:gd name="T7" fmla="*/ 26 h 27"/>
                <a:gd name="T8" fmla="*/ 67 w 69"/>
                <a:gd name="T9" fmla="*/ 22 h 27"/>
                <a:gd name="T10" fmla="*/ 64 w 69"/>
                <a:gd name="T11" fmla="*/ 20 h 27"/>
                <a:gd name="T12" fmla="*/ 61 w 69"/>
                <a:gd name="T13" fmla="*/ 24 h 27"/>
                <a:gd name="T14" fmla="*/ 65 w 69"/>
                <a:gd name="T15" fmla="*/ 26 h 27"/>
                <a:gd name="T16" fmla="*/ 65 w 69"/>
                <a:gd name="T17" fmla="*/ 22 h 27"/>
                <a:gd name="T18" fmla="*/ 55 w 69"/>
                <a:gd name="T19" fmla="*/ 14 h 27"/>
                <a:gd name="T20" fmla="*/ 40 w 69"/>
                <a:gd name="T21" fmla="*/ 9 h 27"/>
                <a:gd name="T22" fmla="*/ 4 w 69"/>
                <a:gd name="T23" fmla="*/ 1 h 27"/>
                <a:gd name="T24" fmla="*/ 3 w 69"/>
                <a:gd name="T2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7">
                  <a:moveTo>
                    <a:pt x="3" y="6"/>
                  </a:moveTo>
                  <a:cubicBezTo>
                    <a:pt x="23" y="11"/>
                    <a:pt x="47" y="12"/>
                    <a:pt x="64" y="26"/>
                  </a:cubicBezTo>
                  <a:cubicBezTo>
                    <a:pt x="65" y="27"/>
                    <a:pt x="66" y="27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5"/>
                    <a:pt x="69" y="23"/>
                    <a:pt x="67" y="22"/>
                  </a:cubicBezTo>
                  <a:cubicBezTo>
                    <a:pt x="66" y="21"/>
                    <a:pt x="65" y="21"/>
                    <a:pt x="64" y="20"/>
                  </a:cubicBezTo>
                  <a:cubicBezTo>
                    <a:pt x="61" y="18"/>
                    <a:pt x="59" y="22"/>
                    <a:pt x="61" y="24"/>
                  </a:cubicBezTo>
                  <a:cubicBezTo>
                    <a:pt x="62" y="25"/>
                    <a:pt x="64" y="25"/>
                    <a:pt x="65" y="26"/>
                  </a:cubicBezTo>
                  <a:cubicBezTo>
                    <a:pt x="65" y="25"/>
                    <a:pt x="65" y="23"/>
                    <a:pt x="65" y="22"/>
                  </a:cubicBezTo>
                  <a:cubicBezTo>
                    <a:pt x="67" y="21"/>
                    <a:pt x="56" y="15"/>
                    <a:pt x="55" y="14"/>
                  </a:cubicBezTo>
                  <a:cubicBezTo>
                    <a:pt x="50" y="12"/>
                    <a:pt x="45" y="11"/>
                    <a:pt x="40" y="9"/>
                  </a:cubicBezTo>
                  <a:cubicBezTo>
                    <a:pt x="28" y="6"/>
                    <a:pt x="16" y="4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423"/>
            <p:cNvSpPr/>
            <p:nvPr/>
          </p:nvSpPr>
          <p:spPr bwMode="auto">
            <a:xfrm>
              <a:off x="603" y="2396"/>
              <a:ext cx="880" cy="939"/>
            </a:xfrm>
            <a:custGeom>
              <a:avLst/>
              <a:gdLst>
                <a:gd name="T0" fmla="*/ 188 w 372"/>
                <a:gd name="T1" fmla="*/ 2 h 396"/>
                <a:gd name="T2" fmla="*/ 136 w 372"/>
                <a:gd name="T3" fmla="*/ 14 h 396"/>
                <a:gd name="T4" fmla="*/ 112 w 372"/>
                <a:gd name="T5" fmla="*/ 26 h 396"/>
                <a:gd name="T6" fmla="*/ 57 w 372"/>
                <a:gd name="T7" fmla="*/ 55 h 396"/>
                <a:gd name="T8" fmla="*/ 1 w 372"/>
                <a:gd name="T9" fmla="*/ 96 h 396"/>
                <a:gd name="T10" fmla="*/ 0 w 372"/>
                <a:gd name="T11" fmla="*/ 99 h 396"/>
                <a:gd name="T12" fmla="*/ 93 w 372"/>
                <a:gd name="T13" fmla="*/ 238 h 396"/>
                <a:gd name="T14" fmla="*/ 171 w 372"/>
                <a:gd name="T15" fmla="*/ 394 h 396"/>
                <a:gd name="T16" fmla="*/ 175 w 372"/>
                <a:gd name="T17" fmla="*/ 394 h 396"/>
                <a:gd name="T18" fmla="*/ 259 w 372"/>
                <a:gd name="T19" fmla="*/ 318 h 396"/>
                <a:gd name="T20" fmla="*/ 369 w 372"/>
                <a:gd name="T21" fmla="*/ 287 h 396"/>
                <a:gd name="T22" fmla="*/ 372 w 372"/>
                <a:gd name="T23" fmla="*/ 284 h 396"/>
                <a:gd name="T24" fmla="*/ 190 w 372"/>
                <a:gd name="T25" fmla="*/ 3 h 396"/>
                <a:gd name="T26" fmla="*/ 187 w 372"/>
                <a:gd name="T27" fmla="*/ 6 h 396"/>
                <a:gd name="T28" fmla="*/ 367 w 372"/>
                <a:gd name="T29" fmla="*/ 286 h 396"/>
                <a:gd name="T30" fmla="*/ 369 w 372"/>
                <a:gd name="T31" fmla="*/ 283 h 396"/>
                <a:gd name="T32" fmla="*/ 259 w 372"/>
                <a:gd name="T33" fmla="*/ 312 h 396"/>
                <a:gd name="T34" fmla="*/ 171 w 372"/>
                <a:gd name="T35" fmla="*/ 392 h 396"/>
                <a:gd name="T36" fmla="*/ 175 w 372"/>
                <a:gd name="T37" fmla="*/ 392 h 396"/>
                <a:gd name="T38" fmla="*/ 104 w 372"/>
                <a:gd name="T39" fmla="*/ 248 h 396"/>
                <a:gd name="T40" fmla="*/ 20 w 372"/>
                <a:gd name="T41" fmla="*/ 120 h 396"/>
                <a:gd name="T42" fmla="*/ 10 w 372"/>
                <a:gd name="T43" fmla="*/ 105 h 396"/>
                <a:gd name="T44" fmla="*/ 12 w 372"/>
                <a:gd name="T45" fmla="*/ 93 h 396"/>
                <a:gd name="T46" fmla="*/ 45 w 372"/>
                <a:gd name="T47" fmla="*/ 68 h 396"/>
                <a:gd name="T48" fmla="*/ 109 w 372"/>
                <a:gd name="T49" fmla="*/ 33 h 396"/>
                <a:gd name="T50" fmla="*/ 133 w 372"/>
                <a:gd name="T51" fmla="*/ 20 h 396"/>
                <a:gd name="T52" fmla="*/ 189 w 372"/>
                <a:gd name="T53" fmla="*/ 7 h 396"/>
                <a:gd name="T54" fmla="*/ 188 w 372"/>
                <a:gd name="T5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2" h="396">
                  <a:moveTo>
                    <a:pt x="188" y="2"/>
                  </a:moveTo>
                  <a:cubicBezTo>
                    <a:pt x="170" y="5"/>
                    <a:pt x="153" y="8"/>
                    <a:pt x="136" y="14"/>
                  </a:cubicBezTo>
                  <a:cubicBezTo>
                    <a:pt x="127" y="18"/>
                    <a:pt x="120" y="22"/>
                    <a:pt x="112" y="26"/>
                  </a:cubicBezTo>
                  <a:cubicBezTo>
                    <a:pt x="93" y="36"/>
                    <a:pt x="75" y="44"/>
                    <a:pt x="57" y="55"/>
                  </a:cubicBezTo>
                  <a:cubicBezTo>
                    <a:pt x="37" y="67"/>
                    <a:pt x="18" y="81"/>
                    <a:pt x="1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31" y="146"/>
                    <a:pt x="65" y="190"/>
                    <a:pt x="93" y="238"/>
                  </a:cubicBezTo>
                  <a:cubicBezTo>
                    <a:pt x="122" y="289"/>
                    <a:pt x="146" y="342"/>
                    <a:pt x="171" y="394"/>
                  </a:cubicBezTo>
                  <a:cubicBezTo>
                    <a:pt x="172" y="396"/>
                    <a:pt x="174" y="396"/>
                    <a:pt x="175" y="394"/>
                  </a:cubicBezTo>
                  <a:cubicBezTo>
                    <a:pt x="194" y="361"/>
                    <a:pt x="226" y="337"/>
                    <a:pt x="259" y="318"/>
                  </a:cubicBezTo>
                  <a:cubicBezTo>
                    <a:pt x="292" y="299"/>
                    <a:pt x="331" y="284"/>
                    <a:pt x="369" y="287"/>
                  </a:cubicBezTo>
                  <a:cubicBezTo>
                    <a:pt x="371" y="287"/>
                    <a:pt x="372" y="286"/>
                    <a:pt x="372" y="284"/>
                  </a:cubicBezTo>
                  <a:cubicBezTo>
                    <a:pt x="340" y="176"/>
                    <a:pt x="260" y="88"/>
                    <a:pt x="190" y="3"/>
                  </a:cubicBezTo>
                  <a:cubicBezTo>
                    <a:pt x="188" y="0"/>
                    <a:pt x="185" y="4"/>
                    <a:pt x="187" y="6"/>
                  </a:cubicBezTo>
                  <a:cubicBezTo>
                    <a:pt x="256" y="91"/>
                    <a:pt x="336" y="178"/>
                    <a:pt x="367" y="286"/>
                  </a:cubicBezTo>
                  <a:cubicBezTo>
                    <a:pt x="368" y="285"/>
                    <a:pt x="369" y="284"/>
                    <a:pt x="369" y="283"/>
                  </a:cubicBezTo>
                  <a:cubicBezTo>
                    <a:pt x="331" y="280"/>
                    <a:pt x="292" y="294"/>
                    <a:pt x="259" y="312"/>
                  </a:cubicBezTo>
                  <a:cubicBezTo>
                    <a:pt x="224" y="331"/>
                    <a:pt x="191" y="358"/>
                    <a:pt x="171" y="392"/>
                  </a:cubicBezTo>
                  <a:cubicBezTo>
                    <a:pt x="172" y="392"/>
                    <a:pt x="174" y="392"/>
                    <a:pt x="175" y="392"/>
                  </a:cubicBezTo>
                  <a:cubicBezTo>
                    <a:pt x="152" y="344"/>
                    <a:pt x="129" y="295"/>
                    <a:pt x="104" y="248"/>
                  </a:cubicBezTo>
                  <a:cubicBezTo>
                    <a:pt x="79" y="204"/>
                    <a:pt x="49" y="162"/>
                    <a:pt x="20" y="120"/>
                  </a:cubicBezTo>
                  <a:cubicBezTo>
                    <a:pt x="17" y="115"/>
                    <a:pt x="14" y="110"/>
                    <a:pt x="10" y="105"/>
                  </a:cubicBezTo>
                  <a:cubicBezTo>
                    <a:pt x="6" y="99"/>
                    <a:pt x="6" y="98"/>
                    <a:pt x="12" y="93"/>
                  </a:cubicBezTo>
                  <a:cubicBezTo>
                    <a:pt x="22" y="84"/>
                    <a:pt x="33" y="76"/>
                    <a:pt x="45" y="68"/>
                  </a:cubicBezTo>
                  <a:cubicBezTo>
                    <a:pt x="65" y="54"/>
                    <a:pt x="87" y="43"/>
                    <a:pt x="109" y="33"/>
                  </a:cubicBezTo>
                  <a:cubicBezTo>
                    <a:pt x="118" y="29"/>
                    <a:pt x="125" y="24"/>
                    <a:pt x="133" y="20"/>
                  </a:cubicBezTo>
                  <a:cubicBezTo>
                    <a:pt x="151" y="13"/>
                    <a:pt x="170" y="10"/>
                    <a:pt x="189" y="7"/>
                  </a:cubicBezTo>
                  <a:cubicBezTo>
                    <a:pt x="192" y="6"/>
                    <a:pt x="191" y="2"/>
                    <a:pt x="18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424"/>
            <p:cNvSpPr/>
            <p:nvPr/>
          </p:nvSpPr>
          <p:spPr bwMode="auto">
            <a:xfrm>
              <a:off x="750" y="2467"/>
              <a:ext cx="404" cy="353"/>
            </a:xfrm>
            <a:custGeom>
              <a:avLst/>
              <a:gdLst>
                <a:gd name="T0" fmla="*/ 2 w 171"/>
                <a:gd name="T1" fmla="*/ 84 h 149"/>
                <a:gd name="T2" fmla="*/ 65 w 171"/>
                <a:gd name="T3" fmla="*/ 135 h 149"/>
                <a:gd name="T4" fmla="*/ 106 w 171"/>
                <a:gd name="T5" fmla="*/ 102 h 149"/>
                <a:gd name="T6" fmla="*/ 169 w 171"/>
                <a:gd name="T7" fmla="*/ 69 h 149"/>
                <a:gd name="T8" fmla="*/ 170 w 171"/>
                <a:gd name="T9" fmla="*/ 65 h 149"/>
                <a:gd name="T10" fmla="*/ 148 w 171"/>
                <a:gd name="T11" fmla="*/ 27 h 149"/>
                <a:gd name="T12" fmla="*/ 134 w 171"/>
                <a:gd name="T13" fmla="*/ 7 h 149"/>
                <a:gd name="T14" fmla="*/ 98 w 171"/>
                <a:gd name="T15" fmla="*/ 14 h 149"/>
                <a:gd name="T16" fmla="*/ 43 w 171"/>
                <a:gd name="T17" fmla="*/ 40 h 149"/>
                <a:gd name="T18" fmla="*/ 2 w 171"/>
                <a:gd name="T19" fmla="*/ 77 h 149"/>
                <a:gd name="T20" fmla="*/ 6 w 171"/>
                <a:gd name="T21" fmla="*/ 79 h 149"/>
                <a:gd name="T22" fmla="*/ 43 w 171"/>
                <a:gd name="T23" fmla="*/ 45 h 149"/>
                <a:gd name="T24" fmla="*/ 92 w 171"/>
                <a:gd name="T25" fmla="*/ 21 h 149"/>
                <a:gd name="T26" fmla="*/ 133 w 171"/>
                <a:gd name="T27" fmla="*/ 13 h 149"/>
                <a:gd name="T28" fmla="*/ 167 w 171"/>
                <a:gd name="T29" fmla="*/ 68 h 149"/>
                <a:gd name="T30" fmla="*/ 167 w 171"/>
                <a:gd name="T31" fmla="*/ 65 h 149"/>
                <a:gd name="T32" fmla="*/ 138 w 171"/>
                <a:gd name="T33" fmla="*/ 79 h 149"/>
                <a:gd name="T34" fmla="*/ 112 w 171"/>
                <a:gd name="T35" fmla="*/ 92 h 149"/>
                <a:gd name="T36" fmla="*/ 74 w 171"/>
                <a:gd name="T37" fmla="*/ 123 h 149"/>
                <a:gd name="T38" fmla="*/ 56 w 171"/>
                <a:gd name="T39" fmla="*/ 133 h 149"/>
                <a:gd name="T40" fmla="*/ 34 w 171"/>
                <a:gd name="T41" fmla="*/ 123 h 149"/>
                <a:gd name="T42" fmla="*/ 6 w 171"/>
                <a:gd name="T43" fmla="*/ 82 h 149"/>
                <a:gd name="T44" fmla="*/ 2 w 171"/>
                <a:gd name="T45" fmla="*/ 8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49">
                  <a:moveTo>
                    <a:pt x="2" y="84"/>
                  </a:moveTo>
                  <a:cubicBezTo>
                    <a:pt x="14" y="106"/>
                    <a:pt x="34" y="149"/>
                    <a:pt x="65" y="135"/>
                  </a:cubicBezTo>
                  <a:cubicBezTo>
                    <a:pt x="80" y="127"/>
                    <a:pt x="93" y="113"/>
                    <a:pt x="106" y="102"/>
                  </a:cubicBezTo>
                  <a:cubicBezTo>
                    <a:pt x="125" y="87"/>
                    <a:pt x="148" y="80"/>
                    <a:pt x="169" y="69"/>
                  </a:cubicBezTo>
                  <a:cubicBezTo>
                    <a:pt x="171" y="68"/>
                    <a:pt x="171" y="66"/>
                    <a:pt x="170" y="65"/>
                  </a:cubicBezTo>
                  <a:cubicBezTo>
                    <a:pt x="160" y="54"/>
                    <a:pt x="155" y="40"/>
                    <a:pt x="148" y="27"/>
                  </a:cubicBezTo>
                  <a:cubicBezTo>
                    <a:pt x="145" y="20"/>
                    <a:pt x="140" y="11"/>
                    <a:pt x="134" y="7"/>
                  </a:cubicBezTo>
                  <a:cubicBezTo>
                    <a:pt x="123" y="0"/>
                    <a:pt x="108" y="9"/>
                    <a:pt x="98" y="14"/>
                  </a:cubicBezTo>
                  <a:cubicBezTo>
                    <a:pt x="79" y="22"/>
                    <a:pt x="60" y="30"/>
                    <a:pt x="43" y="40"/>
                  </a:cubicBezTo>
                  <a:cubicBezTo>
                    <a:pt x="27" y="49"/>
                    <a:pt x="10" y="60"/>
                    <a:pt x="2" y="77"/>
                  </a:cubicBezTo>
                  <a:cubicBezTo>
                    <a:pt x="0" y="80"/>
                    <a:pt x="4" y="82"/>
                    <a:pt x="6" y="79"/>
                  </a:cubicBezTo>
                  <a:cubicBezTo>
                    <a:pt x="13" y="64"/>
                    <a:pt x="28" y="54"/>
                    <a:pt x="43" y="45"/>
                  </a:cubicBezTo>
                  <a:cubicBezTo>
                    <a:pt x="58" y="36"/>
                    <a:pt x="75" y="28"/>
                    <a:pt x="92" y="21"/>
                  </a:cubicBezTo>
                  <a:cubicBezTo>
                    <a:pt x="102" y="17"/>
                    <a:pt x="123" y="3"/>
                    <a:pt x="133" y="13"/>
                  </a:cubicBezTo>
                  <a:cubicBezTo>
                    <a:pt x="149" y="28"/>
                    <a:pt x="153" y="52"/>
                    <a:pt x="167" y="68"/>
                  </a:cubicBezTo>
                  <a:cubicBezTo>
                    <a:pt x="167" y="67"/>
                    <a:pt x="167" y="66"/>
                    <a:pt x="167" y="65"/>
                  </a:cubicBezTo>
                  <a:cubicBezTo>
                    <a:pt x="157" y="70"/>
                    <a:pt x="148" y="75"/>
                    <a:pt x="138" y="79"/>
                  </a:cubicBezTo>
                  <a:cubicBezTo>
                    <a:pt x="129" y="83"/>
                    <a:pt x="120" y="86"/>
                    <a:pt x="112" y="92"/>
                  </a:cubicBezTo>
                  <a:cubicBezTo>
                    <a:pt x="99" y="101"/>
                    <a:pt x="87" y="113"/>
                    <a:pt x="74" y="123"/>
                  </a:cubicBezTo>
                  <a:cubicBezTo>
                    <a:pt x="68" y="127"/>
                    <a:pt x="62" y="131"/>
                    <a:pt x="56" y="133"/>
                  </a:cubicBezTo>
                  <a:cubicBezTo>
                    <a:pt x="47" y="136"/>
                    <a:pt x="39" y="129"/>
                    <a:pt x="34" y="123"/>
                  </a:cubicBezTo>
                  <a:cubicBezTo>
                    <a:pt x="22" y="112"/>
                    <a:pt x="14" y="96"/>
                    <a:pt x="6" y="82"/>
                  </a:cubicBezTo>
                  <a:cubicBezTo>
                    <a:pt x="5" y="79"/>
                    <a:pt x="1" y="82"/>
                    <a:pt x="2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425"/>
            <p:cNvSpPr/>
            <p:nvPr/>
          </p:nvSpPr>
          <p:spPr bwMode="auto">
            <a:xfrm>
              <a:off x="757" y="2495"/>
              <a:ext cx="355" cy="283"/>
            </a:xfrm>
            <a:custGeom>
              <a:avLst/>
              <a:gdLst>
                <a:gd name="T0" fmla="*/ 23 w 150"/>
                <a:gd name="T1" fmla="*/ 105 h 119"/>
                <a:gd name="T2" fmla="*/ 20 w 150"/>
                <a:gd name="T3" fmla="*/ 51 h 119"/>
                <a:gd name="T4" fmla="*/ 42 w 150"/>
                <a:gd name="T5" fmla="*/ 117 h 119"/>
                <a:gd name="T6" fmla="*/ 25 w 150"/>
                <a:gd name="T7" fmla="*/ 46 h 119"/>
                <a:gd name="T8" fmla="*/ 69 w 150"/>
                <a:gd name="T9" fmla="*/ 107 h 119"/>
                <a:gd name="T10" fmla="*/ 40 w 150"/>
                <a:gd name="T11" fmla="*/ 33 h 119"/>
                <a:gd name="T12" fmla="*/ 82 w 150"/>
                <a:gd name="T13" fmla="*/ 91 h 119"/>
                <a:gd name="T14" fmla="*/ 56 w 150"/>
                <a:gd name="T15" fmla="*/ 30 h 119"/>
                <a:gd name="T16" fmla="*/ 92 w 150"/>
                <a:gd name="T17" fmla="*/ 79 h 119"/>
                <a:gd name="T18" fmla="*/ 63 w 150"/>
                <a:gd name="T19" fmla="*/ 20 h 119"/>
                <a:gd name="T20" fmla="*/ 103 w 150"/>
                <a:gd name="T21" fmla="*/ 73 h 119"/>
                <a:gd name="T22" fmla="*/ 82 w 150"/>
                <a:gd name="T23" fmla="*/ 18 h 119"/>
                <a:gd name="T24" fmla="*/ 117 w 150"/>
                <a:gd name="T25" fmla="*/ 71 h 119"/>
                <a:gd name="T26" fmla="*/ 100 w 150"/>
                <a:gd name="T27" fmla="*/ 13 h 119"/>
                <a:gd name="T28" fmla="*/ 136 w 150"/>
                <a:gd name="T29" fmla="*/ 66 h 119"/>
                <a:gd name="T30" fmla="*/ 104 w 150"/>
                <a:gd name="T31" fmla="*/ 2 h 119"/>
                <a:gd name="T32" fmla="*/ 144 w 150"/>
                <a:gd name="T33" fmla="*/ 57 h 119"/>
                <a:gd name="T34" fmla="*/ 124 w 150"/>
                <a:gd name="T35" fmla="*/ 5 h 119"/>
                <a:gd name="T36" fmla="*/ 138 w 150"/>
                <a:gd name="T37" fmla="*/ 33 h 119"/>
                <a:gd name="T38" fmla="*/ 123 w 150"/>
                <a:gd name="T39" fmla="*/ 4 h 119"/>
                <a:gd name="T40" fmla="*/ 143 w 150"/>
                <a:gd name="T41" fmla="*/ 55 h 119"/>
                <a:gd name="T42" fmla="*/ 104 w 150"/>
                <a:gd name="T43" fmla="*/ 2 h 119"/>
                <a:gd name="T44" fmla="*/ 135 w 150"/>
                <a:gd name="T45" fmla="*/ 63 h 119"/>
                <a:gd name="T46" fmla="*/ 100 w 150"/>
                <a:gd name="T47" fmla="*/ 13 h 119"/>
                <a:gd name="T48" fmla="*/ 116 w 150"/>
                <a:gd name="T49" fmla="*/ 68 h 119"/>
                <a:gd name="T50" fmla="*/ 82 w 150"/>
                <a:gd name="T51" fmla="*/ 18 h 119"/>
                <a:gd name="T52" fmla="*/ 102 w 150"/>
                <a:gd name="T53" fmla="*/ 71 h 119"/>
                <a:gd name="T54" fmla="*/ 64 w 150"/>
                <a:gd name="T55" fmla="*/ 21 h 119"/>
                <a:gd name="T56" fmla="*/ 90 w 150"/>
                <a:gd name="T57" fmla="*/ 76 h 119"/>
                <a:gd name="T58" fmla="*/ 56 w 150"/>
                <a:gd name="T59" fmla="*/ 31 h 119"/>
                <a:gd name="T60" fmla="*/ 80 w 150"/>
                <a:gd name="T61" fmla="*/ 89 h 119"/>
                <a:gd name="T62" fmla="*/ 40 w 150"/>
                <a:gd name="T63" fmla="*/ 33 h 119"/>
                <a:gd name="T64" fmla="*/ 66 w 150"/>
                <a:gd name="T65" fmla="*/ 104 h 119"/>
                <a:gd name="T66" fmla="*/ 42 w 150"/>
                <a:gd name="T67" fmla="*/ 74 h 119"/>
                <a:gd name="T68" fmla="*/ 19 w 150"/>
                <a:gd name="T69" fmla="*/ 47 h 119"/>
                <a:gd name="T70" fmla="*/ 47 w 150"/>
                <a:gd name="T71" fmla="*/ 112 h 119"/>
                <a:gd name="T72" fmla="*/ 13 w 150"/>
                <a:gd name="T73" fmla="*/ 51 h 119"/>
                <a:gd name="T74" fmla="*/ 28 w 150"/>
                <a:gd name="T75" fmla="*/ 102 h 119"/>
                <a:gd name="T76" fmla="*/ 1 w 150"/>
                <a:gd name="T7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19">
                  <a:moveTo>
                    <a:pt x="1" y="59"/>
                  </a:moveTo>
                  <a:cubicBezTo>
                    <a:pt x="5" y="75"/>
                    <a:pt x="15" y="90"/>
                    <a:pt x="23" y="105"/>
                  </a:cubicBezTo>
                  <a:cubicBezTo>
                    <a:pt x="25" y="108"/>
                    <a:pt x="30" y="106"/>
                    <a:pt x="29" y="103"/>
                  </a:cubicBezTo>
                  <a:cubicBezTo>
                    <a:pt x="22" y="86"/>
                    <a:pt x="19" y="68"/>
                    <a:pt x="20" y="51"/>
                  </a:cubicBezTo>
                  <a:cubicBezTo>
                    <a:pt x="18" y="51"/>
                    <a:pt x="15" y="51"/>
                    <a:pt x="13" y="51"/>
                  </a:cubicBezTo>
                  <a:cubicBezTo>
                    <a:pt x="21" y="74"/>
                    <a:pt x="25" y="99"/>
                    <a:pt x="42" y="117"/>
                  </a:cubicBezTo>
                  <a:cubicBezTo>
                    <a:pt x="44" y="119"/>
                    <a:pt x="48" y="116"/>
                    <a:pt x="47" y="114"/>
                  </a:cubicBezTo>
                  <a:cubicBezTo>
                    <a:pt x="43" y="90"/>
                    <a:pt x="29" y="69"/>
                    <a:pt x="25" y="46"/>
                  </a:cubicBezTo>
                  <a:cubicBezTo>
                    <a:pt x="23" y="47"/>
                    <a:pt x="21" y="48"/>
                    <a:pt x="19" y="49"/>
                  </a:cubicBezTo>
                  <a:cubicBezTo>
                    <a:pt x="34" y="66"/>
                    <a:pt x="42" y="107"/>
                    <a:pt x="69" y="107"/>
                  </a:cubicBezTo>
                  <a:cubicBezTo>
                    <a:pt x="71" y="107"/>
                    <a:pt x="72" y="105"/>
                    <a:pt x="72" y="104"/>
                  </a:cubicBezTo>
                  <a:cubicBezTo>
                    <a:pt x="73" y="76"/>
                    <a:pt x="51" y="56"/>
                    <a:pt x="40" y="33"/>
                  </a:cubicBezTo>
                  <a:cubicBezTo>
                    <a:pt x="38" y="34"/>
                    <a:pt x="36" y="35"/>
                    <a:pt x="34" y="36"/>
                  </a:cubicBezTo>
                  <a:cubicBezTo>
                    <a:pt x="47" y="56"/>
                    <a:pt x="59" y="82"/>
                    <a:pt x="82" y="91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6"/>
                    <a:pt x="69" y="47"/>
                    <a:pt x="56" y="30"/>
                  </a:cubicBezTo>
                  <a:cubicBezTo>
                    <a:pt x="53" y="27"/>
                    <a:pt x="49" y="31"/>
                    <a:pt x="51" y="34"/>
                  </a:cubicBezTo>
                  <a:cubicBezTo>
                    <a:pt x="59" y="53"/>
                    <a:pt x="72" y="73"/>
                    <a:pt x="92" y="79"/>
                  </a:cubicBezTo>
                  <a:cubicBezTo>
                    <a:pt x="94" y="79"/>
                    <a:pt x="97" y="78"/>
                    <a:pt x="96" y="76"/>
                  </a:cubicBezTo>
                  <a:cubicBezTo>
                    <a:pt x="93" y="54"/>
                    <a:pt x="78" y="36"/>
                    <a:pt x="63" y="20"/>
                  </a:cubicBezTo>
                  <a:cubicBezTo>
                    <a:pt x="61" y="18"/>
                    <a:pt x="56" y="21"/>
                    <a:pt x="58" y="24"/>
                  </a:cubicBezTo>
                  <a:cubicBezTo>
                    <a:pt x="72" y="41"/>
                    <a:pt x="82" y="64"/>
                    <a:pt x="103" y="73"/>
                  </a:cubicBezTo>
                  <a:cubicBezTo>
                    <a:pt x="105" y="74"/>
                    <a:pt x="108" y="73"/>
                    <a:pt x="108" y="71"/>
                  </a:cubicBezTo>
                  <a:cubicBezTo>
                    <a:pt x="106" y="50"/>
                    <a:pt x="93" y="34"/>
                    <a:pt x="82" y="18"/>
                  </a:cubicBezTo>
                  <a:cubicBezTo>
                    <a:pt x="80" y="15"/>
                    <a:pt x="74" y="18"/>
                    <a:pt x="76" y="21"/>
                  </a:cubicBezTo>
                  <a:cubicBezTo>
                    <a:pt x="87" y="40"/>
                    <a:pt x="99" y="59"/>
                    <a:pt x="117" y="71"/>
                  </a:cubicBezTo>
                  <a:cubicBezTo>
                    <a:pt x="119" y="72"/>
                    <a:pt x="122" y="70"/>
                    <a:pt x="122" y="68"/>
                  </a:cubicBezTo>
                  <a:cubicBezTo>
                    <a:pt x="121" y="48"/>
                    <a:pt x="110" y="31"/>
                    <a:pt x="100" y="13"/>
                  </a:cubicBezTo>
                  <a:cubicBezTo>
                    <a:pt x="99" y="15"/>
                    <a:pt x="97" y="16"/>
                    <a:pt x="95" y="17"/>
                  </a:cubicBezTo>
                  <a:cubicBezTo>
                    <a:pt x="105" y="35"/>
                    <a:pt x="118" y="54"/>
                    <a:pt x="136" y="66"/>
                  </a:cubicBezTo>
                  <a:cubicBezTo>
                    <a:pt x="138" y="67"/>
                    <a:pt x="141" y="66"/>
                    <a:pt x="141" y="63"/>
                  </a:cubicBezTo>
                  <a:cubicBezTo>
                    <a:pt x="139" y="39"/>
                    <a:pt x="120" y="20"/>
                    <a:pt x="104" y="2"/>
                  </a:cubicBezTo>
                  <a:cubicBezTo>
                    <a:pt x="103" y="4"/>
                    <a:pt x="101" y="5"/>
                    <a:pt x="100" y="7"/>
                  </a:cubicBezTo>
                  <a:cubicBezTo>
                    <a:pt x="116" y="22"/>
                    <a:pt x="128" y="41"/>
                    <a:pt x="144" y="57"/>
                  </a:cubicBezTo>
                  <a:cubicBezTo>
                    <a:pt x="146" y="59"/>
                    <a:pt x="150" y="57"/>
                    <a:pt x="149" y="54"/>
                  </a:cubicBezTo>
                  <a:cubicBezTo>
                    <a:pt x="144" y="36"/>
                    <a:pt x="135" y="20"/>
                    <a:pt x="124" y="5"/>
                  </a:cubicBezTo>
                  <a:cubicBezTo>
                    <a:pt x="123" y="6"/>
                    <a:pt x="121" y="8"/>
                    <a:pt x="120" y="9"/>
                  </a:cubicBezTo>
                  <a:cubicBezTo>
                    <a:pt x="129" y="15"/>
                    <a:pt x="135" y="23"/>
                    <a:pt x="138" y="33"/>
                  </a:cubicBezTo>
                  <a:cubicBezTo>
                    <a:pt x="140" y="37"/>
                    <a:pt x="146" y="35"/>
                    <a:pt x="145" y="31"/>
                  </a:cubicBezTo>
                  <a:cubicBezTo>
                    <a:pt x="141" y="20"/>
                    <a:pt x="134" y="10"/>
                    <a:pt x="123" y="4"/>
                  </a:cubicBezTo>
                  <a:cubicBezTo>
                    <a:pt x="121" y="2"/>
                    <a:pt x="117" y="5"/>
                    <a:pt x="119" y="8"/>
                  </a:cubicBezTo>
                  <a:cubicBezTo>
                    <a:pt x="129" y="23"/>
                    <a:pt x="138" y="38"/>
                    <a:pt x="143" y="55"/>
                  </a:cubicBezTo>
                  <a:cubicBezTo>
                    <a:pt x="145" y="54"/>
                    <a:pt x="147" y="53"/>
                    <a:pt x="148" y="52"/>
                  </a:cubicBezTo>
                  <a:cubicBezTo>
                    <a:pt x="133" y="36"/>
                    <a:pt x="121" y="17"/>
                    <a:pt x="104" y="2"/>
                  </a:cubicBezTo>
                  <a:cubicBezTo>
                    <a:pt x="101" y="0"/>
                    <a:pt x="97" y="4"/>
                    <a:pt x="100" y="7"/>
                  </a:cubicBezTo>
                  <a:cubicBezTo>
                    <a:pt x="114" y="23"/>
                    <a:pt x="133" y="41"/>
                    <a:pt x="135" y="63"/>
                  </a:cubicBezTo>
                  <a:cubicBezTo>
                    <a:pt x="136" y="62"/>
                    <a:pt x="138" y="61"/>
                    <a:pt x="139" y="61"/>
                  </a:cubicBezTo>
                  <a:cubicBezTo>
                    <a:pt x="122" y="49"/>
                    <a:pt x="110" y="31"/>
                    <a:pt x="100" y="13"/>
                  </a:cubicBezTo>
                  <a:cubicBezTo>
                    <a:pt x="99" y="10"/>
                    <a:pt x="93" y="13"/>
                    <a:pt x="95" y="17"/>
                  </a:cubicBezTo>
                  <a:cubicBezTo>
                    <a:pt x="104" y="33"/>
                    <a:pt x="115" y="49"/>
                    <a:pt x="116" y="68"/>
                  </a:cubicBezTo>
                  <a:cubicBezTo>
                    <a:pt x="118" y="67"/>
                    <a:pt x="119" y="66"/>
                    <a:pt x="121" y="65"/>
                  </a:cubicBezTo>
                  <a:cubicBezTo>
                    <a:pt x="103" y="54"/>
                    <a:pt x="91" y="36"/>
                    <a:pt x="82" y="18"/>
                  </a:cubicBezTo>
                  <a:cubicBezTo>
                    <a:pt x="80" y="19"/>
                    <a:pt x="78" y="20"/>
                    <a:pt x="76" y="21"/>
                  </a:cubicBezTo>
                  <a:cubicBezTo>
                    <a:pt x="87" y="36"/>
                    <a:pt x="100" y="52"/>
                    <a:pt x="102" y="71"/>
                  </a:cubicBezTo>
                  <a:cubicBezTo>
                    <a:pt x="103" y="70"/>
                    <a:pt x="105" y="69"/>
                    <a:pt x="106" y="68"/>
                  </a:cubicBezTo>
                  <a:cubicBezTo>
                    <a:pt x="86" y="59"/>
                    <a:pt x="76" y="37"/>
                    <a:pt x="64" y="21"/>
                  </a:cubicBezTo>
                  <a:cubicBezTo>
                    <a:pt x="62" y="22"/>
                    <a:pt x="61" y="23"/>
                    <a:pt x="59" y="25"/>
                  </a:cubicBezTo>
                  <a:cubicBezTo>
                    <a:pt x="72" y="39"/>
                    <a:pt x="87" y="56"/>
                    <a:pt x="90" y="76"/>
                  </a:cubicBezTo>
                  <a:cubicBezTo>
                    <a:pt x="91" y="75"/>
                    <a:pt x="93" y="74"/>
                    <a:pt x="94" y="73"/>
                  </a:cubicBezTo>
                  <a:cubicBezTo>
                    <a:pt x="75" y="67"/>
                    <a:pt x="64" y="48"/>
                    <a:pt x="56" y="31"/>
                  </a:cubicBezTo>
                  <a:cubicBezTo>
                    <a:pt x="55" y="32"/>
                    <a:pt x="53" y="34"/>
                    <a:pt x="51" y="35"/>
                  </a:cubicBezTo>
                  <a:cubicBezTo>
                    <a:pt x="63" y="50"/>
                    <a:pt x="81" y="68"/>
                    <a:pt x="80" y="89"/>
                  </a:cubicBezTo>
                  <a:cubicBezTo>
                    <a:pt x="82" y="88"/>
                    <a:pt x="83" y="87"/>
                    <a:pt x="85" y="86"/>
                  </a:cubicBezTo>
                  <a:cubicBezTo>
                    <a:pt x="64" y="77"/>
                    <a:pt x="52" y="52"/>
                    <a:pt x="40" y="33"/>
                  </a:cubicBezTo>
                  <a:cubicBezTo>
                    <a:pt x="38" y="30"/>
                    <a:pt x="33" y="33"/>
                    <a:pt x="34" y="36"/>
                  </a:cubicBezTo>
                  <a:cubicBezTo>
                    <a:pt x="45" y="58"/>
                    <a:pt x="66" y="78"/>
                    <a:pt x="66" y="104"/>
                  </a:cubicBezTo>
                  <a:cubicBezTo>
                    <a:pt x="67" y="103"/>
                    <a:pt x="68" y="102"/>
                    <a:pt x="69" y="100"/>
                  </a:cubicBezTo>
                  <a:cubicBezTo>
                    <a:pt x="55" y="100"/>
                    <a:pt x="48" y="84"/>
                    <a:pt x="42" y="74"/>
                  </a:cubicBezTo>
                  <a:cubicBezTo>
                    <a:pt x="36" y="64"/>
                    <a:pt x="31" y="53"/>
                    <a:pt x="24" y="44"/>
                  </a:cubicBezTo>
                  <a:cubicBezTo>
                    <a:pt x="22" y="42"/>
                    <a:pt x="18" y="45"/>
                    <a:pt x="19" y="47"/>
                  </a:cubicBezTo>
                  <a:cubicBezTo>
                    <a:pt x="23" y="71"/>
                    <a:pt x="37" y="91"/>
                    <a:pt x="41" y="115"/>
                  </a:cubicBezTo>
                  <a:cubicBezTo>
                    <a:pt x="43" y="114"/>
                    <a:pt x="45" y="113"/>
                    <a:pt x="47" y="112"/>
                  </a:cubicBezTo>
                  <a:cubicBezTo>
                    <a:pt x="31" y="95"/>
                    <a:pt x="27" y="71"/>
                    <a:pt x="19" y="50"/>
                  </a:cubicBezTo>
                  <a:cubicBezTo>
                    <a:pt x="18" y="46"/>
                    <a:pt x="13" y="47"/>
                    <a:pt x="13" y="51"/>
                  </a:cubicBezTo>
                  <a:cubicBezTo>
                    <a:pt x="13" y="69"/>
                    <a:pt x="16" y="87"/>
                    <a:pt x="23" y="104"/>
                  </a:cubicBezTo>
                  <a:cubicBezTo>
                    <a:pt x="25" y="104"/>
                    <a:pt x="27" y="103"/>
                    <a:pt x="28" y="102"/>
                  </a:cubicBezTo>
                  <a:cubicBezTo>
                    <a:pt x="20" y="87"/>
                    <a:pt x="11" y="73"/>
                    <a:pt x="7" y="57"/>
                  </a:cubicBezTo>
                  <a:cubicBezTo>
                    <a:pt x="6" y="53"/>
                    <a:pt x="0" y="55"/>
                    <a:pt x="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426"/>
            <p:cNvSpPr/>
            <p:nvPr/>
          </p:nvSpPr>
          <p:spPr bwMode="auto">
            <a:xfrm>
              <a:off x="953" y="2692"/>
              <a:ext cx="242" cy="174"/>
            </a:xfrm>
            <a:custGeom>
              <a:avLst/>
              <a:gdLst>
                <a:gd name="T0" fmla="*/ 5 w 102"/>
                <a:gd name="T1" fmla="*/ 72 h 73"/>
                <a:gd name="T2" fmla="*/ 101 w 102"/>
                <a:gd name="T3" fmla="*/ 4 h 73"/>
                <a:gd name="T4" fmla="*/ 99 w 102"/>
                <a:gd name="T5" fmla="*/ 0 h 73"/>
                <a:gd name="T6" fmla="*/ 92 w 102"/>
                <a:gd name="T7" fmla="*/ 3 h 73"/>
                <a:gd name="T8" fmla="*/ 94 w 102"/>
                <a:gd name="T9" fmla="*/ 7 h 73"/>
                <a:gd name="T10" fmla="*/ 99 w 102"/>
                <a:gd name="T11" fmla="*/ 5 h 73"/>
                <a:gd name="T12" fmla="*/ 97 w 102"/>
                <a:gd name="T13" fmla="*/ 1 h 73"/>
                <a:gd name="T14" fmla="*/ 3 w 102"/>
                <a:gd name="T15" fmla="*/ 68 h 73"/>
                <a:gd name="T16" fmla="*/ 5 w 102"/>
                <a:gd name="T1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73">
                  <a:moveTo>
                    <a:pt x="5" y="72"/>
                  </a:moveTo>
                  <a:cubicBezTo>
                    <a:pt x="40" y="53"/>
                    <a:pt x="71" y="29"/>
                    <a:pt x="101" y="4"/>
                  </a:cubicBezTo>
                  <a:cubicBezTo>
                    <a:pt x="102" y="3"/>
                    <a:pt x="101" y="0"/>
                    <a:pt x="99" y="0"/>
                  </a:cubicBezTo>
                  <a:cubicBezTo>
                    <a:pt x="96" y="0"/>
                    <a:pt x="95" y="1"/>
                    <a:pt x="92" y="3"/>
                  </a:cubicBezTo>
                  <a:cubicBezTo>
                    <a:pt x="90" y="5"/>
                    <a:pt x="92" y="9"/>
                    <a:pt x="94" y="7"/>
                  </a:cubicBezTo>
                  <a:cubicBezTo>
                    <a:pt x="96" y="6"/>
                    <a:pt x="97" y="5"/>
                    <a:pt x="99" y="5"/>
                  </a:cubicBezTo>
                  <a:cubicBezTo>
                    <a:pt x="98" y="3"/>
                    <a:pt x="98" y="2"/>
                    <a:pt x="97" y="1"/>
                  </a:cubicBezTo>
                  <a:cubicBezTo>
                    <a:pt x="68" y="26"/>
                    <a:pt x="37" y="49"/>
                    <a:pt x="3" y="68"/>
                  </a:cubicBezTo>
                  <a:cubicBezTo>
                    <a:pt x="0" y="69"/>
                    <a:pt x="3" y="73"/>
                    <a:pt x="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427"/>
            <p:cNvSpPr/>
            <p:nvPr/>
          </p:nvSpPr>
          <p:spPr bwMode="auto">
            <a:xfrm>
              <a:off x="1001" y="2716"/>
              <a:ext cx="243" cy="171"/>
            </a:xfrm>
            <a:custGeom>
              <a:avLst/>
              <a:gdLst>
                <a:gd name="T0" fmla="*/ 5 w 103"/>
                <a:gd name="T1" fmla="*/ 71 h 72"/>
                <a:gd name="T2" fmla="*/ 101 w 103"/>
                <a:gd name="T3" fmla="*/ 6 h 72"/>
                <a:gd name="T4" fmla="*/ 98 w 103"/>
                <a:gd name="T5" fmla="*/ 2 h 72"/>
                <a:gd name="T6" fmla="*/ 2 w 103"/>
                <a:gd name="T7" fmla="*/ 67 h 72"/>
                <a:gd name="T8" fmla="*/ 5 w 103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2">
                  <a:moveTo>
                    <a:pt x="5" y="71"/>
                  </a:moveTo>
                  <a:cubicBezTo>
                    <a:pt x="37" y="50"/>
                    <a:pt x="69" y="29"/>
                    <a:pt x="101" y="6"/>
                  </a:cubicBezTo>
                  <a:cubicBezTo>
                    <a:pt x="103" y="4"/>
                    <a:pt x="101" y="0"/>
                    <a:pt x="98" y="2"/>
                  </a:cubicBezTo>
                  <a:cubicBezTo>
                    <a:pt x="67" y="24"/>
                    <a:pt x="35" y="46"/>
                    <a:pt x="2" y="67"/>
                  </a:cubicBezTo>
                  <a:cubicBezTo>
                    <a:pt x="0" y="68"/>
                    <a:pt x="2" y="72"/>
                    <a:pt x="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428"/>
            <p:cNvSpPr/>
            <p:nvPr/>
          </p:nvSpPr>
          <p:spPr bwMode="auto">
            <a:xfrm>
              <a:off x="1038" y="2780"/>
              <a:ext cx="195" cy="142"/>
            </a:xfrm>
            <a:custGeom>
              <a:avLst/>
              <a:gdLst>
                <a:gd name="T0" fmla="*/ 6 w 82"/>
                <a:gd name="T1" fmla="*/ 58 h 60"/>
                <a:gd name="T2" fmla="*/ 79 w 82"/>
                <a:gd name="T3" fmla="*/ 6 h 60"/>
                <a:gd name="T4" fmla="*/ 77 w 82"/>
                <a:gd name="T5" fmla="*/ 2 h 60"/>
                <a:gd name="T6" fmla="*/ 3 w 82"/>
                <a:gd name="T7" fmla="*/ 55 h 60"/>
                <a:gd name="T8" fmla="*/ 6 w 82"/>
                <a:gd name="T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0">
                  <a:moveTo>
                    <a:pt x="6" y="58"/>
                  </a:moveTo>
                  <a:cubicBezTo>
                    <a:pt x="29" y="38"/>
                    <a:pt x="55" y="23"/>
                    <a:pt x="79" y="6"/>
                  </a:cubicBezTo>
                  <a:cubicBezTo>
                    <a:pt x="82" y="4"/>
                    <a:pt x="79" y="0"/>
                    <a:pt x="77" y="2"/>
                  </a:cubicBezTo>
                  <a:cubicBezTo>
                    <a:pt x="52" y="19"/>
                    <a:pt x="26" y="35"/>
                    <a:pt x="3" y="55"/>
                  </a:cubicBezTo>
                  <a:cubicBezTo>
                    <a:pt x="0" y="57"/>
                    <a:pt x="4" y="60"/>
                    <a:pt x="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429"/>
            <p:cNvSpPr/>
            <p:nvPr/>
          </p:nvSpPr>
          <p:spPr bwMode="auto">
            <a:xfrm>
              <a:off x="1043" y="2844"/>
              <a:ext cx="204" cy="135"/>
            </a:xfrm>
            <a:custGeom>
              <a:avLst/>
              <a:gdLst>
                <a:gd name="T0" fmla="*/ 5 w 86"/>
                <a:gd name="T1" fmla="*/ 55 h 57"/>
                <a:gd name="T2" fmla="*/ 84 w 86"/>
                <a:gd name="T3" fmla="*/ 5 h 57"/>
                <a:gd name="T4" fmla="*/ 81 w 86"/>
                <a:gd name="T5" fmla="*/ 2 h 57"/>
                <a:gd name="T6" fmla="*/ 3 w 86"/>
                <a:gd name="T7" fmla="*/ 51 h 57"/>
                <a:gd name="T8" fmla="*/ 5 w 86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5" y="55"/>
                  </a:moveTo>
                  <a:cubicBezTo>
                    <a:pt x="33" y="41"/>
                    <a:pt x="61" y="26"/>
                    <a:pt x="84" y="5"/>
                  </a:cubicBezTo>
                  <a:cubicBezTo>
                    <a:pt x="86" y="3"/>
                    <a:pt x="83" y="0"/>
                    <a:pt x="81" y="2"/>
                  </a:cubicBezTo>
                  <a:cubicBezTo>
                    <a:pt x="58" y="22"/>
                    <a:pt x="30" y="37"/>
                    <a:pt x="3" y="51"/>
                  </a:cubicBezTo>
                  <a:cubicBezTo>
                    <a:pt x="0" y="53"/>
                    <a:pt x="2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430"/>
            <p:cNvSpPr/>
            <p:nvPr/>
          </p:nvSpPr>
          <p:spPr bwMode="auto">
            <a:xfrm>
              <a:off x="1086" y="2877"/>
              <a:ext cx="206" cy="147"/>
            </a:xfrm>
            <a:custGeom>
              <a:avLst/>
              <a:gdLst>
                <a:gd name="T0" fmla="*/ 4 w 87"/>
                <a:gd name="T1" fmla="*/ 62 h 62"/>
                <a:gd name="T2" fmla="*/ 85 w 87"/>
                <a:gd name="T3" fmla="*/ 6 h 62"/>
                <a:gd name="T4" fmla="*/ 81 w 87"/>
                <a:gd name="T5" fmla="*/ 2 h 62"/>
                <a:gd name="T6" fmla="*/ 3 w 87"/>
                <a:gd name="T7" fmla="*/ 57 h 62"/>
                <a:gd name="T8" fmla="*/ 4 w 87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2"/>
                  </a:moveTo>
                  <a:cubicBezTo>
                    <a:pt x="35" y="52"/>
                    <a:pt x="62" y="28"/>
                    <a:pt x="85" y="6"/>
                  </a:cubicBezTo>
                  <a:cubicBezTo>
                    <a:pt x="87" y="3"/>
                    <a:pt x="83" y="0"/>
                    <a:pt x="81" y="2"/>
                  </a:cubicBezTo>
                  <a:cubicBezTo>
                    <a:pt x="59" y="24"/>
                    <a:pt x="33" y="47"/>
                    <a:pt x="3" y="57"/>
                  </a:cubicBezTo>
                  <a:cubicBezTo>
                    <a:pt x="0" y="58"/>
                    <a:pt x="1" y="62"/>
                    <a:pt x="4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431"/>
            <p:cNvSpPr/>
            <p:nvPr/>
          </p:nvSpPr>
          <p:spPr bwMode="auto">
            <a:xfrm>
              <a:off x="1036" y="3046"/>
              <a:ext cx="445" cy="261"/>
            </a:xfrm>
            <a:custGeom>
              <a:avLst/>
              <a:gdLst>
                <a:gd name="T0" fmla="*/ 0 w 188"/>
                <a:gd name="T1" fmla="*/ 110 h 110"/>
                <a:gd name="T2" fmla="*/ 82 w 188"/>
                <a:gd name="T3" fmla="*/ 34 h 110"/>
                <a:gd name="T4" fmla="*/ 182 w 188"/>
                <a:gd name="T5" fmla="*/ 13 h 110"/>
                <a:gd name="T6" fmla="*/ 188 w 188"/>
                <a:gd name="T7" fmla="*/ 14 h 110"/>
                <a:gd name="T8" fmla="*/ 2 w 18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10">
                  <a:moveTo>
                    <a:pt x="0" y="110"/>
                  </a:moveTo>
                  <a:cubicBezTo>
                    <a:pt x="18" y="76"/>
                    <a:pt x="48" y="50"/>
                    <a:pt x="82" y="34"/>
                  </a:cubicBezTo>
                  <a:cubicBezTo>
                    <a:pt x="111" y="20"/>
                    <a:pt x="151" y="0"/>
                    <a:pt x="182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45" y="55"/>
                    <a:pt x="61" y="97"/>
                    <a:pt x="2" y="1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432"/>
            <p:cNvSpPr/>
            <p:nvPr/>
          </p:nvSpPr>
          <p:spPr bwMode="auto">
            <a:xfrm>
              <a:off x="1027" y="3060"/>
              <a:ext cx="459" cy="256"/>
            </a:xfrm>
            <a:custGeom>
              <a:avLst/>
              <a:gdLst>
                <a:gd name="T0" fmla="*/ 6 w 194"/>
                <a:gd name="T1" fmla="*/ 106 h 108"/>
                <a:gd name="T2" fmla="*/ 87 w 194"/>
                <a:gd name="T3" fmla="*/ 30 h 108"/>
                <a:gd name="T4" fmla="*/ 142 w 194"/>
                <a:gd name="T5" fmla="*/ 8 h 108"/>
                <a:gd name="T6" fmla="*/ 174 w 194"/>
                <a:gd name="T7" fmla="*/ 6 h 108"/>
                <a:gd name="T8" fmla="*/ 191 w 194"/>
                <a:gd name="T9" fmla="*/ 10 h 108"/>
                <a:gd name="T10" fmla="*/ 190 w 194"/>
                <a:gd name="T11" fmla="*/ 6 h 108"/>
                <a:gd name="T12" fmla="*/ 105 w 194"/>
                <a:gd name="T13" fmla="*/ 64 h 108"/>
                <a:gd name="T14" fmla="*/ 5 w 194"/>
                <a:gd name="T15" fmla="*/ 102 h 108"/>
                <a:gd name="T16" fmla="*/ 6 w 194"/>
                <a:gd name="T17" fmla="*/ 107 h 108"/>
                <a:gd name="T18" fmla="*/ 105 w 194"/>
                <a:gd name="T19" fmla="*/ 69 h 108"/>
                <a:gd name="T20" fmla="*/ 193 w 194"/>
                <a:gd name="T21" fmla="*/ 9 h 108"/>
                <a:gd name="T22" fmla="*/ 192 w 194"/>
                <a:gd name="T23" fmla="*/ 6 h 108"/>
                <a:gd name="T24" fmla="*/ 172 w 194"/>
                <a:gd name="T25" fmla="*/ 1 h 108"/>
                <a:gd name="T26" fmla="*/ 147 w 194"/>
                <a:gd name="T27" fmla="*/ 2 h 108"/>
                <a:gd name="T28" fmla="*/ 90 w 194"/>
                <a:gd name="T29" fmla="*/ 23 h 108"/>
                <a:gd name="T30" fmla="*/ 2 w 194"/>
                <a:gd name="T31" fmla="*/ 103 h 108"/>
                <a:gd name="T32" fmla="*/ 6 w 194"/>
                <a:gd name="T3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08">
                  <a:moveTo>
                    <a:pt x="6" y="106"/>
                  </a:moveTo>
                  <a:cubicBezTo>
                    <a:pt x="24" y="72"/>
                    <a:pt x="53" y="47"/>
                    <a:pt x="87" y="30"/>
                  </a:cubicBezTo>
                  <a:cubicBezTo>
                    <a:pt x="105" y="21"/>
                    <a:pt x="123" y="13"/>
                    <a:pt x="142" y="8"/>
                  </a:cubicBezTo>
                  <a:cubicBezTo>
                    <a:pt x="153" y="5"/>
                    <a:pt x="163" y="4"/>
                    <a:pt x="174" y="6"/>
                  </a:cubicBezTo>
                  <a:cubicBezTo>
                    <a:pt x="180" y="7"/>
                    <a:pt x="185" y="9"/>
                    <a:pt x="191" y="10"/>
                  </a:cubicBezTo>
                  <a:cubicBezTo>
                    <a:pt x="191" y="9"/>
                    <a:pt x="190" y="7"/>
                    <a:pt x="190" y="6"/>
                  </a:cubicBezTo>
                  <a:cubicBezTo>
                    <a:pt x="165" y="30"/>
                    <a:pt x="135" y="48"/>
                    <a:pt x="105" y="64"/>
                  </a:cubicBezTo>
                  <a:cubicBezTo>
                    <a:pt x="74" y="80"/>
                    <a:pt x="40" y="94"/>
                    <a:pt x="5" y="102"/>
                  </a:cubicBezTo>
                  <a:cubicBezTo>
                    <a:pt x="2" y="103"/>
                    <a:pt x="3" y="107"/>
                    <a:pt x="6" y="107"/>
                  </a:cubicBezTo>
                  <a:cubicBezTo>
                    <a:pt x="41" y="99"/>
                    <a:pt x="73" y="85"/>
                    <a:pt x="105" y="69"/>
                  </a:cubicBezTo>
                  <a:cubicBezTo>
                    <a:pt x="136" y="53"/>
                    <a:pt x="167" y="34"/>
                    <a:pt x="193" y="9"/>
                  </a:cubicBezTo>
                  <a:cubicBezTo>
                    <a:pt x="194" y="8"/>
                    <a:pt x="194" y="6"/>
                    <a:pt x="192" y="6"/>
                  </a:cubicBezTo>
                  <a:cubicBezTo>
                    <a:pt x="185" y="4"/>
                    <a:pt x="179" y="2"/>
                    <a:pt x="172" y="1"/>
                  </a:cubicBezTo>
                  <a:cubicBezTo>
                    <a:pt x="164" y="0"/>
                    <a:pt x="155" y="1"/>
                    <a:pt x="147" y="2"/>
                  </a:cubicBezTo>
                  <a:cubicBezTo>
                    <a:pt x="127" y="5"/>
                    <a:pt x="108" y="14"/>
                    <a:pt x="90" y="23"/>
                  </a:cubicBezTo>
                  <a:cubicBezTo>
                    <a:pt x="53" y="41"/>
                    <a:pt x="21" y="66"/>
                    <a:pt x="2" y="103"/>
                  </a:cubicBezTo>
                  <a:cubicBezTo>
                    <a:pt x="0" y="106"/>
                    <a:pt x="4" y="108"/>
                    <a:pt x="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433"/>
            <p:cNvSpPr/>
            <p:nvPr/>
          </p:nvSpPr>
          <p:spPr bwMode="auto">
            <a:xfrm>
              <a:off x="1476" y="2830"/>
              <a:ext cx="453" cy="254"/>
            </a:xfrm>
            <a:custGeom>
              <a:avLst/>
              <a:gdLst>
                <a:gd name="T0" fmla="*/ 0 w 191"/>
                <a:gd name="T1" fmla="*/ 104 h 107"/>
                <a:gd name="T2" fmla="*/ 111 w 191"/>
                <a:gd name="T3" fmla="*/ 25 h 107"/>
                <a:gd name="T4" fmla="*/ 154 w 191"/>
                <a:gd name="T5" fmla="*/ 7 h 107"/>
                <a:gd name="T6" fmla="*/ 191 w 191"/>
                <a:gd name="T7" fmla="*/ 0 h 107"/>
                <a:gd name="T8" fmla="*/ 191 w 191"/>
                <a:gd name="T9" fmla="*/ 4 h 107"/>
                <a:gd name="T10" fmla="*/ 1 w 191"/>
                <a:gd name="T11" fmla="*/ 107 h 107"/>
                <a:gd name="T12" fmla="*/ 0 w 191"/>
                <a:gd name="T13" fmla="*/ 10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07">
                  <a:moveTo>
                    <a:pt x="0" y="104"/>
                  </a:moveTo>
                  <a:cubicBezTo>
                    <a:pt x="33" y="75"/>
                    <a:pt x="71" y="46"/>
                    <a:pt x="111" y="25"/>
                  </a:cubicBezTo>
                  <a:cubicBezTo>
                    <a:pt x="125" y="18"/>
                    <a:pt x="139" y="11"/>
                    <a:pt x="154" y="7"/>
                  </a:cubicBezTo>
                  <a:cubicBezTo>
                    <a:pt x="162" y="5"/>
                    <a:pt x="180" y="3"/>
                    <a:pt x="191" y="0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43" y="40"/>
                    <a:pt x="65" y="87"/>
                    <a:pt x="1" y="107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434"/>
            <p:cNvSpPr/>
            <p:nvPr/>
          </p:nvSpPr>
          <p:spPr bwMode="auto">
            <a:xfrm>
              <a:off x="1467" y="2825"/>
              <a:ext cx="469" cy="264"/>
            </a:xfrm>
            <a:custGeom>
              <a:avLst/>
              <a:gdLst>
                <a:gd name="T0" fmla="*/ 6 w 198"/>
                <a:gd name="T1" fmla="*/ 108 h 111"/>
                <a:gd name="T2" fmla="*/ 98 w 198"/>
                <a:gd name="T3" fmla="*/ 39 h 111"/>
                <a:gd name="T4" fmla="*/ 152 w 198"/>
                <a:gd name="T5" fmla="*/ 14 h 111"/>
                <a:gd name="T6" fmla="*/ 195 w 198"/>
                <a:gd name="T7" fmla="*/ 4 h 111"/>
                <a:gd name="T8" fmla="*/ 192 w 198"/>
                <a:gd name="T9" fmla="*/ 3 h 111"/>
                <a:gd name="T10" fmla="*/ 190 w 198"/>
                <a:gd name="T11" fmla="*/ 7 h 111"/>
                <a:gd name="T12" fmla="*/ 181 w 198"/>
                <a:gd name="T13" fmla="*/ 14 h 111"/>
                <a:gd name="T14" fmla="*/ 159 w 198"/>
                <a:gd name="T15" fmla="*/ 29 h 111"/>
                <a:gd name="T16" fmla="*/ 109 w 198"/>
                <a:gd name="T17" fmla="*/ 59 h 111"/>
                <a:gd name="T18" fmla="*/ 56 w 198"/>
                <a:gd name="T19" fmla="*/ 86 h 111"/>
                <a:gd name="T20" fmla="*/ 27 w 198"/>
                <a:gd name="T21" fmla="*/ 98 h 111"/>
                <a:gd name="T22" fmla="*/ 16 w 198"/>
                <a:gd name="T23" fmla="*/ 103 h 111"/>
                <a:gd name="T24" fmla="*/ 6 w 198"/>
                <a:gd name="T25" fmla="*/ 105 h 111"/>
                <a:gd name="T26" fmla="*/ 2 w 198"/>
                <a:gd name="T27" fmla="*/ 107 h 111"/>
                <a:gd name="T28" fmla="*/ 3 w 198"/>
                <a:gd name="T29" fmla="*/ 110 h 111"/>
                <a:gd name="T30" fmla="*/ 6 w 198"/>
                <a:gd name="T31" fmla="*/ 111 h 111"/>
                <a:gd name="T32" fmla="*/ 196 w 198"/>
                <a:gd name="T33" fmla="*/ 8 h 111"/>
                <a:gd name="T34" fmla="*/ 198 w 198"/>
                <a:gd name="T35" fmla="*/ 5 h 111"/>
                <a:gd name="T36" fmla="*/ 197 w 198"/>
                <a:gd name="T37" fmla="*/ 2 h 111"/>
                <a:gd name="T38" fmla="*/ 194 w 198"/>
                <a:gd name="T39" fmla="*/ 0 h 111"/>
                <a:gd name="T40" fmla="*/ 150 w 198"/>
                <a:gd name="T41" fmla="*/ 9 h 111"/>
                <a:gd name="T42" fmla="*/ 99 w 198"/>
                <a:gd name="T43" fmla="*/ 34 h 111"/>
                <a:gd name="T44" fmla="*/ 2 w 198"/>
                <a:gd name="T45" fmla="*/ 105 h 111"/>
                <a:gd name="T46" fmla="*/ 6 w 198"/>
                <a:gd name="T4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11">
                  <a:moveTo>
                    <a:pt x="6" y="108"/>
                  </a:moveTo>
                  <a:cubicBezTo>
                    <a:pt x="34" y="82"/>
                    <a:pt x="65" y="59"/>
                    <a:pt x="98" y="39"/>
                  </a:cubicBezTo>
                  <a:cubicBezTo>
                    <a:pt x="115" y="29"/>
                    <a:pt x="133" y="20"/>
                    <a:pt x="152" y="14"/>
                  </a:cubicBezTo>
                  <a:cubicBezTo>
                    <a:pt x="166" y="9"/>
                    <a:pt x="181" y="8"/>
                    <a:pt x="195" y="4"/>
                  </a:cubicBezTo>
                  <a:cubicBezTo>
                    <a:pt x="194" y="4"/>
                    <a:pt x="193" y="3"/>
                    <a:pt x="192" y="3"/>
                  </a:cubicBezTo>
                  <a:cubicBezTo>
                    <a:pt x="193" y="6"/>
                    <a:pt x="193" y="5"/>
                    <a:pt x="190" y="7"/>
                  </a:cubicBezTo>
                  <a:cubicBezTo>
                    <a:pt x="187" y="9"/>
                    <a:pt x="184" y="11"/>
                    <a:pt x="181" y="14"/>
                  </a:cubicBezTo>
                  <a:cubicBezTo>
                    <a:pt x="174" y="19"/>
                    <a:pt x="166" y="24"/>
                    <a:pt x="159" y="29"/>
                  </a:cubicBezTo>
                  <a:cubicBezTo>
                    <a:pt x="143" y="39"/>
                    <a:pt x="126" y="49"/>
                    <a:pt x="109" y="59"/>
                  </a:cubicBezTo>
                  <a:cubicBezTo>
                    <a:pt x="92" y="69"/>
                    <a:pt x="74" y="78"/>
                    <a:pt x="56" y="86"/>
                  </a:cubicBezTo>
                  <a:cubicBezTo>
                    <a:pt x="47" y="91"/>
                    <a:pt x="37" y="95"/>
                    <a:pt x="27" y="98"/>
                  </a:cubicBezTo>
                  <a:cubicBezTo>
                    <a:pt x="23" y="100"/>
                    <a:pt x="19" y="101"/>
                    <a:pt x="16" y="103"/>
                  </a:cubicBezTo>
                  <a:cubicBezTo>
                    <a:pt x="13" y="103"/>
                    <a:pt x="7" y="107"/>
                    <a:pt x="6" y="105"/>
                  </a:cubicBezTo>
                  <a:cubicBezTo>
                    <a:pt x="5" y="102"/>
                    <a:pt x="1" y="105"/>
                    <a:pt x="2" y="107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4" y="89"/>
                    <a:pt x="139" y="51"/>
                    <a:pt x="196" y="8"/>
                  </a:cubicBezTo>
                  <a:cubicBezTo>
                    <a:pt x="197" y="7"/>
                    <a:pt x="198" y="6"/>
                    <a:pt x="198" y="5"/>
                  </a:cubicBezTo>
                  <a:cubicBezTo>
                    <a:pt x="197" y="4"/>
                    <a:pt x="197" y="3"/>
                    <a:pt x="197" y="2"/>
                  </a:cubicBezTo>
                  <a:cubicBezTo>
                    <a:pt x="197" y="0"/>
                    <a:pt x="195" y="0"/>
                    <a:pt x="194" y="0"/>
                  </a:cubicBezTo>
                  <a:cubicBezTo>
                    <a:pt x="180" y="4"/>
                    <a:pt x="165" y="4"/>
                    <a:pt x="150" y="9"/>
                  </a:cubicBezTo>
                  <a:cubicBezTo>
                    <a:pt x="132" y="15"/>
                    <a:pt x="115" y="24"/>
                    <a:pt x="99" y="34"/>
                  </a:cubicBezTo>
                  <a:cubicBezTo>
                    <a:pt x="64" y="53"/>
                    <a:pt x="32" y="78"/>
                    <a:pt x="2" y="105"/>
                  </a:cubicBezTo>
                  <a:cubicBezTo>
                    <a:pt x="0" y="107"/>
                    <a:pt x="3" y="110"/>
                    <a:pt x="6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435"/>
            <p:cNvSpPr/>
            <p:nvPr/>
          </p:nvSpPr>
          <p:spPr bwMode="auto">
            <a:xfrm>
              <a:off x="3264" y="1753"/>
              <a:ext cx="206" cy="225"/>
            </a:xfrm>
            <a:custGeom>
              <a:avLst/>
              <a:gdLst>
                <a:gd name="T0" fmla="*/ 79 w 87"/>
                <a:gd name="T1" fmla="*/ 1 h 95"/>
                <a:gd name="T2" fmla="*/ 1 w 87"/>
                <a:gd name="T3" fmla="*/ 48 h 95"/>
                <a:gd name="T4" fmla="*/ 25 w 87"/>
                <a:gd name="T5" fmla="*/ 88 h 95"/>
                <a:gd name="T6" fmla="*/ 78 w 87"/>
                <a:gd name="T7" fmla="*/ 93 h 95"/>
                <a:gd name="T8" fmla="*/ 78 w 87"/>
                <a:gd name="T9" fmla="*/ 81 h 95"/>
                <a:gd name="T10" fmla="*/ 13 w 87"/>
                <a:gd name="T11" fmla="*/ 51 h 95"/>
                <a:gd name="T12" fmla="*/ 79 w 87"/>
                <a:gd name="T13" fmla="*/ 13 h 95"/>
                <a:gd name="T14" fmla="*/ 79 w 87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95">
                  <a:moveTo>
                    <a:pt x="79" y="1"/>
                  </a:moveTo>
                  <a:cubicBezTo>
                    <a:pt x="50" y="0"/>
                    <a:pt x="5" y="15"/>
                    <a:pt x="1" y="48"/>
                  </a:cubicBezTo>
                  <a:cubicBezTo>
                    <a:pt x="0" y="66"/>
                    <a:pt x="8" y="82"/>
                    <a:pt x="25" y="88"/>
                  </a:cubicBezTo>
                  <a:cubicBezTo>
                    <a:pt x="41" y="95"/>
                    <a:pt x="60" y="94"/>
                    <a:pt x="78" y="93"/>
                  </a:cubicBezTo>
                  <a:cubicBezTo>
                    <a:pt x="85" y="93"/>
                    <a:pt x="85" y="81"/>
                    <a:pt x="78" y="81"/>
                  </a:cubicBezTo>
                  <a:cubicBezTo>
                    <a:pt x="53" y="82"/>
                    <a:pt x="12" y="85"/>
                    <a:pt x="13" y="51"/>
                  </a:cubicBezTo>
                  <a:cubicBezTo>
                    <a:pt x="14" y="23"/>
                    <a:pt x="57" y="12"/>
                    <a:pt x="79" y="13"/>
                  </a:cubicBezTo>
                  <a:cubicBezTo>
                    <a:pt x="87" y="14"/>
                    <a:pt x="87" y="2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436"/>
            <p:cNvSpPr/>
            <p:nvPr/>
          </p:nvSpPr>
          <p:spPr bwMode="auto">
            <a:xfrm>
              <a:off x="3458" y="1736"/>
              <a:ext cx="229" cy="266"/>
            </a:xfrm>
            <a:custGeom>
              <a:avLst/>
              <a:gdLst>
                <a:gd name="T0" fmla="*/ 30 w 97"/>
                <a:gd name="T1" fmla="*/ 7 h 112"/>
                <a:gd name="T2" fmla="*/ 15 w 97"/>
                <a:gd name="T3" fmla="*/ 89 h 112"/>
                <a:gd name="T4" fmla="*/ 71 w 97"/>
                <a:gd name="T5" fmla="*/ 87 h 112"/>
                <a:gd name="T6" fmla="*/ 39 w 97"/>
                <a:gd name="T7" fmla="*/ 3 h 112"/>
                <a:gd name="T8" fmla="*/ 39 w 97"/>
                <a:gd name="T9" fmla="*/ 15 h 112"/>
                <a:gd name="T10" fmla="*/ 66 w 97"/>
                <a:gd name="T11" fmla="*/ 74 h 112"/>
                <a:gd name="T12" fmla="*/ 24 w 97"/>
                <a:gd name="T13" fmla="*/ 80 h 112"/>
                <a:gd name="T14" fmla="*/ 41 w 97"/>
                <a:gd name="T15" fmla="*/ 13 h 112"/>
                <a:gd name="T16" fmla="*/ 30 w 97"/>
                <a:gd name="T17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2">
                  <a:moveTo>
                    <a:pt x="30" y="7"/>
                  </a:moveTo>
                  <a:cubicBezTo>
                    <a:pt x="17" y="31"/>
                    <a:pt x="0" y="61"/>
                    <a:pt x="15" y="89"/>
                  </a:cubicBezTo>
                  <a:cubicBezTo>
                    <a:pt x="28" y="112"/>
                    <a:pt x="57" y="104"/>
                    <a:pt x="71" y="87"/>
                  </a:cubicBezTo>
                  <a:cubicBezTo>
                    <a:pt x="97" y="56"/>
                    <a:pt x="86" y="0"/>
                    <a:pt x="39" y="3"/>
                  </a:cubicBezTo>
                  <a:cubicBezTo>
                    <a:pt x="32" y="4"/>
                    <a:pt x="32" y="16"/>
                    <a:pt x="39" y="15"/>
                  </a:cubicBezTo>
                  <a:cubicBezTo>
                    <a:pt x="74" y="13"/>
                    <a:pt x="80" y="50"/>
                    <a:pt x="66" y="74"/>
                  </a:cubicBezTo>
                  <a:cubicBezTo>
                    <a:pt x="56" y="90"/>
                    <a:pt x="35" y="100"/>
                    <a:pt x="24" y="80"/>
                  </a:cubicBezTo>
                  <a:cubicBezTo>
                    <a:pt x="13" y="59"/>
                    <a:pt x="31" y="31"/>
                    <a:pt x="41" y="13"/>
                  </a:cubicBezTo>
                  <a:cubicBezTo>
                    <a:pt x="44" y="6"/>
                    <a:pt x="34" y="0"/>
                    <a:pt x="3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37"/>
            <p:cNvSpPr/>
            <p:nvPr/>
          </p:nvSpPr>
          <p:spPr bwMode="auto">
            <a:xfrm>
              <a:off x="3664" y="1888"/>
              <a:ext cx="113" cy="119"/>
            </a:xfrm>
            <a:custGeom>
              <a:avLst/>
              <a:gdLst>
                <a:gd name="T0" fmla="*/ 11 w 48"/>
                <a:gd name="T1" fmla="*/ 15 h 50"/>
                <a:gd name="T2" fmla="*/ 17 w 48"/>
                <a:gd name="T3" fmla="*/ 14 h 50"/>
                <a:gd name="T4" fmla="*/ 16 w 48"/>
                <a:gd name="T5" fmla="*/ 13 h 50"/>
                <a:gd name="T6" fmla="*/ 12 w 48"/>
                <a:gd name="T7" fmla="*/ 22 h 50"/>
                <a:gd name="T8" fmla="*/ 1 w 48"/>
                <a:gd name="T9" fmla="*/ 42 h 50"/>
                <a:gd name="T10" fmla="*/ 7 w 48"/>
                <a:gd name="T11" fmla="*/ 50 h 50"/>
                <a:gd name="T12" fmla="*/ 41 w 48"/>
                <a:gd name="T13" fmla="*/ 48 h 50"/>
                <a:gd name="T14" fmla="*/ 37 w 48"/>
                <a:gd name="T15" fmla="*/ 36 h 50"/>
                <a:gd name="T16" fmla="*/ 7 w 48"/>
                <a:gd name="T17" fmla="*/ 38 h 50"/>
                <a:gd name="T18" fmla="*/ 13 w 48"/>
                <a:gd name="T19" fmla="*/ 46 h 50"/>
                <a:gd name="T20" fmla="*/ 27 w 48"/>
                <a:gd name="T21" fmla="*/ 18 h 50"/>
                <a:gd name="T22" fmla="*/ 25 w 48"/>
                <a:gd name="T23" fmla="*/ 5 h 50"/>
                <a:gd name="T24" fmla="*/ 8 w 48"/>
                <a:gd name="T25" fmla="*/ 3 h 50"/>
                <a:gd name="T26" fmla="*/ 11 w 48"/>
                <a:gd name="T2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0">
                  <a:moveTo>
                    <a:pt x="11" y="15"/>
                  </a:moveTo>
                  <a:cubicBezTo>
                    <a:pt x="13" y="14"/>
                    <a:pt x="15" y="14"/>
                    <a:pt x="17" y="14"/>
                  </a:cubicBezTo>
                  <a:cubicBezTo>
                    <a:pt x="16" y="14"/>
                    <a:pt x="16" y="11"/>
                    <a:pt x="16" y="13"/>
                  </a:cubicBezTo>
                  <a:cubicBezTo>
                    <a:pt x="16" y="16"/>
                    <a:pt x="13" y="19"/>
                    <a:pt x="12" y="22"/>
                  </a:cubicBezTo>
                  <a:cubicBezTo>
                    <a:pt x="9" y="29"/>
                    <a:pt x="3" y="35"/>
                    <a:pt x="1" y="42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18" y="50"/>
                    <a:pt x="29" y="50"/>
                    <a:pt x="41" y="48"/>
                  </a:cubicBezTo>
                  <a:cubicBezTo>
                    <a:pt x="48" y="47"/>
                    <a:pt x="45" y="35"/>
                    <a:pt x="37" y="36"/>
                  </a:cubicBezTo>
                  <a:cubicBezTo>
                    <a:pt x="27" y="38"/>
                    <a:pt x="17" y="38"/>
                    <a:pt x="7" y="38"/>
                  </a:cubicBezTo>
                  <a:cubicBezTo>
                    <a:pt x="9" y="41"/>
                    <a:pt x="11" y="43"/>
                    <a:pt x="13" y="46"/>
                  </a:cubicBezTo>
                  <a:cubicBezTo>
                    <a:pt x="16" y="36"/>
                    <a:pt x="24" y="28"/>
                    <a:pt x="27" y="18"/>
                  </a:cubicBezTo>
                  <a:cubicBezTo>
                    <a:pt x="28" y="13"/>
                    <a:pt x="28" y="8"/>
                    <a:pt x="25" y="5"/>
                  </a:cubicBezTo>
                  <a:cubicBezTo>
                    <a:pt x="21" y="0"/>
                    <a:pt x="13" y="2"/>
                    <a:pt x="8" y="3"/>
                  </a:cubicBezTo>
                  <a:cubicBezTo>
                    <a:pt x="0" y="5"/>
                    <a:pt x="3" y="17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38"/>
            <p:cNvSpPr/>
            <p:nvPr/>
          </p:nvSpPr>
          <p:spPr bwMode="auto">
            <a:xfrm>
              <a:off x="1786" y="2002"/>
              <a:ext cx="187" cy="135"/>
            </a:xfrm>
            <a:custGeom>
              <a:avLst/>
              <a:gdLst>
                <a:gd name="T0" fmla="*/ 50 w 79"/>
                <a:gd name="T1" fmla="*/ 12 h 57"/>
                <a:gd name="T2" fmla="*/ 18 w 79"/>
                <a:gd name="T3" fmla="*/ 11 h 57"/>
                <a:gd name="T4" fmla="*/ 7 w 79"/>
                <a:gd name="T5" fmla="*/ 45 h 57"/>
                <a:gd name="T6" fmla="*/ 35 w 79"/>
                <a:gd name="T7" fmla="*/ 47 h 57"/>
                <a:gd name="T8" fmla="*/ 50 w 79"/>
                <a:gd name="T9" fmla="*/ 9 h 57"/>
                <a:gd name="T10" fmla="*/ 42 w 79"/>
                <a:gd name="T11" fmla="*/ 11 h 57"/>
                <a:gd name="T12" fmla="*/ 59 w 79"/>
                <a:gd name="T13" fmla="*/ 34 h 57"/>
                <a:gd name="T14" fmla="*/ 77 w 79"/>
                <a:gd name="T15" fmla="*/ 23 h 57"/>
                <a:gd name="T16" fmla="*/ 70 w 79"/>
                <a:gd name="T17" fmla="*/ 21 h 57"/>
                <a:gd name="T18" fmla="*/ 58 w 79"/>
                <a:gd name="T19" fmla="*/ 23 h 57"/>
                <a:gd name="T20" fmla="*/ 50 w 79"/>
                <a:gd name="T21" fmla="*/ 9 h 57"/>
                <a:gd name="T22" fmla="*/ 42 w 79"/>
                <a:gd name="T23" fmla="*/ 11 h 57"/>
                <a:gd name="T24" fmla="*/ 36 w 79"/>
                <a:gd name="T25" fmla="*/ 36 h 57"/>
                <a:gd name="T26" fmla="*/ 16 w 79"/>
                <a:gd name="T27" fmla="*/ 44 h 57"/>
                <a:gd name="T28" fmla="*/ 19 w 79"/>
                <a:gd name="T29" fmla="*/ 20 h 57"/>
                <a:gd name="T30" fmla="*/ 43 w 79"/>
                <a:gd name="T31" fmla="*/ 16 h 57"/>
                <a:gd name="T32" fmla="*/ 50 w 79"/>
                <a:gd name="T33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57">
                  <a:moveTo>
                    <a:pt x="50" y="12"/>
                  </a:moveTo>
                  <a:cubicBezTo>
                    <a:pt x="43" y="0"/>
                    <a:pt x="28" y="4"/>
                    <a:pt x="18" y="11"/>
                  </a:cubicBezTo>
                  <a:cubicBezTo>
                    <a:pt x="6" y="19"/>
                    <a:pt x="0" y="32"/>
                    <a:pt x="7" y="45"/>
                  </a:cubicBezTo>
                  <a:cubicBezTo>
                    <a:pt x="12" y="57"/>
                    <a:pt x="27" y="53"/>
                    <a:pt x="35" y="47"/>
                  </a:cubicBezTo>
                  <a:cubicBezTo>
                    <a:pt x="47" y="39"/>
                    <a:pt x="54" y="24"/>
                    <a:pt x="50" y="9"/>
                  </a:cubicBezTo>
                  <a:cubicBezTo>
                    <a:pt x="47" y="10"/>
                    <a:pt x="45" y="11"/>
                    <a:pt x="42" y="11"/>
                  </a:cubicBezTo>
                  <a:cubicBezTo>
                    <a:pt x="46" y="20"/>
                    <a:pt x="51" y="29"/>
                    <a:pt x="59" y="34"/>
                  </a:cubicBezTo>
                  <a:cubicBezTo>
                    <a:pt x="68" y="40"/>
                    <a:pt x="75" y="31"/>
                    <a:pt x="77" y="23"/>
                  </a:cubicBezTo>
                  <a:cubicBezTo>
                    <a:pt x="79" y="18"/>
                    <a:pt x="71" y="16"/>
                    <a:pt x="70" y="21"/>
                  </a:cubicBezTo>
                  <a:cubicBezTo>
                    <a:pt x="67" y="29"/>
                    <a:pt x="63" y="29"/>
                    <a:pt x="58" y="23"/>
                  </a:cubicBezTo>
                  <a:cubicBezTo>
                    <a:pt x="54" y="19"/>
                    <a:pt x="52" y="14"/>
                    <a:pt x="50" y="9"/>
                  </a:cubicBezTo>
                  <a:cubicBezTo>
                    <a:pt x="48" y="5"/>
                    <a:pt x="41" y="6"/>
                    <a:pt x="42" y="11"/>
                  </a:cubicBezTo>
                  <a:cubicBezTo>
                    <a:pt x="44" y="20"/>
                    <a:pt x="42" y="29"/>
                    <a:pt x="36" y="36"/>
                  </a:cubicBezTo>
                  <a:cubicBezTo>
                    <a:pt x="32" y="41"/>
                    <a:pt x="23" y="48"/>
                    <a:pt x="16" y="44"/>
                  </a:cubicBezTo>
                  <a:cubicBezTo>
                    <a:pt x="6" y="39"/>
                    <a:pt x="14" y="25"/>
                    <a:pt x="19" y="20"/>
                  </a:cubicBezTo>
                  <a:cubicBezTo>
                    <a:pt x="25" y="15"/>
                    <a:pt x="38" y="8"/>
                    <a:pt x="43" y="16"/>
                  </a:cubicBezTo>
                  <a:cubicBezTo>
                    <a:pt x="46" y="21"/>
                    <a:pt x="53" y="17"/>
                    <a:pt x="5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39"/>
            <p:cNvSpPr/>
            <p:nvPr/>
          </p:nvSpPr>
          <p:spPr bwMode="auto">
            <a:xfrm>
              <a:off x="2040" y="1710"/>
              <a:ext cx="234" cy="316"/>
            </a:xfrm>
            <a:custGeom>
              <a:avLst/>
              <a:gdLst>
                <a:gd name="T0" fmla="*/ 22 w 99"/>
                <a:gd name="T1" fmla="*/ 103 h 133"/>
                <a:gd name="T2" fmla="*/ 45 w 99"/>
                <a:gd name="T3" fmla="*/ 40 h 133"/>
                <a:gd name="T4" fmla="*/ 23 w 99"/>
                <a:gd name="T5" fmla="*/ 0 h 133"/>
                <a:gd name="T6" fmla="*/ 2 w 99"/>
                <a:gd name="T7" fmla="*/ 30 h 133"/>
                <a:gd name="T8" fmla="*/ 7 w 99"/>
                <a:gd name="T9" fmla="*/ 80 h 133"/>
                <a:gd name="T10" fmla="*/ 69 w 99"/>
                <a:gd name="T11" fmla="*/ 109 h 133"/>
                <a:gd name="T12" fmla="*/ 63 w 99"/>
                <a:gd name="T13" fmla="*/ 56 h 133"/>
                <a:gd name="T14" fmla="*/ 61 w 99"/>
                <a:gd name="T15" fmla="*/ 74 h 133"/>
                <a:gd name="T16" fmla="*/ 96 w 99"/>
                <a:gd name="T17" fmla="*/ 62 h 133"/>
                <a:gd name="T18" fmla="*/ 90 w 99"/>
                <a:gd name="T19" fmla="*/ 57 h 133"/>
                <a:gd name="T20" fmla="*/ 69 w 99"/>
                <a:gd name="T21" fmla="*/ 68 h 133"/>
                <a:gd name="T22" fmla="*/ 65 w 99"/>
                <a:gd name="T23" fmla="*/ 64 h 133"/>
                <a:gd name="T24" fmla="*/ 70 w 99"/>
                <a:gd name="T25" fmla="*/ 63 h 133"/>
                <a:gd name="T26" fmla="*/ 76 w 99"/>
                <a:gd name="T27" fmla="*/ 66 h 133"/>
                <a:gd name="T28" fmla="*/ 70 w 99"/>
                <a:gd name="T29" fmla="*/ 96 h 133"/>
                <a:gd name="T30" fmla="*/ 40 w 99"/>
                <a:gd name="T31" fmla="*/ 110 h 133"/>
                <a:gd name="T32" fmla="*/ 17 w 99"/>
                <a:gd name="T33" fmla="*/ 85 h 133"/>
                <a:gd name="T34" fmla="*/ 14 w 99"/>
                <a:gd name="T35" fmla="*/ 16 h 133"/>
                <a:gd name="T36" fmla="*/ 23 w 99"/>
                <a:gd name="T37" fmla="*/ 9 h 133"/>
                <a:gd name="T38" fmla="*/ 31 w 99"/>
                <a:gd name="T39" fmla="*/ 19 h 133"/>
                <a:gd name="T40" fmla="*/ 37 w 99"/>
                <a:gd name="T41" fmla="*/ 43 h 133"/>
                <a:gd name="T42" fmla="*/ 16 w 99"/>
                <a:gd name="T43" fmla="*/ 97 h 133"/>
                <a:gd name="T44" fmla="*/ 22 w 99"/>
                <a:gd name="T45" fmla="*/ 10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33">
                  <a:moveTo>
                    <a:pt x="22" y="103"/>
                  </a:moveTo>
                  <a:cubicBezTo>
                    <a:pt x="40" y="86"/>
                    <a:pt x="48" y="64"/>
                    <a:pt x="45" y="40"/>
                  </a:cubicBezTo>
                  <a:cubicBezTo>
                    <a:pt x="44" y="29"/>
                    <a:pt x="37" y="1"/>
                    <a:pt x="23" y="0"/>
                  </a:cubicBezTo>
                  <a:cubicBezTo>
                    <a:pt x="9" y="0"/>
                    <a:pt x="3" y="20"/>
                    <a:pt x="2" y="30"/>
                  </a:cubicBezTo>
                  <a:cubicBezTo>
                    <a:pt x="0" y="47"/>
                    <a:pt x="2" y="64"/>
                    <a:pt x="7" y="80"/>
                  </a:cubicBezTo>
                  <a:cubicBezTo>
                    <a:pt x="16" y="107"/>
                    <a:pt x="42" y="133"/>
                    <a:pt x="69" y="109"/>
                  </a:cubicBezTo>
                  <a:cubicBezTo>
                    <a:pt x="84" y="96"/>
                    <a:pt x="98" y="49"/>
                    <a:pt x="63" y="56"/>
                  </a:cubicBezTo>
                  <a:cubicBezTo>
                    <a:pt x="53" y="59"/>
                    <a:pt x="54" y="69"/>
                    <a:pt x="61" y="74"/>
                  </a:cubicBezTo>
                  <a:cubicBezTo>
                    <a:pt x="72" y="81"/>
                    <a:pt x="89" y="70"/>
                    <a:pt x="96" y="62"/>
                  </a:cubicBezTo>
                  <a:cubicBezTo>
                    <a:pt x="99" y="58"/>
                    <a:pt x="94" y="53"/>
                    <a:pt x="90" y="57"/>
                  </a:cubicBezTo>
                  <a:cubicBezTo>
                    <a:pt x="85" y="62"/>
                    <a:pt x="77" y="67"/>
                    <a:pt x="69" y="68"/>
                  </a:cubicBezTo>
                  <a:cubicBezTo>
                    <a:pt x="66" y="68"/>
                    <a:pt x="65" y="67"/>
                    <a:pt x="65" y="64"/>
                  </a:cubicBezTo>
                  <a:cubicBezTo>
                    <a:pt x="67" y="64"/>
                    <a:pt x="68" y="63"/>
                    <a:pt x="70" y="63"/>
                  </a:cubicBezTo>
                  <a:cubicBezTo>
                    <a:pt x="72" y="63"/>
                    <a:pt x="74" y="64"/>
                    <a:pt x="76" y="66"/>
                  </a:cubicBezTo>
                  <a:cubicBezTo>
                    <a:pt x="81" y="74"/>
                    <a:pt x="74" y="89"/>
                    <a:pt x="70" y="96"/>
                  </a:cubicBezTo>
                  <a:cubicBezTo>
                    <a:pt x="63" y="106"/>
                    <a:pt x="52" y="113"/>
                    <a:pt x="40" y="110"/>
                  </a:cubicBezTo>
                  <a:cubicBezTo>
                    <a:pt x="29" y="107"/>
                    <a:pt x="22" y="94"/>
                    <a:pt x="17" y="85"/>
                  </a:cubicBezTo>
                  <a:cubicBezTo>
                    <a:pt x="9" y="66"/>
                    <a:pt x="3" y="35"/>
                    <a:pt x="14" y="16"/>
                  </a:cubicBezTo>
                  <a:cubicBezTo>
                    <a:pt x="16" y="13"/>
                    <a:pt x="19" y="7"/>
                    <a:pt x="23" y="9"/>
                  </a:cubicBezTo>
                  <a:cubicBezTo>
                    <a:pt x="27" y="11"/>
                    <a:pt x="29" y="15"/>
                    <a:pt x="31" y="19"/>
                  </a:cubicBezTo>
                  <a:cubicBezTo>
                    <a:pt x="34" y="26"/>
                    <a:pt x="37" y="35"/>
                    <a:pt x="37" y="43"/>
                  </a:cubicBezTo>
                  <a:cubicBezTo>
                    <a:pt x="40" y="64"/>
                    <a:pt x="32" y="83"/>
                    <a:pt x="16" y="97"/>
                  </a:cubicBezTo>
                  <a:cubicBezTo>
                    <a:pt x="13" y="100"/>
                    <a:pt x="18" y="106"/>
                    <a:pt x="22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40"/>
            <p:cNvSpPr/>
            <p:nvPr/>
          </p:nvSpPr>
          <p:spPr bwMode="auto">
            <a:xfrm>
              <a:off x="2329" y="1708"/>
              <a:ext cx="206" cy="204"/>
            </a:xfrm>
            <a:custGeom>
              <a:avLst/>
              <a:gdLst>
                <a:gd name="T0" fmla="*/ 53 w 87"/>
                <a:gd name="T1" fmla="*/ 2 h 86"/>
                <a:gd name="T2" fmla="*/ 21 w 87"/>
                <a:gd name="T3" fmla="*/ 64 h 86"/>
                <a:gd name="T4" fmla="*/ 84 w 87"/>
                <a:gd name="T5" fmla="*/ 46 h 86"/>
                <a:gd name="T6" fmla="*/ 78 w 87"/>
                <a:gd name="T7" fmla="*/ 40 h 86"/>
                <a:gd name="T8" fmla="*/ 30 w 87"/>
                <a:gd name="T9" fmla="*/ 62 h 86"/>
                <a:gd name="T10" fmla="*/ 31 w 87"/>
                <a:gd name="T11" fmla="*/ 27 h 86"/>
                <a:gd name="T12" fmla="*/ 57 w 87"/>
                <a:gd name="T13" fmla="*/ 9 h 86"/>
                <a:gd name="T14" fmla="*/ 53 w 87"/>
                <a:gd name="T15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6">
                  <a:moveTo>
                    <a:pt x="53" y="2"/>
                  </a:moveTo>
                  <a:cubicBezTo>
                    <a:pt x="32" y="12"/>
                    <a:pt x="0" y="39"/>
                    <a:pt x="21" y="64"/>
                  </a:cubicBezTo>
                  <a:cubicBezTo>
                    <a:pt x="39" y="86"/>
                    <a:pt x="70" y="61"/>
                    <a:pt x="84" y="46"/>
                  </a:cubicBezTo>
                  <a:cubicBezTo>
                    <a:pt x="87" y="42"/>
                    <a:pt x="82" y="36"/>
                    <a:pt x="78" y="40"/>
                  </a:cubicBezTo>
                  <a:cubicBezTo>
                    <a:pt x="68" y="51"/>
                    <a:pt x="47" y="72"/>
                    <a:pt x="30" y="62"/>
                  </a:cubicBezTo>
                  <a:cubicBezTo>
                    <a:pt x="17" y="54"/>
                    <a:pt x="24" y="36"/>
                    <a:pt x="31" y="27"/>
                  </a:cubicBezTo>
                  <a:cubicBezTo>
                    <a:pt x="38" y="19"/>
                    <a:pt x="47" y="13"/>
                    <a:pt x="57" y="9"/>
                  </a:cubicBezTo>
                  <a:cubicBezTo>
                    <a:pt x="61" y="7"/>
                    <a:pt x="57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41"/>
            <p:cNvSpPr/>
            <p:nvPr/>
          </p:nvSpPr>
          <p:spPr bwMode="auto">
            <a:xfrm>
              <a:off x="1995" y="1936"/>
              <a:ext cx="38" cy="97"/>
            </a:xfrm>
            <a:custGeom>
              <a:avLst/>
              <a:gdLst>
                <a:gd name="T0" fmla="*/ 2 w 16"/>
                <a:gd name="T1" fmla="*/ 5 h 41"/>
                <a:gd name="T2" fmla="*/ 8 w 16"/>
                <a:gd name="T3" fmla="*/ 36 h 41"/>
                <a:gd name="T4" fmla="*/ 16 w 16"/>
                <a:gd name="T5" fmla="*/ 34 h 41"/>
                <a:gd name="T6" fmla="*/ 12 w 16"/>
                <a:gd name="T7" fmla="*/ 20 h 41"/>
                <a:gd name="T8" fmla="*/ 10 w 16"/>
                <a:gd name="T9" fmla="*/ 7 h 41"/>
                <a:gd name="T10" fmla="*/ 2 w 16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2" y="5"/>
                  </a:moveTo>
                  <a:cubicBezTo>
                    <a:pt x="0" y="15"/>
                    <a:pt x="6" y="26"/>
                    <a:pt x="8" y="36"/>
                  </a:cubicBezTo>
                  <a:cubicBezTo>
                    <a:pt x="9" y="41"/>
                    <a:pt x="16" y="39"/>
                    <a:pt x="16" y="34"/>
                  </a:cubicBezTo>
                  <a:cubicBezTo>
                    <a:pt x="15" y="29"/>
                    <a:pt x="13" y="25"/>
                    <a:pt x="12" y="20"/>
                  </a:cubicBezTo>
                  <a:cubicBezTo>
                    <a:pt x="11" y="16"/>
                    <a:pt x="9" y="11"/>
                    <a:pt x="10" y="7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42"/>
            <p:cNvSpPr/>
            <p:nvPr/>
          </p:nvSpPr>
          <p:spPr bwMode="auto">
            <a:xfrm>
              <a:off x="1966" y="1957"/>
              <a:ext cx="83" cy="38"/>
            </a:xfrm>
            <a:custGeom>
              <a:avLst/>
              <a:gdLst>
                <a:gd name="T0" fmla="*/ 5 w 35"/>
                <a:gd name="T1" fmla="*/ 16 h 16"/>
                <a:gd name="T2" fmla="*/ 31 w 35"/>
                <a:gd name="T3" fmla="*/ 10 h 16"/>
                <a:gd name="T4" fmla="*/ 28 w 35"/>
                <a:gd name="T5" fmla="*/ 2 h 16"/>
                <a:gd name="T6" fmla="*/ 5 w 35"/>
                <a:gd name="T7" fmla="*/ 8 h 16"/>
                <a:gd name="T8" fmla="*/ 5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cubicBezTo>
                    <a:pt x="14" y="16"/>
                    <a:pt x="22" y="12"/>
                    <a:pt x="31" y="10"/>
                  </a:cubicBezTo>
                  <a:cubicBezTo>
                    <a:pt x="35" y="8"/>
                    <a:pt x="33" y="0"/>
                    <a:pt x="28" y="2"/>
                  </a:cubicBezTo>
                  <a:cubicBezTo>
                    <a:pt x="21" y="4"/>
                    <a:pt x="13" y="8"/>
                    <a:pt x="5" y="8"/>
                  </a:cubicBezTo>
                  <a:cubicBezTo>
                    <a:pt x="0" y="8"/>
                    <a:pt x="0" y="16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43"/>
            <p:cNvSpPr/>
            <p:nvPr/>
          </p:nvSpPr>
          <p:spPr bwMode="auto">
            <a:xfrm>
              <a:off x="2291" y="1817"/>
              <a:ext cx="35" cy="88"/>
            </a:xfrm>
            <a:custGeom>
              <a:avLst/>
              <a:gdLst>
                <a:gd name="T0" fmla="*/ 1 w 15"/>
                <a:gd name="T1" fmla="*/ 5 h 37"/>
                <a:gd name="T2" fmla="*/ 6 w 15"/>
                <a:gd name="T3" fmla="*/ 33 h 37"/>
                <a:gd name="T4" fmla="*/ 13 w 15"/>
                <a:gd name="T5" fmla="*/ 30 h 37"/>
                <a:gd name="T6" fmla="*/ 9 w 15"/>
                <a:gd name="T7" fmla="*/ 5 h 37"/>
                <a:gd name="T8" fmla="*/ 1 w 15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1" y="5"/>
                  </a:moveTo>
                  <a:cubicBezTo>
                    <a:pt x="2" y="14"/>
                    <a:pt x="3" y="24"/>
                    <a:pt x="6" y="33"/>
                  </a:cubicBezTo>
                  <a:cubicBezTo>
                    <a:pt x="7" y="37"/>
                    <a:pt x="15" y="35"/>
                    <a:pt x="13" y="30"/>
                  </a:cubicBezTo>
                  <a:cubicBezTo>
                    <a:pt x="11" y="22"/>
                    <a:pt x="10" y="14"/>
                    <a:pt x="9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44"/>
            <p:cNvSpPr/>
            <p:nvPr/>
          </p:nvSpPr>
          <p:spPr bwMode="auto">
            <a:xfrm>
              <a:off x="2269" y="1843"/>
              <a:ext cx="69" cy="33"/>
            </a:xfrm>
            <a:custGeom>
              <a:avLst/>
              <a:gdLst>
                <a:gd name="T0" fmla="*/ 5 w 29"/>
                <a:gd name="T1" fmla="*/ 14 h 14"/>
                <a:gd name="T2" fmla="*/ 25 w 29"/>
                <a:gd name="T3" fmla="*/ 9 h 14"/>
                <a:gd name="T4" fmla="*/ 20 w 29"/>
                <a:gd name="T5" fmla="*/ 2 h 14"/>
                <a:gd name="T6" fmla="*/ 5 w 29"/>
                <a:gd name="T7" fmla="*/ 6 h 14"/>
                <a:gd name="T8" fmla="*/ 5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5" y="14"/>
                  </a:moveTo>
                  <a:cubicBezTo>
                    <a:pt x="12" y="14"/>
                    <a:pt x="18" y="12"/>
                    <a:pt x="25" y="9"/>
                  </a:cubicBezTo>
                  <a:cubicBezTo>
                    <a:pt x="29" y="7"/>
                    <a:pt x="25" y="0"/>
                    <a:pt x="20" y="2"/>
                  </a:cubicBezTo>
                  <a:cubicBezTo>
                    <a:pt x="15" y="4"/>
                    <a:pt x="11" y="6"/>
                    <a:pt x="5" y="6"/>
                  </a:cubicBezTo>
                  <a:cubicBezTo>
                    <a:pt x="0" y="6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49" name="图片 4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625" y="5106258"/>
            <a:ext cx="1603499" cy="1687893"/>
          </a:xfrm>
          <a:prstGeom prst="rect">
            <a:avLst/>
          </a:prstGeom>
        </p:spPr>
      </p:pic>
      <p:pic>
        <p:nvPicPr>
          <p:cNvPr id="450" name="图片 4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5588" y="5321856"/>
            <a:ext cx="2030537" cy="1536144"/>
          </a:xfrm>
          <a:prstGeom prst="rect">
            <a:avLst/>
          </a:prstGeom>
        </p:spPr>
      </p:pic>
      <p:pic>
        <p:nvPicPr>
          <p:cNvPr id="451" name="图片 4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28950" y="2557165"/>
            <a:ext cx="2245677" cy="1541627"/>
          </a:xfrm>
          <a:prstGeom prst="rect">
            <a:avLst/>
          </a:prstGeom>
        </p:spPr>
      </p:pic>
      <p:pic>
        <p:nvPicPr>
          <p:cNvPr id="452" name="图片 4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351368">
            <a:off x="2201617" y="2319333"/>
            <a:ext cx="1019658" cy="619079"/>
          </a:xfrm>
          <a:prstGeom prst="rect">
            <a:avLst/>
          </a:prstGeom>
        </p:spPr>
      </p:pic>
      <p:pic>
        <p:nvPicPr>
          <p:cNvPr id="453" name="图片 4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3257" y="1584614"/>
            <a:ext cx="461274" cy="424858"/>
          </a:xfrm>
          <a:prstGeom prst="rect">
            <a:avLst/>
          </a:prstGeom>
        </p:spPr>
      </p:pic>
      <p:pic>
        <p:nvPicPr>
          <p:cNvPr id="454" name="图片 4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045185">
            <a:off x="5178693" y="6417456"/>
            <a:ext cx="295818" cy="272463"/>
          </a:xfrm>
          <a:prstGeom prst="rect">
            <a:avLst/>
          </a:prstGeom>
        </p:spPr>
      </p:pic>
      <p:sp>
        <p:nvSpPr>
          <p:cNvPr id="456" name="文本框 455"/>
          <p:cNvSpPr txBox="1"/>
          <p:nvPr/>
        </p:nvSpPr>
        <p:spPr>
          <a:xfrm>
            <a:off x="4826377" y="1500478"/>
            <a:ext cx="17160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 smtClean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9600" dirty="0">
              <a:solidFill>
                <a:schemeClr val="bg1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57" name="Group 4"/>
          <p:cNvGrpSpPr>
            <a:grpSpLocks noChangeAspect="1"/>
          </p:cNvGrpSpPr>
          <p:nvPr/>
        </p:nvGrpSpPr>
        <p:grpSpPr bwMode="auto">
          <a:xfrm>
            <a:off x="6500244" y="2560318"/>
            <a:ext cx="4605678" cy="157073"/>
            <a:chOff x="2667" y="3648"/>
            <a:chExt cx="959" cy="49"/>
          </a:xfrm>
          <a:solidFill>
            <a:schemeClr val="bg1"/>
          </a:solidFill>
        </p:grpSpPr>
        <p:sp>
          <p:nvSpPr>
            <p:cNvPr id="458" name="Freeform 5"/>
            <p:cNvSpPr/>
            <p:nvPr/>
          </p:nvSpPr>
          <p:spPr bwMode="auto">
            <a:xfrm>
              <a:off x="3262" y="3659"/>
              <a:ext cx="33" cy="38"/>
            </a:xfrm>
            <a:custGeom>
              <a:avLst/>
              <a:gdLst>
                <a:gd name="T0" fmla="*/ 14 w 14"/>
                <a:gd name="T1" fmla="*/ 3 h 13"/>
                <a:gd name="T2" fmla="*/ 8 w 14"/>
                <a:gd name="T3" fmla="*/ 3 h 13"/>
                <a:gd name="T4" fmla="*/ 6 w 14"/>
                <a:gd name="T5" fmla="*/ 0 h 13"/>
                <a:gd name="T6" fmla="*/ 4 w 14"/>
                <a:gd name="T7" fmla="*/ 0 h 13"/>
                <a:gd name="T8" fmla="*/ 4 w 14"/>
                <a:gd name="T9" fmla="*/ 0 h 13"/>
                <a:gd name="T10" fmla="*/ 3 w 14"/>
                <a:gd name="T11" fmla="*/ 3 h 13"/>
                <a:gd name="T12" fmla="*/ 0 w 14"/>
                <a:gd name="T13" fmla="*/ 2 h 13"/>
                <a:gd name="T14" fmla="*/ 3 w 14"/>
                <a:gd name="T15" fmla="*/ 7 h 13"/>
                <a:gd name="T16" fmla="*/ 1 w 14"/>
                <a:gd name="T17" fmla="*/ 7 h 13"/>
                <a:gd name="T18" fmla="*/ 3 w 14"/>
                <a:gd name="T19" fmla="*/ 11 h 13"/>
                <a:gd name="T20" fmla="*/ 5 w 14"/>
                <a:gd name="T21" fmla="*/ 7 h 13"/>
                <a:gd name="T22" fmla="*/ 5 w 14"/>
                <a:gd name="T23" fmla="*/ 9 h 13"/>
                <a:gd name="T24" fmla="*/ 7 w 14"/>
                <a:gd name="T25" fmla="*/ 10 h 13"/>
                <a:gd name="T26" fmla="*/ 7 w 14"/>
                <a:gd name="T27" fmla="*/ 8 h 13"/>
                <a:gd name="T28" fmla="*/ 11 w 14"/>
                <a:gd name="T29" fmla="*/ 11 h 13"/>
                <a:gd name="T30" fmla="*/ 10 w 14"/>
                <a:gd name="T31" fmla="*/ 8 h 13"/>
                <a:gd name="T32" fmla="*/ 6 w 14"/>
                <a:gd name="T33" fmla="*/ 6 h 13"/>
                <a:gd name="T34" fmla="*/ 7 w 14"/>
                <a:gd name="T35" fmla="*/ 3 h 13"/>
                <a:gd name="T36" fmla="*/ 11 w 14"/>
                <a:gd name="T37" fmla="*/ 7 h 13"/>
                <a:gd name="T38" fmla="*/ 13 w 14"/>
                <a:gd name="T39" fmla="*/ 8 h 13"/>
                <a:gd name="T40" fmla="*/ 13 w 14"/>
                <a:gd name="T41" fmla="*/ 6 h 13"/>
                <a:gd name="T42" fmla="*/ 14 w 14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14" y="3"/>
                  </a:moveTo>
                  <a:cubicBezTo>
                    <a:pt x="11" y="4"/>
                    <a:pt x="10" y="2"/>
                    <a:pt x="8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0"/>
                    <a:pt x="5" y="3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3" y="3"/>
                  </a:cubicBezTo>
                  <a:cubicBezTo>
                    <a:pt x="2" y="2"/>
                    <a:pt x="2" y="0"/>
                    <a:pt x="0" y="2"/>
                  </a:cubicBezTo>
                  <a:cubicBezTo>
                    <a:pt x="0" y="5"/>
                    <a:pt x="3" y="5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3" y="8"/>
                    <a:pt x="3" y="6"/>
                    <a:pt x="5" y="7"/>
                  </a:cubicBezTo>
                  <a:cubicBezTo>
                    <a:pt x="5" y="8"/>
                    <a:pt x="4" y="9"/>
                    <a:pt x="5" y="9"/>
                  </a:cubicBezTo>
                  <a:cubicBezTo>
                    <a:pt x="5" y="7"/>
                    <a:pt x="6" y="10"/>
                    <a:pt x="7" y="10"/>
                  </a:cubicBezTo>
                  <a:cubicBezTo>
                    <a:pt x="7" y="10"/>
                    <a:pt x="6" y="8"/>
                    <a:pt x="7" y="8"/>
                  </a:cubicBezTo>
                  <a:cubicBezTo>
                    <a:pt x="8" y="10"/>
                    <a:pt x="10" y="13"/>
                    <a:pt x="11" y="11"/>
                  </a:cubicBezTo>
                  <a:cubicBezTo>
                    <a:pt x="10" y="10"/>
                    <a:pt x="10" y="10"/>
                    <a:pt x="10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5"/>
                    <a:pt x="10" y="5"/>
                    <a:pt x="11" y="7"/>
                  </a:cubicBezTo>
                  <a:cubicBezTo>
                    <a:pt x="14" y="4"/>
                    <a:pt x="10" y="10"/>
                    <a:pt x="13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4" y="6"/>
                    <a:pt x="14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6"/>
            <p:cNvSpPr/>
            <p:nvPr/>
          </p:nvSpPr>
          <p:spPr bwMode="auto">
            <a:xfrm>
              <a:off x="3300" y="3674"/>
              <a:ext cx="17" cy="17"/>
            </a:xfrm>
            <a:custGeom>
              <a:avLst/>
              <a:gdLst>
                <a:gd name="T0" fmla="*/ 2 w 7"/>
                <a:gd name="T1" fmla="*/ 0 h 6"/>
                <a:gd name="T2" fmla="*/ 3 w 7"/>
                <a:gd name="T3" fmla="*/ 5 h 6"/>
                <a:gd name="T4" fmla="*/ 5 w 7"/>
                <a:gd name="T5" fmla="*/ 5 h 6"/>
                <a:gd name="T6" fmla="*/ 7 w 7"/>
                <a:gd name="T7" fmla="*/ 3 h 6"/>
                <a:gd name="T8" fmla="*/ 5 w 7"/>
                <a:gd name="T9" fmla="*/ 2 h 6"/>
                <a:gd name="T10" fmla="*/ 6 w 7"/>
                <a:gd name="T11" fmla="*/ 1 h 6"/>
                <a:gd name="T12" fmla="*/ 2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1" y="1"/>
                    <a:pt x="0" y="6"/>
                    <a:pt x="3" y="5"/>
                  </a:cubicBezTo>
                  <a:cubicBezTo>
                    <a:pt x="3" y="2"/>
                    <a:pt x="4" y="5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3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7"/>
            <p:cNvSpPr/>
            <p:nvPr/>
          </p:nvSpPr>
          <p:spPr bwMode="auto">
            <a:xfrm>
              <a:off x="3321" y="3674"/>
              <a:ext cx="3" cy="14"/>
            </a:xfrm>
            <a:custGeom>
              <a:avLst/>
              <a:gdLst>
                <a:gd name="T0" fmla="*/ 0 w 1"/>
                <a:gd name="T1" fmla="*/ 3 h 5"/>
                <a:gd name="T2" fmla="*/ 1 w 1"/>
                <a:gd name="T3" fmla="*/ 5 h 5"/>
                <a:gd name="T4" fmla="*/ 0 w 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8"/>
            <p:cNvSpPr/>
            <p:nvPr/>
          </p:nvSpPr>
          <p:spPr bwMode="auto">
            <a:xfrm>
              <a:off x="3388" y="3665"/>
              <a:ext cx="17" cy="32"/>
            </a:xfrm>
            <a:custGeom>
              <a:avLst/>
              <a:gdLst>
                <a:gd name="T0" fmla="*/ 0 w 7"/>
                <a:gd name="T1" fmla="*/ 3 h 11"/>
                <a:gd name="T2" fmla="*/ 2 w 7"/>
                <a:gd name="T3" fmla="*/ 6 h 11"/>
                <a:gd name="T4" fmla="*/ 3 w 7"/>
                <a:gd name="T5" fmla="*/ 7 h 11"/>
                <a:gd name="T6" fmla="*/ 2 w 7"/>
                <a:gd name="T7" fmla="*/ 9 h 11"/>
                <a:gd name="T8" fmla="*/ 5 w 7"/>
                <a:gd name="T9" fmla="*/ 9 h 11"/>
                <a:gd name="T10" fmla="*/ 4 w 7"/>
                <a:gd name="T11" fmla="*/ 9 h 11"/>
                <a:gd name="T12" fmla="*/ 4 w 7"/>
                <a:gd name="T13" fmla="*/ 5 h 11"/>
                <a:gd name="T14" fmla="*/ 6 w 7"/>
                <a:gd name="T15" fmla="*/ 8 h 11"/>
                <a:gd name="T16" fmla="*/ 5 w 7"/>
                <a:gd name="T17" fmla="*/ 4 h 11"/>
                <a:gd name="T18" fmla="*/ 4 w 7"/>
                <a:gd name="T19" fmla="*/ 3 h 11"/>
                <a:gd name="T20" fmla="*/ 6 w 7"/>
                <a:gd name="T21" fmla="*/ 1 h 11"/>
                <a:gd name="T22" fmla="*/ 3 w 7"/>
                <a:gd name="T23" fmla="*/ 1 h 11"/>
                <a:gd name="T24" fmla="*/ 1 w 7"/>
                <a:gd name="T25" fmla="*/ 0 h 11"/>
                <a:gd name="T26" fmla="*/ 0 w 7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3" y="2"/>
                    <a:pt x="2" y="6"/>
                    <a:pt x="2" y="6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4" y="8"/>
                    <a:pt x="5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5" y="7"/>
                    <a:pt x="2" y="6"/>
                    <a:pt x="4" y="5"/>
                  </a:cubicBezTo>
                  <a:cubicBezTo>
                    <a:pt x="5" y="6"/>
                    <a:pt x="4" y="8"/>
                    <a:pt x="6" y="8"/>
                  </a:cubicBezTo>
                  <a:cubicBezTo>
                    <a:pt x="7" y="5"/>
                    <a:pt x="7" y="5"/>
                    <a:pt x="5" y="4"/>
                  </a:cubicBezTo>
                  <a:cubicBezTo>
                    <a:pt x="6" y="5"/>
                    <a:pt x="1" y="3"/>
                    <a:pt x="4" y="3"/>
                  </a:cubicBezTo>
                  <a:cubicBezTo>
                    <a:pt x="5" y="5"/>
                    <a:pt x="6" y="2"/>
                    <a:pt x="6" y="1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9"/>
            <p:cNvSpPr/>
            <p:nvPr/>
          </p:nvSpPr>
          <p:spPr bwMode="auto">
            <a:xfrm>
              <a:off x="3369" y="3657"/>
              <a:ext cx="17" cy="11"/>
            </a:xfrm>
            <a:custGeom>
              <a:avLst/>
              <a:gdLst>
                <a:gd name="T0" fmla="*/ 5 w 7"/>
                <a:gd name="T1" fmla="*/ 1 h 4"/>
                <a:gd name="T2" fmla="*/ 6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5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5" y="2"/>
                    <a:pt x="5" y="4"/>
                    <a:pt x="6" y="4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5" y="0"/>
                    <a:pt x="0" y="1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10"/>
            <p:cNvSpPr/>
            <p:nvPr/>
          </p:nvSpPr>
          <p:spPr bwMode="auto">
            <a:xfrm>
              <a:off x="3371" y="3668"/>
              <a:ext cx="22" cy="23"/>
            </a:xfrm>
            <a:custGeom>
              <a:avLst/>
              <a:gdLst>
                <a:gd name="T0" fmla="*/ 1 w 9"/>
                <a:gd name="T1" fmla="*/ 4 h 8"/>
                <a:gd name="T2" fmla="*/ 1 w 9"/>
                <a:gd name="T3" fmla="*/ 6 h 8"/>
                <a:gd name="T4" fmla="*/ 3 w 9"/>
                <a:gd name="T5" fmla="*/ 7 h 8"/>
                <a:gd name="T6" fmla="*/ 7 w 9"/>
                <a:gd name="T7" fmla="*/ 7 h 8"/>
                <a:gd name="T8" fmla="*/ 7 w 9"/>
                <a:gd name="T9" fmla="*/ 8 h 8"/>
                <a:gd name="T10" fmla="*/ 8 w 9"/>
                <a:gd name="T11" fmla="*/ 4 h 8"/>
                <a:gd name="T12" fmla="*/ 6 w 9"/>
                <a:gd name="T13" fmla="*/ 1 h 8"/>
                <a:gd name="T14" fmla="*/ 5 w 9"/>
                <a:gd name="T15" fmla="*/ 0 h 8"/>
                <a:gd name="T16" fmla="*/ 0 w 9"/>
                <a:gd name="T17" fmla="*/ 4 h 8"/>
                <a:gd name="T18" fmla="*/ 1 w 9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1" y="5"/>
                    <a:pt x="0" y="6"/>
                    <a:pt x="1" y="6"/>
                  </a:cubicBezTo>
                  <a:cubicBezTo>
                    <a:pt x="2" y="4"/>
                    <a:pt x="2" y="7"/>
                    <a:pt x="3" y="7"/>
                  </a:cubicBezTo>
                  <a:cubicBezTo>
                    <a:pt x="3" y="5"/>
                    <a:pt x="7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7"/>
                    <a:pt x="9" y="6"/>
                    <a:pt x="8" y="4"/>
                  </a:cubicBezTo>
                  <a:cubicBezTo>
                    <a:pt x="5" y="6"/>
                    <a:pt x="8" y="1"/>
                    <a:pt x="6" y="1"/>
                  </a:cubicBezTo>
                  <a:cubicBezTo>
                    <a:pt x="6" y="2"/>
                    <a:pt x="5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11"/>
            <p:cNvSpPr/>
            <p:nvPr/>
          </p:nvSpPr>
          <p:spPr bwMode="auto">
            <a:xfrm>
              <a:off x="3305" y="3657"/>
              <a:ext cx="31" cy="23"/>
            </a:xfrm>
            <a:custGeom>
              <a:avLst/>
              <a:gdLst>
                <a:gd name="T0" fmla="*/ 13 w 13"/>
                <a:gd name="T1" fmla="*/ 3 h 8"/>
                <a:gd name="T2" fmla="*/ 8 w 13"/>
                <a:gd name="T3" fmla="*/ 1 h 8"/>
                <a:gd name="T4" fmla="*/ 6 w 13"/>
                <a:gd name="T5" fmla="*/ 4 h 8"/>
                <a:gd name="T6" fmla="*/ 5 w 13"/>
                <a:gd name="T7" fmla="*/ 3 h 8"/>
                <a:gd name="T8" fmla="*/ 1 w 13"/>
                <a:gd name="T9" fmla="*/ 2 h 8"/>
                <a:gd name="T10" fmla="*/ 1 w 13"/>
                <a:gd name="T11" fmla="*/ 4 h 8"/>
                <a:gd name="T12" fmla="*/ 2 w 13"/>
                <a:gd name="T13" fmla="*/ 3 h 8"/>
                <a:gd name="T14" fmla="*/ 3 w 13"/>
                <a:gd name="T15" fmla="*/ 6 h 8"/>
                <a:gd name="T16" fmla="*/ 12 w 13"/>
                <a:gd name="T17" fmla="*/ 6 h 8"/>
                <a:gd name="T18" fmla="*/ 13 w 13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3" y="3"/>
                  </a:moveTo>
                  <a:cubicBezTo>
                    <a:pt x="9" y="4"/>
                    <a:pt x="11" y="0"/>
                    <a:pt x="8" y="1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0"/>
                    <a:pt x="6" y="2"/>
                    <a:pt x="5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7"/>
                    <a:pt x="1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7" y="4"/>
                    <a:pt x="7" y="8"/>
                    <a:pt x="12" y="6"/>
                  </a:cubicBezTo>
                  <a:cubicBezTo>
                    <a:pt x="11" y="4"/>
                    <a:pt x="13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12"/>
            <p:cNvSpPr/>
            <p:nvPr/>
          </p:nvSpPr>
          <p:spPr bwMode="auto">
            <a:xfrm>
              <a:off x="3228" y="3662"/>
              <a:ext cx="34" cy="23"/>
            </a:xfrm>
            <a:custGeom>
              <a:avLst/>
              <a:gdLst>
                <a:gd name="T0" fmla="*/ 1 w 14"/>
                <a:gd name="T1" fmla="*/ 8 h 8"/>
                <a:gd name="T2" fmla="*/ 6 w 14"/>
                <a:gd name="T3" fmla="*/ 6 h 8"/>
                <a:gd name="T4" fmla="*/ 6 w 14"/>
                <a:gd name="T5" fmla="*/ 7 h 8"/>
                <a:gd name="T6" fmla="*/ 7 w 14"/>
                <a:gd name="T7" fmla="*/ 6 h 8"/>
                <a:gd name="T8" fmla="*/ 10 w 14"/>
                <a:gd name="T9" fmla="*/ 8 h 8"/>
                <a:gd name="T10" fmla="*/ 10 w 14"/>
                <a:gd name="T11" fmla="*/ 6 h 8"/>
                <a:gd name="T12" fmla="*/ 11 w 14"/>
                <a:gd name="T13" fmla="*/ 6 h 8"/>
                <a:gd name="T14" fmla="*/ 10 w 14"/>
                <a:gd name="T15" fmla="*/ 6 h 8"/>
                <a:gd name="T16" fmla="*/ 11 w 14"/>
                <a:gd name="T17" fmla="*/ 0 h 8"/>
                <a:gd name="T18" fmla="*/ 5 w 14"/>
                <a:gd name="T19" fmla="*/ 6 h 8"/>
                <a:gd name="T20" fmla="*/ 2 w 14"/>
                <a:gd name="T21" fmla="*/ 2 h 8"/>
                <a:gd name="T22" fmla="*/ 1 w 1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6" y="6"/>
                    <a:pt x="7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4" y="6"/>
                    <a:pt x="11" y="1"/>
                    <a:pt x="11" y="0"/>
                  </a:cubicBezTo>
                  <a:cubicBezTo>
                    <a:pt x="7" y="0"/>
                    <a:pt x="9" y="6"/>
                    <a:pt x="5" y="6"/>
                  </a:cubicBezTo>
                  <a:cubicBezTo>
                    <a:pt x="5" y="3"/>
                    <a:pt x="4" y="3"/>
                    <a:pt x="2" y="2"/>
                  </a:cubicBezTo>
                  <a:cubicBezTo>
                    <a:pt x="2" y="4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13"/>
            <p:cNvSpPr>
              <a:spLocks noEditPoints="1"/>
            </p:cNvSpPr>
            <p:nvPr/>
          </p:nvSpPr>
          <p:spPr bwMode="auto">
            <a:xfrm>
              <a:off x="3336" y="3659"/>
              <a:ext cx="33" cy="32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3 h 11"/>
                <a:gd name="T4" fmla="*/ 12 w 14"/>
                <a:gd name="T5" fmla="*/ 0 h 11"/>
                <a:gd name="T6" fmla="*/ 6 w 14"/>
                <a:gd name="T7" fmla="*/ 3 h 11"/>
                <a:gd name="T8" fmla="*/ 4 w 14"/>
                <a:gd name="T9" fmla="*/ 3 h 11"/>
                <a:gd name="T10" fmla="*/ 6 w 14"/>
                <a:gd name="T11" fmla="*/ 4 h 11"/>
                <a:gd name="T12" fmla="*/ 0 w 14"/>
                <a:gd name="T13" fmla="*/ 6 h 11"/>
                <a:gd name="T14" fmla="*/ 3 w 14"/>
                <a:gd name="T15" fmla="*/ 9 h 11"/>
                <a:gd name="T16" fmla="*/ 4 w 14"/>
                <a:gd name="T17" fmla="*/ 7 h 11"/>
                <a:gd name="T18" fmla="*/ 6 w 14"/>
                <a:gd name="T19" fmla="*/ 8 h 11"/>
                <a:gd name="T20" fmla="*/ 6 w 14"/>
                <a:gd name="T21" fmla="*/ 5 h 11"/>
                <a:gd name="T22" fmla="*/ 7 w 14"/>
                <a:gd name="T23" fmla="*/ 6 h 11"/>
                <a:gd name="T24" fmla="*/ 10 w 14"/>
                <a:gd name="T25" fmla="*/ 5 h 11"/>
                <a:gd name="T26" fmla="*/ 7 w 14"/>
                <a:gd name="T27" fmla="*/ 7 h 11"/>
                <a:gd name="T28" fmla="*/ 8 w 14"/>
                <a:gd name="T29" fmla="*/ 9 h 11"/>
                <a:gd name="T30" fmla="*/ 12 w 14"/>
                <a:gd name="T31" fmla="*/ 11 h 11"/>
                <a:gd name="T32" fmla="*/ 14 w 14"/>
                <a:gd name="T33" fmla="*/ 4 h 11"/>
                <a:gd name="T34" fmla="*/ 7 w 14"/>
                <a:gd name="T35" fmla="*/ 3 h 11"/>
                <a:gd name="T36" fmla="*/ 11 w 14"/>
                <a:gd name="T37" fmla="*/ 3 h 11"/>
                <a:gd name="T38" fmla="*/ 7 w 14"/>
                <a:gd name="T39" fmla="*/ 3 h 11"/>
                <a:gd name="T40" fmla="*/ 11 w 14"/>
                <a:gd name="T41" fmla="*/ 7 h 11"/>
                <a:gd name="T42" fmla="*/ 11 w 14"/>
                <a:gd name="T43" fmla="*/ 5 h 11"/>
                <a:gd name="T44" fmla="*/ 11 w 14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3" y="3"/>
                    <a:pt x="13" y="3"/>
                  </a:cubicBezTo>
                  <a:cubicBezTo>
                    <a:pt x="12" y="2"/>
                    <a:pt x="11" y="1"/>
                    <a:pt x="12" y="0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6" y="2"/>
                    <a:pt x="4" y="2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3" y="5"/>
                    <a:pt x="3" y="5"/>
                    <a:pt x="0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8"/>
                    <a:pt x="4" y="9"/>
                    <a:pt x="6" y="8"/>
                  </a:cubicBezTo>
                  <a:cubicBezTo>
                    <a:pt x="7" y="6"/>
                    <a:pt x="4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4"/>
                    <a:pt x="10" y="4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7" y="3"/>
                  </a:moveTo>
                  <a:cubicBezTo>
                    <a:pt x="7" y="1"/>
                    <a:pt x="12" y="1"/>
                    <a:pt x="11" y="3"/>
                  </a:cubicBezTo>
                  <a:cubicBezTo>
                    <a:pt x="9" y="4"/>
                    <a:pt x="9" y="3"/>
                    <a:pt x="7" y="3"/>
                  </a:cubicBezTo>
                  <a:close/>
                  <a:moveTo>
                    <a:pt x="11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2" y="6"/>
                    <a:pt x="11" y="7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14"/>
            <p:cNvSpPr/>
            <p:nvPr/>
          </p:nvSpPr>
          <p:spPr bwMode="auto">
            <a:xfrm>
              <a:off x="3543" y="3680"/>
              <a:ext cx="4" cy="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15"/>
            <p:cNvSpPr/>
            <p:nvPr/>
          </p:nvSpPr>
          <p:spPr bwMode="auto">
            <a:xfrm>
              <a:off x="3547" y="3651"/>
              <a:ext cx="43" cy="40"/>
            </a:xfrm>
            <a:custGeom>
              <a:avLst/>
              <a:gdLst>
                <a:gd name="T0" fmla="*/ 11 w 18"/>
                <a:gd name="T1" fmla="*/ 10 h 14"/>
                <a:gd name="T2" fmla="*/ 14 w 18"/>
                <a:gd name="T3" fmla="*/ 10 h 14"/>
                <a:gd name="T4" fmla="*/ 14 w 18"/>
                <a:gd name="T5" fmla="*/ 3 h 14"/>
                <a:gd name="T6" fmla="*/ 10 w 18"/>
                <a:gd name="T7" fmla="*/ 4 h 14"/>
                <a:gd name="T8" fmla="*/ 9 w 18"/>
                <a:gd name="T9" fmla="*/ 6 h 14"/>
                <a:gd name="T10" fmla="*/ 9 w 18"/>
                <a:gd name="T11" fmla="*/ 4 h 14"/>
                <a:gd name="T12" fmla="*/ 7 w 18"/>
                <a:gd name="T13" fmla="*/ 6 h 14"/>
                <a:gd name="T14" fmla="*/ 6 w 18"/>
                <a:gd name="T15" fmla="*/ 9 h 14"/>
                <a:gd name="T16" fmla="*/ 4 w 18"/>
                <a:gd name="T17" fmla="*/ 4 h 14"/>
                <a:gd name="T18" fmla="*/ 3 w 18"/>
                <a:gd name="T19" fmla="*/ 5 h 14"/>
                <a:gd name="T20" fmla="*/ 3 w 18"/>
                <a:gd name="T21" fmla="*/ 7 h 14"/>
                <a:gd name="T22" fmla="*/ 0 w 18"/>
                <a:gd name="T23" fmla="*/ 9 h 14"/>
                <a:gd name="T24" fmla="*/ 2 w 18"/>
                <a:gd name="T25" fmla="*/ 12 h 14"/>
                <a:gd name="T26" fmla="*/ 4 w 18"/>
                <a:gd name="T27" fmla="*/ 10 h 14"/>
                <a:gd name="T28" fmla="*/ 5 w 18"/>
                <a:gd name="T29" fmla="*/ 14 h 14"/>
                <a:gd name="T30" fmla="*/ 6 w 18"/>
                <a:gd name="T31" fmla="*/ 11 h 14"/>
                <a:gd name="T32" fmla="*/ 7 w 18"/>
                <a:gd name="T33" fmla="*/ 13 h 14"/>
                <a:gd name="T34" fmla="*/ 9 w 18"/>
                <a:gd name="T35" fmla="*/ 8 h 14"/>
                <a:gd name="T36" fmla="*/ 11 w 18"/>
                <a:gd name="T3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11" y="10"/>
                  </a:moveTo>
                  <a:cubicBezTo>
                    <a:pt x="11" y="8"/>
                    <a:pt x="13" y="9"/>
                    <a:pt x="14" y="10"/>
                  </a:cubicBezTo>
                  <a:cubicBezTo>
                    <a:pt x="13" y="6"/>
                    <a:pt x="18" y="4"/>
                    <a:pt x="14" y="3"/>
                  </a:cubicBezTo>
                  <a:cubicBezTo>
                    <a:pt x="15" y="7"/>
                    <a:pt x="13" y="4"/>
                    <a:pt x="10" y="4"/>
                  </a:cubicBezTo>
                  <a:cubicBezTo>
                    <a:pt x="10" y="5"/>
                    <a:pt x="11" y="7"/>
                    <a:pt x="9" y="6"/>
                  </a:cubicBezTo>
                  <a:cubicBezTo>
                    <a:pt x="9" y="6"/>
                    <a:pt x="10" y="5"/>
                    <a:pt x="9" y="4"/>
                  </a:cubicBezTo>
                  <a:cubicBezTo>
                    <a:pt x="9" y="8"/>
                    <a:pt x="7" y="3"/>
                    <a:pt x="7" y="6"/>
                  </a:cubicBezTo>
                  <a:cubicBezTo>
                    <a:pt x="9" y="6"/>
                    <a:pt x="8" y="9"/>
                    <a:pt x="6" y="9"/>
                  </a:cubicBezTo>
                  <a:cubicBezTo>
                    <a:pt x="5" y="8"/>
                    <a:pt x="5" y="5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0"/>
                    <a:pt x="3" y="5"/>
                    <a:pt x="3" y="7"/>
                  </a:cubicBezTo>
                  <a:cubicBezTo>
                    <a:pt x="2" y="7"/>
                    <a:pt x="2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5" y="11"/>
                    <a:pt x="3" y="14"/>
                    <a:pt x="5" y="14"/>
                  </a:cubicBezTo>
                  <a:cubicBezTo>
                    <a:pt x="7" y="12"/>
                    <a:pt x="4" y="12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9"/>
                    <a:pt x="10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16"/>
            <p:cNvSpPr>
              <a:spLocks noEditPoints="1"/>
            </p:cNvSpPr>
            <p:nvPr/>
          </p:nvSpPr>
          <p:spPr bwMode="auto">
            <a:xfrm>
              <a:off x="3512" y="3654"/>
              <a:ext cx="38" cy="37"/>
            </a:xfrm>
            <a:custGeom>
              <a:avLst/>
              <a:gdLst>
                <a:gd name="T0" fmla="*/ 1 w 16"/>
                <a:gd name="T1" fmla="*/ 11 h 13"/>
                <a:gd name="T2" fmla="*/ 4 w 16"/>
                <a:gd name="T3" fmla="*/ 10 h 13"/>
                <a:gd name="T4" fmla="*/ 5 w 16"/>
                <a:gd name="T5" fmla="*/ 12 h 13"/>
                <a:gd name="T6" fmla="*/ 7 w 16"/>
                <a:gd name="T7" fmla="*/ 9 h 13"/>
                <a:gd name="T8" fmla="*/ 7 w 16"/>
                <a:gd name="T9" fmla="*/ 6 h 13"/>
                <a:gd name="T10" fmla="*/ 10 w 16"/>
                <a:gd name="T11" fmla="*/ 6 h 13"/>
                <a:gd name="T12" fmla="*/ 10 w 16"/>
                <a:gd name="T13" fmla="*/ 10 h 13"/>
                <a:gd name="T14" fmla="*/ 10 w 16"/>
                <a:gd name="T15" fmla="*/ 12 h 13"/>
                <a:gd name="T16" fmla="*/ 11 w 16"/>
                <a:gd name="T17" fmla="*/ 10 h 13"/>
                <a:gd name="T18" fmla="*/ 13 w 16"/>
                <a:gd name="T19" fmla="*/ 10 h 13"/>
                <a:gd name="T20" fmla="*/ 12 w 16"/>
                <a:gd name="T21" fmla="*/ 7 h 13"/>
                <a:gd name="T22" fmla="*/ 15 w 16"/>
                <a:gd name="T23" fmla="*/ 5 h 13"/>
                <a:gd name="T24" fmla="*/ 16 w 16"/>
                <a:gd name="T25" fmla="*/ 4 h 13"/>
                <a:gd name="T26" fmla="*/ 13 w 16"/>
                <a:gd name="T27" fmla="*/ 3 h 13"/>
                <a:gd name="T28" fmla="*/ 12 w 16"/>
                <a:gd name="T29" fmla="*/ 2 h 13"/>
                <a:gd name="T30" fmla="*/ 13 w 16"/>
                <a:gd name="T31" fmla="*/ 1 h 13"/>
                <a:gd name="T32" fmla="*/ 11 w 16"/>
                <a:gd name="T33" fmla="*/ 3 h 13"/>
                <a:gd name="T34" fmla="*/ 9 w 16"/>
                <a:gd name="T35" fmla="*/ 4 h 13"/>
                <a:gd name="T36" fmla="*/ 8 w 16"/>
                <a:gd name="T37" fmla="*/ 6 h 13"/>
                <a:gd name="T38" fmla="*/ 4 w 16"/>
                <a:gd name="T39" fmla="*/ 2 h 13"/>
                <a:gd name="T40" fmla="*/ 3 w 16"/>
                <a:gd name="T41" fmla="*/ 5 h 13"/>
                <a:gd name="T42" fmla="*/ 6 w 16"/>
                <a:gd name="T43" fmla="*/ 6 h 13"/>
                <a:gd name="T44" fmla="*/ 5 w 16"/>
                <a:gd name="T45" fmla="*/ 8 h 13"/>
                <a:gd name="T46" fmla="*/ 2 w 16"/>
                <a:gd name="T47" fmla="*/ 10 h 13"/>
                <a:gd name="T48" fmla="*/ 1 w 16"/>
                <a:gd name="T49" fmla="*/ 11 h 13"/>
                <a:gd name="T50" fmla="*/ 11 w 16"/>
                <a:gd name="T51" fmla="*/ 6 h 13"/>
                <a:gd name="T52" fmla="*/ 10 w 16"/>
                <a:gd name="T53" fmla="*/ 5 h 13"/>
                <a:gd name="T54" fmla="*/ 11 w 16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3">
                  <a:moveTo>
                    <a:pt x="1" y="11"/>
                  </a:moveTo>
                  <a:cubicBezTo>
                    <a:pt x="2" y="13"/>
                    <a:pt x="2" y="10"/>
                    <a:pt x="4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4" y="9"/>
                    <a:pt x="7" y="11"/>
                    <a:pt x="7" y="9"/>
                  </a:cubicBezTo>
                  <a:cubicBezTo>
                    <a:pt x="6" y="10"/>
                    <a:pt x="6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9" y="9"/>
                    <a:pt x="11" y="8"/>
                    <a:pt x="10" y="10"/>
                  </a:cubicBezTo>
                  <a:cubicBezTo>
                    <a:pt x="10" y="10"/>
                    <a:pt x="9" y="12"/>
                    <a:pt x="10" y="12"/>
                  </a:cubicBezTo>
                  <a:cubicBezTo>
                    <a:pt x="11" y="11"/>
                    <a:pt x="10" y="10"/>
                    <a:pt x="11" y="10"/>
                  </a:cubicBezTo>
                  <a:cubicBezTo>
                    <a:pt x="11" y="11"/>
                    <a:pt x="13" y="11"/>
                    <a:pt x="13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4" y="8"/>
                    <a:pt x="14" y="5"/>
                    <a:pt x="15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4"/>
                    <a:pt x="13" y="4"/>
                    <a:pt x="13" y="3"/>
                  </a:cubicBezTo>
                  <a:cubicBezTo>
                    <a:pt x="14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1" y="0"/>
                    <a:pt x="12" y="2"/>
                    <a:pt x="11" y="3"/>
                  </a:cubicBezTo>
                  <a:cubicBezTo>
                    <a:pt x="11" y="4"/>
                    <a:pt x="9" y="3"/>
                    <a:pt x="9" y="4"/>
                  </a:cubicBezTo>
                  <a:cubicBezTo>
                    <a:pt x="8" y="5"/>
                    <a:pt x="9" y="6"/>
                    <a:pt x="8" y="6"/>
                  </a:cubicBezTo>
                  <a:cubicBezTo>
                    <a:pt x="7" y="4"/>
                    <a:pt x="7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4" y="6"/>
                    <a:pt x="6" y="5"/>
                    <a:pt x="6" y="6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4" y="4"/>
                    <a:pt x="0" y="8"/>
                    <a:pt x="2" y="10"/>
                  </a:cubicBezTo>
                  <a:cubicBezTo>
                    <a:pt x="1" y="10"/>
                    <a:pt x="1" y="9"/>
                    <a:pt x="1" y="11"/>
                  </a:cubicBezTo>
                  <a:close/>
                  <a:moveTo>
                    <a:pt x="11" y="6"/>
                  </a:moveTo>
                  <a:cubicBezTo>
                    <a:pt x="11" y="6"/>
                    <a:pt x="10" y="4"/>
                    <a:pt x="10" y="5"/>
                  </a:cubicBezTo>
                  <a:cubicBezTo>
                    <a:pt x="10" y="3"/>
                    <a:pt x="13" y="4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17"/>
            <p:cNvSpPr/>
            <p:nvPr/>
          </p:nvSpPr>
          <p:spPr bwMode="auto">
            <a:xfrm>
              <a:off x="3574" y="3680"/>
              <a:ext cx="9" cy="11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4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4" y="1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18"/>
            <p:cNvSpPr/>
            <p:nvPr/>
          </p:nvSpPr>
          <p:spPr bwMode="auto">
            <a:xfrm>
              <a:off x="3586" y="3648"/>
              <a:ext cx="40" cy="46"/>
            </a:xfrm>
            <a:custGeom>
              <a:avLst/>
              <a:gdLst>
                <a:gd name="T0" fmla="*/ 17 w 17"/>
                <a:gd name="T1" fmla="*/ 7 h 16"/>
                <a:gd name="T2" fmla="*/ 17 w 17"/>
                <a:gd name="T3" fmla="*/ 4 h 16"/>
                <a:gd name="T4" fmla="*/ 13 w 17"/>
                <a:gd name="T5" fmla="*/ 7 h 16"/>
                <a:gd name="T6" fmla="*/ 13 w 17"/>
                <a:gd name="T7" fmla="*/ 5 h 16"/>
                <a:gd name="T8" fmla="*/ 9 w 17"/>
                <a:gd name="T9" fmla="*/ 6 h 16"/>
                <a:gd name="T10" fmla="*/ 7 w 17"/>
                <a:gd name="T11" fmla="*/ 7 h 16"/>
                <a:gd name="T12" fmla="*/ 6 w 17"/>
                <a:gd name="T13" fmla="*/ 9 h 16"/>
                <a:gd name="T14" fmla="*/ 3 w 17"/>
                <a:gd name="T15" fmla="*/ 3 h 16"/>
                <a:gd name="T16" fmla="*/ 3 w 17"/>
                <a:gd name="T17" fmla="*/ 2 h 16"/>
                <a:gd name="T18" fmla="*/ 2 w 17"/>
                <a:gd name="T19" fmla="*/ 3 h 16"/>
                <a:gd name="T20" fmla="*/ 3 w 17"/>
                <a:gd name="T21" fmla="*/ 7 h 16"/>
                <a:gd name="T22" fmla="*/ 1 w 17"/>
                <a:gd name="T23" fmla="*/ 6 h 16"/>
                <a:gd name="T24" fmla="*/ 2 w 17"/>
                <a:gd name="T25" fmla="*/ 9 h 16"/>
                <a:gd name="T26" fmla="*/ 1 w 17"/>
                <a:gd name="T27" fmla="*/ 14 h 16"/>
                <a:gd name="T28" fmla="*/ 6 w 17"/>
                <a:gd name="T29" fmla="*/ 11 h 16"/>
                <a:gd name="T30" fmla="*/ 5 w 17"/>
                <a:gd name="T31" fmla="*/ 15 h 16"/>
                <a:gd name="T32" fmla="*/ 7 w 17"/>
                <a:gd name="T33" fmla="*/ 13 h 16"/>
                <a:gd name="T34" fmla="*/ 7 w 17"/>
                <a:gd name="T35" fmla="*/ 12 h 16"/>
                <a:gd name="T36" fmla="*/ 11 w 17"/>
                <a:gd name="T37" fmla="*/ 13 h 16"/>
                <a:gd name="T38" fmla="*/ 9 w 17"/>
                <a:gd name="T39" fmla="*/ 10 h 16"/>
                <a:gd name="T40" fmla="*/ 13 w 17"/>
                <a:gd name="T41" fmla="*/ 11 h 16"/>
                <a:gd name="T42" fmla="*/ 14 w 17"/>
                <a:gd name="T43" fmla="*/ 7 h 16"/>
                <a:gd name="T44" fmla="*/ 17 w 17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6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0" y="4"/>
                    <a:pt x="11" y="8"/>
                    <a:pt x="9" y="6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7"/>
                    <a:pt x="3" y="6"/>
                    <a:pt x="3" y="3"/>
                  </a:cubicBezTo>
                  <a:cubicBezTo>
                    <a:pt x="4" y="3"/>
                    <a:pt x="4" y="0"/>
                    <a:pt x="3" y="2"/>
                  </a:cubicBezTo>
                  <a:cubicBezTo>
                    <a:pt x="3" y="3"/>
                    <a:pt x="2" y="1"/>
                    <a:pt x="2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8"/>
                    <a:pt x="2" y="7"/>
                    <a:pt x="2" y="9"/>
                  </a:cubicBezTo>
                  <a:cubicBezTo>
                    <a:pt x="0" y="11"/>
                    <a:pt x="2" y="12"/>
                    <a:pt x="1" y="14"/>
                  </a:cubicBezTo>
                  <a:cubicBezTo>
                    <a:pt x="4" y="14"/>
                    <a:pt x="3" y="11"/>
                    <a:pt x="6" y="11"/>
                  </a:cubicBezTo>
                  <a:cubicBezTo>
                    <a:pt x="6" y="13"/>
                    <a:pt x="3" y="14"/>
                    <a:pt x="5" y="15"/>
                  </a:cubicBezTo>
                  <a:cubicBezTo>
                    <a:pt x="5" y="13"/>
                    <a:pt x="7" y="14"/>
                    <a:pt x="7" y="13"/>
                  </a:cubicBezTo>
                  <a:cubicBezTo>
                    <a:pt x="7" y="13"/>
                    <a:pt x="6" y="12"/>
                    <a:pt x="7" y="12"/>
                  </a:cubicBezTo>
                  <a:cubicBezTo>
                    <a:pt x="9" y="11"/>
                    <a:pt x="10" y="16"/>
                    <a:pt x="11" y="13"/>
                  </a:cubicBezTo>
                  <a:cubicBezTo>
                    <a:pt x="10" y="13"/>
                    <a:pt x="11" y="10"/>
                    <a:pt x="9" y="10"/>
                  </a:cubicBezTo>
                  <a:cubicBezTo>
                    <a:pt x="11" y="10"/>
                    <a:pt x="11" y="11"/>
                    <a:pt x="13" y="11"/>
                  </a:cubicBezTo>
                  <a:cubicBezTo>
                    <a:pt x="14" y="10"/>
                    <a:pt x="13" y="9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19"/>
            <p:cNvSpPr/>
            <p:nvPr/>
          </p:nvSpPr>
          <p:spPr bwMode="auto">
            <a:xfrm>
              <a:off x="3609" y="3657"/>
              <a:ext cx="12" cy="5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1 h 2"/>
                <a:gd name="T4" fmla="*/ 2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2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20"/>
            <p:cNvSpPr/>
            <p:nvPr/>
          </p:nvSpPr>
          <p:spPr bwMode="auto">
            <a:xfrm>
              <a:off x="3597" y="3651"/>
              <a:ext cx="8" cy="11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1 h 4"/>
                <a:gd name="T4" fmla="*/ 1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2"/>
                    <a:pt x="3" y="3"/>
                    <a:pt x="3" y="1"/>
                  </a:cubicBezTo>
                  <a:cubicBezTo>
                    <a:pt x="1" y="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21"/>
            <p:cNvSpPr/>
            <p:nvPr/>
          </p:nvSpPr>
          <p:spPr bwMode="auto">
            <a:xfrm>
              <a:off x="3209" y="3662"/>
              <a:ext cx="17" cy="1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2 h 5"/>
                <a:gd name="T8" fmla="*/ 7 w 7"/>
                <a:gd name="T9" fmla="*/ 2 h 5"/>
                <a:gd name="T10" fmla="*/ 1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3" y="3"/>
                    <a:pt x="2" y="5"/>
                    <a:pt x="4" y="5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22"/>
            <p:cNvSpPr/>
            <p:nvPr/>
          </p:nvSpPr>
          <p:spPr bwMode="auto">
            <a:xfrm>
              <a:off x="3214" y="3680"/>
              <a:ext cx="12" cy="11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1 h 4"/>
                <a:gd name="T4" fmla="*/ 4 w 5"/>
                <a:gd name="T5" fmla="*/ 0 h 4"/>
                <a:gd name="T6" fmla="*/ 1 w 5"/>
                <a:gd name="T7" fmla="*/ 0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3" y="1"/>
                    <a:pt x="5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23"/>
            <p:cNvSpPr/>
            <p:nvPr/>
          </p:nvSpPr>
          <p:spPr bwMode="auto">
            <a:xfrm>
              <a:off x="3174" y="3659"/>
              <a:ext cx="14" cy="15"/>
            </a:xfrm>
            <a:custGeom>
              <a:avLst/>
              <a:gdLst>
                <a:gd name="T0" fmla="*/ 2 w 6"/>
                <a:gd name="T1" fmla="*/ 3 h 5"/>
                <a:gd name="T2" fmla="*/ 1 w 6"/>
                <a:gd name="T3" fmla="*/ 2 h 5"/>
                <a:gd name="T4" fmla="*/ 4 w 6"/>
                <a:gd name="T5" fmla="*/ 3 h 5"/>
                <a:gd name="T6" fmla="*/ 5 w 6"/>
                <a:gd name="T7" fmla="*/ 5 h 5"/>
                <a:gd name="T8" fmla="*/ 6 w 6"/>
                <a:gd name="T9" fmla="*/ 1 h 5"/>
                <a:gd name="T10" fmla="*/ 2 w 6"/>
                <a:gd name="T11" fmla="*/ 0 h 5"/>
                <a:gd name="T12" fmla="*/ 2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3" y="3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6" y="4"/>
                    <a:pt x="6" y="2"/>
                    <a:pt x="6" y="1"/>
                  </a:cubicBezTo>
                  <a:cubicBezTo>
                    <a:pt x="3" y="2"/>
                    <a:pt x="4" y="2"/>
                    <a:pt x="2" y="0"/>
                  </a:cubicBezTo>
                  <a:cubicBezTo>
                    <a:pt x="1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24"/>
            <p:cNvSpPr/>
            <p:nvPr/>
          </p:nvSpPr>
          <p:spPr bwMode="auto">
            <a:xfrm>
              <a:off x="3188" y="3662"/>
              <a:ext cx="17" cy="26"/>
            </a:xfrm>
            <a:custGeom>
              <a:avLst/>
              <a:gdLst>
                <a:gd name="T0" fmla="*/ 2 w 7"/>
                <a:gd name="T1" fmla="*/ 6 h 9"/>
                <a:gd name="T2" fmla="*/ 0 w 7"/>
                <a:gd name="T3" fmla="*/ 7 h 9"/>
                <a:gd name="T4" fmla="*/ 2 w 7"/>
                <a:gd name="T5" fmla="*/ 9 h 9"/>
                <a:gd name="T6" fmla="*/ 5 w 7"/>
                <a:gd name="T7" fmla="*/ 8 h 9"/>
                <a:gd name="T8" fmla="*/ 7 w 7"/>
                <a:gd name="T9" fmla="*/ 6 h 9"/>
                <a:gd name="T10" fmla="*/ 7 w 7"/>
                <a:gd name="T11" fmla="*/ 2 h 9"/>
                <a:gd name="T12" fmla="*/ 4 w 7"/>
                <a:gd name="T13" fmla="*/ 1 h 9"/>
                <a:gd name="T14" fmla="*/ 4 w 7"/>
                <a:gd name="T15" fmla="*/ 6 h 9"/>
                <a:gd name="T16" fmla="*/ 2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6"/>
                  </a:moveTo>
                  <a:cubicBezTo>
                    <a:pt x="2" y="8"/>
                    <a:pt x="0" y="4"/>
                    <a:pt x="0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3" y="5"/>
                    <a:pt x="4" y="8"/>
                    <a:pt x="5" y="8"/>
                  </a:cubicBezTo>
                  <a:cubicBezTo>
                    <a:pt x="5" y="8"/>
                    <a:pt x="6" y="6"/>
                    <a:pt x="7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5" y="3"/>
                    <a:pt x="6" y="0"/>
                    <a:pt x="4" y="1"/>
                  </a:cubicBezTo>
                  <a:cubicBezTo>
                    <a:pt x="3" y="3"/>
                    <a:pt x="5" y="6"/>
                    <a:pt x="4" y="6"/>
                  </a:cubicBezTo>
                  <a:cubicBezTo>
                    <a:pt x="3" y="6"/>
                    <a:pt x="2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25"/>
            <p:cNvSpPr/>
            <p:nvPr/>
          </p:nvSpPr>
          <p:spPr bwMode="auto">
            <a:xfrm>
              <a:off x="3181" y="3671"/>
              <a:ext cx="7" cy="14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3" y="4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26"/>
            <p:cNvSpPr/>
            <p:nvPr/>
          </p:nvSpPr>
          <p:spPr bwMode="auto">
            <a:xfrm>
              <a:off x="3009" y="3668"/>
              <a:ext cx="24" cy="23"/>
            </a:xfrm>
            <a:custGeom>
              <a:avLst/>
              <a:gdLst>
                <a:gd name="T0" fmla="*/ 10 w 10"/>
                <a:gd name="T1" fmla="*/ 2 h 8"/>
                <a:gd name="T2" fmla="*/ 6 w 10"/>
                <a:gd name="T3" fmla="*/ 3 h 8"/>
                <a:gd name="T4" fmla="*/ 7 w 10"/>
                <a:gd name="T5" fmla="*/ 0 h 8"/>
                <a:gd name="T6" fmla="*/ 3 w 10"/>
                <a:gd name="T7" fmla="*/ 0 h 8"/>
                <a:gd name="T8" fmla="*/ 2 w 10"/>
                <a:gd name="T9" fmla="*/ 2 h 8"/>
                <a:gd name="T10" fmla="*/ 4 w 10"/>
                <a:gd name="T11" fmla="*/ 5 h 8"/>
                <a:gd name="T12" fmla="*/ 0 w 10"/>
                <a:gd name="T13" fmla="*/ 5 h 8"/>
                <a:gd name="T14" fmla="*/ 4 w 10"/>
                <a:gd name="T15" fmla="*/ 7 h 8"/>
                <a:gd name="T16" fmla="*/ 6 w 10"/>
                <a:gd name="T17" fmla="*/ 8 h 8"/>
                <a:gd name="T18" fmla="*/ 10 w 10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9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5" y="1"/>
                    <a:pt x="5" y="2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4"/>
                    <a:pt x="4" y="4"/>
                    <a:pt x="4" y="5"/>
                  </a:cubicBezTo>
                  <a:cubicBezTo>
                    <a:pt x="2" y="4"/>
                    <a:pt x="1" y="3"/>
                    <a:pt x="0" y="5"/>
                  </a:cubicBezTo>
                  <a:cubicBezTo>
                    <a:pt x="2" y="6"/>
                    <a:pt x="2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6"/>
                    <a:pt x="10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27"/>
            <p:cNvSpPr>
              <a:spLocks noEditPoints="1"/>
            </p:cNvSpPr>
            <p:nvPr/>
          </p:nvSpPr>
          <p:spPr bwMode="auto">
            <a:xfrm>
              <a:off x="3102" y="3662"/>
              <a:ext cx="36" cy="29"/>
            </a:xfrm>
            <a:custGeom>
              <a:avLst/>
              <a:gdLst>
                <a:gd name="T0" fmla="*/ 0 w 15"/>
                <a:gd name="T1" fmla="*/ 2 h 10"/>
                <a:gd name="T2" fmla="*/ 1 w 15"/>
                <a:gd name="T3" fmla="*/ 4 h 10"/>
                <a:gd name="T4" fmla="*/ 3 w 15"/>
                <a:gd name="T5" fmla="*/ 5 h 10"/>
                <a:gd name="T6" fmla="*/ 5 w 15"/>
                <a:gd name="T7" fmla="*/ 7 h 10"/>
                <a:gd name="T8" fmla="*/ 8 w 15"/>
                <a:gd name="T9" fmla="*/ 6 h 10"/>
                <a:gd name="T10" fmla="*/ 9 w 15"/>
                <a:gd name="T11" fmla="*/ 6 h 10"/>
                <a:gd name="T12" fmla="*/ 7 w 15"/>
                <a:gd name="T13" fmla="*/ 9 h 10"/>
                <a:gd name="T14" fmla="*/ 11 w 15"/>
                <a:gd name="T15" fmla="*/ 7 h 10"/>
                <a:gd name="T16" fmla="*/ 10 w 15"/>
                <a:gd name="T17" fmla="*/ 10 h 10"/>
                <a:gd name="T18" fmla="*/ 13 w 15"/>
                <a:gd name="T19" fmla="*/ 6 h 10"/>
                <a:gd name="T20" fmla="*/ 14 w 15"/>
                <a:gd name="T21" fmla="*/ 8 h 10"/>
                <a:gd name="T22" fmla="*/ 15 w 15"/>
                <a:gd name="T23" fmla="*/ 6 h 10"/>
                <a:gd name="T24" fmla="*/ 11 w 15"/>
                <a:gd name="T25" fmla="*/ 2 h 10"/>
                <a:gd name="T26" fmla="*/ 9 w 15"/>
                <a:gd name="T27" fmla="*/ 5 h 10"/>
                <a:gd name="T28" fmla="*/ 7 w 15"/>
                <a:gd name="T29" fmla="*/ 2 h 10"/>
                <a:gd name="T30" fmla="*/ 0 w 15"/>
                <a:gd name="T31" fmla="*/ 2 h 10"/>
                <a:gd name="T32" fmla="*/ 5 w 15"/>
                <a:gd name="T33" fmla="*/ 6 h 10"/>
                <a:gd name="T34" fmla="*/ 5 w 15"/>
                <a:gd name="T35" fmla="*/ 4 h 10"/>
                <a:gd name="T36" fmla="*/ 5 w 15"/>
                <a:gd name="T37" fmla="*/ 3 h 10"/>
                <a:gd name="T38" fmla="*/ 5 w 15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1" y="2"/>
                    <a:pt x="1" y="4"/>
                    <a:pt x="1" y="4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6" y="6"/>
                    <a:pt x="8" y="6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7"/>
                    <a:pt x="7" y="7"/>
                    <a:pt x="7" y="9"/>
                  </a:cubicBezTo>
                  <a:cubicBezTo>
                    <a:pt x="9" y="9"/>
                    <a:pt x="9" y="7"/>
                    <a:pt x="11" y="7"/>
                  </a:cubicBezTo>
                  <a:cubicBezTo>
                    <a:pt x="11" y="8"/>
                    <a:pt x="10" y="8"/>
                    <a:pt x="10" y="10"/>
                  </a:cubicBezTo>
                  <a:cubicBezTo>
                    <a:pt x="13" y="10"/>
                    <a:pt x="11" y="7"/>
                    <a:pt x="13" y="6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1" y="7"/>
                    <a:pt x="14" y="1"/>
                    <a:pt x="11" y="2"/>
                  </a:cubicBezTo>
                  <a:cubicBezTo>
                    <a:pt x="9" y="1"/>
                    <a:pt x="12" y="5"/>
                    <a:pt x="9" y="5"/>
                  </a:cubicBezTo>
                  <a:cubicBezTo>
                    <a:pt x="8" y="4"/>
                    <a:pt x="6" y="4"/>
                    <a:pt x="7" y="2"/>
                  </a:cubicBezTo>
                  <a:cubicBezTo>
                    <a:pt x="5" y="1"/>
                    <a:pt x="1" y="0"/>
                    <a:pt x="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8" y="3"/>
                    <a:pt x="5" y="7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28"/>
            <p:cNvSpPr/>
            <p:nvPr/>
          </p:nvSpPr>
          <p:spPr bwMode="auto">
            <a:xfrm>
              <a:off x="3064" y="3662"/>
              <a:ext cx="41" cy="35"/>
            </a:xfrm>
            <a:custGeom>
              <a:avLst/>
              <a:gdLst>
                <a:gd name="T0" fmla="*/ 0 w 17"/>
                <a:gd name="T1" fmla="*/ 7 h 12"/>
                <a:gd name="T2" fmla="*/ 3 w 17"/>
                <a:gd name="T3" fmla="*/ 8 h 12"/>
                <a:gd name="T4" fmla="*/ 4 w 17"/>
                <a:gd name="T5" fmla="*/ 6 h 12"/>
                <a:gd name="T6" fmla="*/ 3 w 17"/>
                <a:gd name="T7" fmla="*/ 9 h 12"/>
                <a:gd name="T8" fmla="*/ 7 w 17"/>
                <a:gd name="T9" fmla="*/ 7 h 12"/>
                <a:gd name="T10" fmla="*/ 12 w 17"/>
                <a:gd name="T11" fmla="*/ 10 h 12"/>
                <a:gd name="T12" fmla="*/ 15 w 17"/>
                <a:gd name="T13" fmla="*/ 8 h 12"/>
                <a:gd name="T14" fmla="*/ 16 w 17"/>
                <a:gd name="T15" fmla="*/ 10 h 12"/>
                <a:gd name="T16" fmla="*/ 16 w 17"/>
                <a:gd name="T17" fmla="*/ 3 h 12"/>
                <a:gd name="T18" fmla="*/ 13 w 17"/>
                <a:gd name="T19" fmla="*/ 6 h 12"/>
                <a:gd name="T20" fmla="*/ 13 w 17"/>
                <a:gd name="T21" fmla="*/ 2 h 12"/>
                <a:gd name="T22" fmla="*/ 10 w 17"/>
                <a:gd name="T23" fmla="*/ 2 h 12"/>
                <a:gd name="T24" fmla="*/ 10 w 17"/>
                <a:gd name="T25" fmla="*/ 7 h 12"/>
                <a:gd name="T26" fmla="*/ 6 w 17"/>
                <a:gd name="T27" fmla="*/ 6 h 12"/>
                <a:gd name="T28" fmla="*/ 5 w 17"/>
                <a:gd name="T29" fmla="*/ 4 h 12"/>
                <a:gd name="T30" fmla="*/ 7 w 17"/>
                <a:gd name="T31" fmla="*/ 0 h 12"/>
                <a:gd name="T32" fmla="*/ 2 w 17"/>
                <a:gd name="T33" fmla="*/ 3 h 12"/>
                <a:gd name="T34" fmla="*/ 4 w 17"/>
                <a:gd name="T35" fmla="*/ 2 h 12"/>
                <a:gd name="T36" fmla="*/ 3 w 17"/>
                <a:gd name="T37" fmla="*/ 6 h 12"/>
                <a:gd name="T38" fmla="*/ 2 w 17"/>
                <a:gd name="T39" fmla="*/ 5 h 12"/>
                <a:gd name="T40" fmla="*/ 0 w 17"/>
                <a:gd name="T4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1" y="7"/>
                    <a:pt x="2" y="8"/>
                    <a:pt x="3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6" y="7"/>
                    <a:pt x="9" y="12"/>
                    <a:pt x="7" y="7"/>
                  </a:cubicBezTo>
                  <a:cubicBezTo>
                    <a:pt x="10" y="7"/>
                    <a:pt x="10" y="9"/>
                    <a:pt x="12" y="10"/>
                  </a:cubicBezTo>
                  <a:cubicBezTo>
                    <a:pt x="12" y="8"/>
                    <a:pt x="15" y="9"/>
                    <a:pt x="15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6"/>
                    <a:pt x="17" y="7"/>
                    <a:pt x="16" y="3"/>
                  </a:cubicBezTo>
                  <a:cubicBezTo>
                    <a:pt x="13" y="2"/>
                    <a:pt x="16" y="7"/>
                    <a:pt x="13" y="6"/>
                  </a:cubicBezTo>
                  <a:cubicBezTo>
                    <a:pt x="13" y="5"/>
                    <a:pt x="14" y="4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5"/>
                    <a:pt x="8" y="5"/>
                    <a:pt x="10" y="7"/>
                  </a:cubicBezTo>
                  <a:cubicBezTo>
                    <a:pt x="8" y="6"/>
                    <a:pt x="8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7" y="3"/>
                    <a:pt x="5" y="2"/>
                    <a:pt x="7" y="0"/>
                  </a:cubicBezTo>
                  <a:cubicBezTo>
                    <a:pt x="5" y="1"/>
                    <a:pt x="1" y="0"/>
                    <a:pt x="2" y="3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4" y="8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29"/>
            <p:cNvSpPr/>
            <p:nvPr/>
          </p:nvSpPr>
          <p:spPr bwMode="auto">
            <a:xfrm>
              <a:off x="3107" y="3682"/>
              <a:ext cx="12" cy="6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2"/>
                    <a:pt x="5" y="2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30"/>
            <p:cNvSpPr/>
            <p:nvPr/>
          </p:nvSpPr>
          <p:spPr bwMode="auto">
            <a:xfrm>
              <a:off x="3138" y="3665"/>
              <a:ext cx="19" cy="26"/>
            </a:xfrm>
            <a:custGeom>
              <a:avLst/>
              <a:gdLst>
                <a:gd name="T0" fmla="*/ 0 w 8"/>
                <a:gd name="T1" fmla="*/ 8 h 9"/>
                <a:gd name="T2" fmla="*/ 3 w 8"/>
                <a:gd name="T3" fmla="*/ 9 h 9"/>
                <a:gd name="T4" fmla="*/ 5 w 8"/>
                <a:gd name="T5" fmla="*/ 6 h 9"/>
                <a:gd name="T6" fmla="*/ 7 w 8"/>
                <a:gd name="T7" fmla="*/ 5 h 9"/>
                <a:gd name="T8" fmla="*/ 2 w 8"/>
                <a:gd name="T9" fmla="*/ 5 h 9"/>
                <a:gd name="T10" fmla="*/ 7 w 8"/>
                <a:gd name="T11" fmla="*/ 2 h 9"/>
                <a:gd name="T12" fmla="*/ 7 w 8"/>
                <a:gd name="T13" fmla="*/ 0 h 9"/>
                <a:gd name="T14" fmla="*/ 3 w 8"/>
                <a:gd name="T15" fmla="*/ 1 h 9"/>
                <a:gd name="T16" fmla="*/ 2 w 8"/>
                <a:gd name="T17" fmla="*/ 0 h 9"/>
                <a:gd name="T18" fmla="*/ 2 w 8"/>
                <a:gd name="T19" fmla="*/ 4 h 9"/>
                <a:gd name="T20" fmla="*/ 0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2" y="7"/>
                    <a:pt x="2" y="7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4" y="3"/>
                    <a:pt x="4" y="8"/>
                    <a:pt x="2" y="5"/>
                  </a:cubicBezTo>
                  <a:cubicBezTo>
                    <a:pt x="6" y="5"/>
                    <a:pt x="2" y="1"/>
                    <a:pt x="7" y="2"/>
                  </a:cubicBezTo>
                  <a:cubicBezTo>
                    <a:pt x="7" y="1"/>
                    <a:pt x="8" y="0"/>
                    <a:pt x="7" y="0"/>
                  </a:cubicBezTo>
                  <a:cubicBezTo>
                    <a:pt x="6" y="3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4" name="Freeform 31"/>
            <p:cNvSpPr/>
            <p:nvPr/>
          </p:nvSpPr>
          <p:spPr bwMode="auto">
            <a:xfrm>
              <a:off x="3133" y="3665"/>
              <a:ext cx="7" cy="9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1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5" name="Freeform 32"/>
            <p:cNvSpPr/>
            <p:nvPr/>
          </p:nvSpPr>
          <p:spPr bwMode="auto">
            <a:xfrm>
              <a:off x="3028" y="3677"/>
              <a:ext cx="15" cy="14"/>
            </a:xfrm>
            <a:custGeom>
              <a:avLst/>
              <a:gdLst>
                <a:gd name="T0" fmla="*/ 2 w 6"/>
                <a:gd name="T1" fmla="*/ 3 h 5"/>
                <a:gd name="T2" fmla="*/ 6 w 6"/>
                <a:gd name="T3" fmla="*/ 2 h 5"/>
                <a:gd name="T4" fmla="*/ 6 w 6"/>
                <a:gd name="T5" fmla="*/ 0 h 5"/>
                <a:gd name="T6" fmla="*/ 2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1"/>
                    <a:pt x="6" y="5"/>
                    <a:pt x="6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6" name="Freeform 33"/>
            <p:cNvSpPr/>
            <p:nvPr/>
          </p:nvSpPr>
          <p:spPr bwMode="auto">
            <a:xfrm>
              <a:off x="3155" y="3662"/>
              <a:ext cx="21" cy="26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6 h 9"/>
                <a:gd name="T4" fmla="*/ 6 w 9"/>
                <a:gd name="T5" fmla="*/ 5 h 9"/>
                <a:gd name="T6" fmla="*/ 9 w 9"/>
                <a:gd name="T7" fmla="*/ 6 h 9"/>
                <a:gd name="T8" fmla="*/ 6 w 9"/>
                <a:gd name="T9" fmla="*/ 3 h 9"/>
                <a:gd name="T10" fmla="*/ 4 w 9"/>
                <a:gd name="T11" fmla="*/ 0 h 9"/>
                <a:gd name="T12" fmla="*/ 4 w 9"/>
                <a:gd name="T13" fmla="*/ 3 h 9"/>
                <a:gd name="T14" fmla="*/ 2 w 9"/>
                <a:gd name="T15" fmla="*/ 8 h 9"/>
                <a:gd name="T16" fmla="*/ 6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6" y="8"/>
                    <a:pt x="7" y="7"/>
                    <a:pt x="7" y="6"/>
                  </a:cubicBezTo>
                  <a:cubicBezTo>
                    <a:pt x="6" y="6"/>
                    <a:pt x="5" y="6"/>
                    <a:pt x="6" y="5"/>
                  </a:cubicBezTo>
                  <a:cubicBezTo>
                    <a:pt x="8" y="4"/>
                    <a:pt x="7" y="6"/>
                    <a:pt x="9" y="6"/>
                  </a:cubicBezTo>
                  <a:cubicBezTo>
                    <a:pt x="9" y="4"/>
                    <a:pt x="7" y="5"/>
                    <a:pt x="6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0" y="3"/>
                    <a:pt x="3" y="7"/>
                    <a:pt x="2" y="8"/>
                  </a:cubicBezTo>
                  <a:cubicBezTo>
                    <a:pt x="4" y="7"/>
                    <a:pt x="4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7" name="Freeform 34"/>
            <p:cNvSpPr/>
            <p:nvPr/>
          </p:nvSpPr>
          <p:spPr bwMode="auto">
            <a:xfrm>
              <a:off x="3033" y="3665"/>
              <a:ext cx="14" cy="1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1 h 5"/>
                <a:gd name="T4" fmla="*/ 0 w 6"/>
                <a:gd name="T5" fmla="*/ 1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1"/>
                    <a:pt x="0" y="1"/>
                  </a:cubicBezTo>
                  <a:cubicBezTo>
                    <a:pt x="0" y="5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8" name="Freeform 35"/>
            <p:cNvSpPr/>
            <p:nvPr/>
          </p:nvSpPr>
          <p:spPr bwMode="auto">
            <a:xfrm>
              <a:off x="2978" y="3665"/>
              <a:ext cx="36" cy="26"/>
            </a:xfrm>
            <a:custGeom>
              <a:avLst/>
              <a:gdLst>
                <a:gd name="T0" fmla="*/ 10 w 15"/>
                <a:gd name="T1" fmla="*/ 5 h 9"/>
                <a:gd name="T2" fmla="*/ 11 w 15"/>
                <a:gd name="T3" fmla="*/ 7 h 9"/>
                <a:gd name="T4" fmla="*/ 7 w 15"/>
                <a:gd name="T5" fmla="*/ 2 h 9"/>
                <a:gd name="T6" fmla="*/ 7 w 15"/>
                <a:gd name="T7" fmla="*/ 2 h 9"/>
                <a:gd name="T8" fmla="*/ 3 w 15"/>
                <a:gd name="T9" fmla="*/ 1 h 9"/>
                <a:gd name="T10" fmla="*/ 0 w 15"/>
                <a:gd name="T11" fmla="*/ 4 h 9"/>
                <a:gd name="T12" fmla="*/ 3 w 15"/>
                <a:gd name="T13" fmla="*/ 6 h 9"/>
                <a:gd name="T14" fmla="*/ 2 w 15"/>
                <a:gd name="T15" fmla="*/ 8 h 9"/>
                <a:gd name="T16" fmla="*/ 3 w 15"/>
                <a:gd name="T17" fmla="*/ 8 h 9"/>
                <a:gd name="T18" fmla="*/ 6 w 15"/>
                <a:gd name="T19" fmla="*/ 7 h 9"/>
                <a:gd name="T20" fmla="*/ 6 w 15"/>
                <a:gd name="T21" fmla="*/ 8 h 9"/>
                <a:gd name="T22" fmla="*/ 8 w 15"/>
                <a:gd name="T23" fmla="*/ 9 h 9"/>
                <a:gd name="T24" fmla="*/ 10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0" y="5"/>
                  </a:moveTo>
                  <a:cubicBezTo>
                    <a:pt x="10" y="6"/>
                    <a:pt x="11" y="6"/>
                    <a:pt x="11" y="7"/>
                  </a:cubicBezTo>
                  <a:cubicBezTo>
                    <a:pt x="15" y="2"/>
                    <a:pt x="4" y="4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0"/>
                    <a:pt x="4" y="3"/>
                    <a:pt x="3" y="1"/>
                  </a:cubicBezTo>
                  <a:cubicBezTo>
                    <a:pt x="4" y="4"/>
                    <a:pt x="0" y="2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6" y="9"/>
                    <a:pt x="4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0" y="8"/>
                    <a:pt x="8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9" name="Freeform 36"/>
            <p:cNvSpPr/>
            <p:nvPr/>
          </p:nvSpPr>
          <p:spPr bwMode="auto">
            <a:xfrm>
              <a:off x="2938" y="3668"/>
              <a:ext cx="43" cy="26"/>
            </a:xfrm>
            <a:custGeom>
              <a:avLst/>
              <a:gdLst>
                <a:gd name="T0" fmla="*/ 17 w 18"/>
                <a:gd name="T1" fmla="*/ 6 h 9"/>
                <a:gd name="T2" fmla="*/ 15 w 18"/>
                <a:gd name="T3" fmla="*/ 2 h 9"/>
                <a:gd name="T4" fmla="*/ 14 w 18"/>
                <a:gd name="T5" fmla="*/ 1 h 9"/>
                <a:gd name="T6" fmla="*/ 13 w 18"/>
                <a:gd name="T7" fmla="*/ 3 h 9"/>
                <a:gd name="T8" fmla="*/ 9 w 18"/>
                <a:gd name="T9" fmla="*/ 3 h 9"/>
                <a:gd name="T10" fmla="*/ 9 w 18"/>
                <a:gd name="T11" fmla="*/ 4 h 9"/>
                <a:gd name="T12" fmla="*/ 8 w 18"/>
                <a:gd name="T13" fmla="*/ 1 h 9"/>
                <a:gd name="T14" fmla="*/ 5 w 18"/>
                <a:gd name="T15" fmla="*/ 0 h 9"/>
                <a:gd name="T16" fmla="*/ 2 w 18"/>
                <a:gd name="T17" fmla="*/ 2 h 9"/>
                <a:gd name="T18" fmla="*/ 5 w 18"/>
                <a:gd name="T19" fmla="*/ 4 h 9"/>
                <a:gd name="T20" fmla="*/ 4 w 18"/>
                <a:gd name="T21" fmla="*/ 6 h 9"/>
                <a:gd name="T22" fmla="*/ 0 w 18"/>
                <a:gd name="T23" fmla="*/ 4 h 9"/>
                <a:gd name="T24" fmla="*/ 1 w 18"/>
                <a:gd name="T25" fmla="*/ 7 h 9"/>
                <a:gd name="T26" fmla="*/ 3 w 18"/>
                <a:gd name="T27" fmla="*/ 8 h 9"/>
                <a:gd name="T28" fmla="*/ 6 w 18"/>
                <a:gd name="T29" fmla="*/ 8 h 9"/>
                <a:gd name="T30" fmla="*/ 9 w 18"/>
                <a:gd name="T31" fmla="*/ 5 h 9"/>
                <a:gd name="T32" fmla="*/ 10 w 18"/>
                <a:gd name="T33" fmla="*/ 8 h 9"/>
                <a:gd name="T34" fmla="*/ 13 w 18"/>
                <a:gd name="T35" fmla="*/ 5 h 9"/>
                <a:gd name="T36" fmla="*/ 17 w 18"/>
                <a:gd name="T3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9">
                  <a:moveTo>
                    <a:pt x="17" y="6"/>
                  </a:moveTo>
                  <a:cubicBezTo>
                    <a:pt x="18" y="3"/>
                    <a:pt x="16" y="3"/>
                    <a:pt x="15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5" y="2"/>
                    <a:pt x="13" y="4"/>
                    <a:pt x="13" y="3"/>
                  </a:cubicBezTo>
                  <a:cubicBezTo>
                    <a:pt x="13" y="1"/>
                    <a:pt x="10" y="2"/>
                    <a:pt x="9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5" y="2"/>
                    <a:pt x="6" y="2"/>
                    <a:pt x="5" y="0"/>
                  </a:cubicBezTo>
                  <a:cubicBezTo>
                    <a:pt x="5" y="2"/>
                    <a:pt x="2" y="1"/>
                    <a:pt x="2" y="2"/>
                  </a:cubicBezTo>
                  <a:cubicBezTo>
                    <a:pt x="3" y="3"/>
                    <a:pt x="5" y="2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5"/>
                    <a:pt x="1" y="1"/>
                    <a:pt x="0" y="4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5" y="8"/>
                    <a:pt x="8" y="4"/>
                    <a:pt x="6" y="8"/>
                  </a:cubicBezTo>
                  <a:cubicBezTo>
                    <a:pt x="9" y="9"/>
                    <a:pt x="7" y="5"/>
                    <a:pt x="9" y="5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6"/>
                    <a:pt x="11" y="5"/>
                    <a:pt x="13" y="5"/>
                  </a:cubicBezTo>
                  <a:cubicBezTo>
                    <a:pt x="12" y="9"/>
                    <a:pt x="15" y="4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0" name="Freeform 37"/>
            <p:cNvSpPr/>
            <p:nvPr/>
          </p:nvSpPr>
          <p:spPr bwMode="auto">
            <a:xfrm>
              <a:off x="2997" y="3662"/>
              <a:ext cx="8" cy="15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0" y="0"/>
                    <a:pt x="2" y="5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1" name="Freeform 38"/>
            <p:cNvSpPr/>
            <p:nvPr/>
          </p:nvSpPr>
          <p:spPr bwMode="auto">
            <a:xfrm>
              <a:off x="3045" y="3668"/>
              <a:ext cx="19" cy="29"/>
            </a:xfrm>
            <a:custGeom>
              <a:avLst/>
              <a:gdLst>
                <a:gd name="T0" fmla="*/ 1 w 8"/>
                <a:gd name="T1" fmla="*/ 7 h 10"/>
                <a:gd name="T2" fmla="*/ 5 w 8"/>
                <a:gd name="T3" fmla="*/ 6 h 10"/>
                <a:gd name="T4" fmla="*/ 7 w 8"/>
                <a:gd name="T5" fmla="*/ 6 h 10"/>
                <a:gd name="T6" fmla="*/ 8 w 8"/>
                <a:gd name="T7" fmla="*/ 7 h 10"/>
                <a:gd name="T8" fmla="*/ 8 w 8"/>
                <a:gd name="T9" fmla="*/ 2 h 10"/>
                <a:gd name="T10" fmla="*/ 4 w 8"/>
                <a:gd name="T11" fmla="*/ 0 h 10"/>
                <a:gd name="T12" fmla="*/ 1 w 8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7"/>
                  </a:moveTo>
                  <a:cubicBezTo>
                    <a:pt x="3" y="8"/>
                    <a:pt x="3" y="7"/>
                    <a:pt x="5" y="6"/>
                  </a:cubicBezTo>
                  <a:cubicBezTo>
                    <a:pt x="5" y="10"/>
                    <a:pt x="6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7" y="4"/>
                    <a:pt x="8" y="5"/>
                    <a:pt x="8" y="2"/>
                  </a:cubicBezTo>
                  <a:cubicBezTo>
                    <a:pt x="6" y="2"/>
                    <a:pt x="6" y="1"/>
                    <a:pt x="4" y="0"/>
                  </a:cubicBezTo>
                  <a:cubicBezTo>
                    <a:pt x="3" y="2"/>
                    <a:pt x="0" y="3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2" name="Freeform 39"/>
            <p:cNvSpPr/>
            <p:nvPr/>
          </p:nvSpPr>
          <p:spPr bwMode="auto">
            <a:xfrm>
              <a:off x="3424" y="3648"/>
              <a:ext cx="52" cy="43"/>
            </a:xfrm>
            <a:custGeom>
              <a:avLst/>
              <a:gdLst>
                <a:gd name="T0" fmla="*/ 21 w 22"/>
                <a:gd name="T1" fmla="*/ 5 h 15"/>
                <a:gd name="T2" fmla="*/ 19 w 22"/>
                <a:gd name="T3" fmla="*/ 5 h 15"/>
                <a:gd name="T4" fmla="*/ 20 w 22"/>
                <a:gd name="T5" fmla="*/ 3 h 15"/>
                <a:gd name="T6" fmla="*/ 20 w 22"/>
                <a:gd name="T7" fmla="*/ 4 h 15"/>
                <a:gd name="T8" fmla="*/ 17 w 22"/>
                <a:gd name="T9" fmla="*/ 7 h 15"/>
                <a:gd name="T10" fmla="*/ 14 w 22"/>
                <a:gd name="T11" fmla="*/ 6 h 15"/>
                <a:gd name="T12" fmla="*/ 12 w 22"/>
                <a:gd name="T13" fmla="*/ 4 h 15"/>
                <a:gd name="T14" fmla="*/ 12 w 22"/>
                <a:gd name="T15" fmla="*/ 7 h 15"/>
                <a:gd name="T16" fmla="*/ 13 w 22"/>
                <a:gd name="T17" fmla="*/ 7 h 15"/>
                <a:gd name="T18" fmla="*/ 9 w 22"/>
                <a:gd name="T19" fmla="*/ 9 h 15"/>
                <a:gd name="T20" fmla="*/ 8 w 22"/>
                <a:gd name="T21" fmla="*/ 11 h 15"/>
                <a:gd name="T22" fmla="*/ 5 w 22"/>
                <a:gd name="T23" fmla="*/ 8 h 15"/>
                <a:gd name="T24" fmla="*/ 4 w 22"/>
                <a:gd name="T25" fmla="*/ 6 h 15"/>
                <a:gd name="T26" fmla="*/ 0 w 22"/>
                <a:gd name="T27" fmla="*/ 8 h 15"/>
                <a:gd name="T28" fmla="*/ 1 w 22"/>
                <a:gd name="T29" fmla="*/ 14 h 15"/>
                <a:gd name="T30" fmla="*/ 4 w 22"/>
                <a:gd name="T31" fmla="*/ 13 h 15"/>
                <a:gd name="T32" fmla="*/ 6 w 22"/>
                <a:gd name="T33" fmla="*/ 11 h 15"/>
                <a:gd name="T34" fmla="*/ 8 w 22"/>
                <a:gd name="T35" fmla="*/ 14 h 15"/>
                <a:gd name="T36" fmla="*/ 9 w 22"/>
                <a:gd name="T37" fmla="*/ 12 h 15"/>
                <a:gd name="T38" fmla="*/ 13 w 22"/>
                <a:gd name="T39" fmla="*/ 14 h 15"/>
                <a:gd name="T40" fmla="*/ 13 w 22"/>
                <a:gd name="T41" fmla="*/ 10 h 15"/>
                <a:gd name="T42" fmla="*/ 15 w 22"/>
                <a:gd name="T43" fmla="*/ 10 h 15"/>
                <a:gd name="T44" fmla="*/ 15 w 22"/>
                <a:gd name="T45" fmla="*/ 9 h 15"/>
                <a:gd name="T46" fmla="*/ 20 w 22"/>
                <a:gd name="T47" fmla="*/ 11 h 15"/>
                <a:gd name="T48" fmla="*/ 20 w 22"/>
                <a:gd name="T49" fmla="*/ 7 h 15"/>
                <a:gd name="T50" fmla="*/ 22 w 22"/>
                <a:gd name="T51" fmla="*/ 7 h 15"/>
                <a:gd name="T52" fmla="*/ 21 w 22"/>
                <a:gd name="T5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5"/>
                  </a:moveTo>
                  <a:cubicBezTo>
                    <a:pt x="21" y="6"/>
                    <a:pt x="19" y="6"/>
                    <a:pt x="19" y="5"/>
                  </a:cubicBezTo>
                  <a:cubicBezTo>
                    <a:pt x="21" y="6"/>
                    <a:pt x="21" y="0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7" y="4"/>
                    <a:pt x="19" y="7"/>
                    <a:pt x="17" y="7"/>
                  </a:cubicBezTo>
                  <a:cubicBezTo>
                    <a:pt x="16" y="7"/>
                    <a:pt x="16" y="5"/>
                    <a:pt x="14" y="6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1" y="6"/>
                    <a:pt x="10" y="7"/>
                    <a:pt x="12" y="7"/>
                  </a:cubicBezTo>
                  <a:cubicBezTo>
                    <a:pt x="12" y="7"/>
                    <a:pt x="13" y="5"/>
                    <a:pt x="13" y="7"/>
                  </a:cubicBezTo>
                  <a:cubicBezTo>
                    <a:pt x="12" y="7"/>
                    <a:pt x="11" y="9"/>
                    <a:pt x="9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5" y="8"/>
                    <a:pt x="7" y="5"/>
                    <a:pt x="4" y="6"/>
                  </a:cubicBezTo>
                  <a:cubicBezTo>
                    <a:pt x="4" y="9"/>
                    <a:pt x="1" y="7"/>
                    <a:pt x="0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2" y="13"/>
                    <a:pt x="5" y="15"/>
                    <a:pt x="4" y="13"/>
                  </a:cubicBezTo>
                  <a:cubicBezTo>
                    <a:pt x="2" y="13"/>
                    <a:pt x="6" y="12"/>
                    <a:pt x="6" y="11"/>
                  </a:cubicBezTo>
                  <a:cubicBezTo>
                    <a:pt x="7" y="12"/>
                    <a:pt x="6" y="14"/>
                    <a:pt x="8" y="14"/>
                  </a:cubicBezTo>
                  <a:cubicBezTo>
                    <a:pt x="9" y="13"/>
                    <a:pt x="8" y="12"/>
                    <a:pt x="9" y="12"/>
                  </a:cubicBezTo>
                  <a:cubicBezTo>
                    <a:pt x="12" y="11"/>
                    <a:pt x="11" y="14"/>
                    <a:pt x="13" y="14"/>
                  </a:cubicBezTo>
                  <a:cubicBezTo>
                    <a:pt x="14" y="12"/>
                    <a:pt x="11" y="10"/>
                    <a:pt x="13" y="10"/>
                  </a:cubicBezTo>
                  <a:cubicBezTo>
                    <a:pt x="13" y="11"/>
                    <a:pt x="15" y="11"/>
                    <a:pt x="15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7" y="10"/>
                    <a:pt x="16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2" y="6"/>
                    <a:pt x="22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3" name="Freeform 40"/>
            <p:cNvSpPr/>
            <p:nvPr/>
          </p:nvSpPr>
          <p:spPr bwMode="auto">
            <a:xfrm>
              <a:off x="3495" y="3654"/>
              <a:ext cx="14" cy="14"/>
            </a:xfrm>
            <a:custGeom>
              <a:avLst/>
              <a:gdLst>
                <a:gd name="T0" fmla="*/ 3 w 6"/>
                <a:gd name="T1" fmla="*/ 2 h 5"/>
                <a:gd name="T2" fmla="*/ 6 w 6"/>
                <a:gd name="T3" fmla="*/ 2 h 5"/>
                <a:gd name="T4" fmla="*/ 2 w 6"/>
                <a:gd name="T5" fmla="*/ 1 h 5"/>
                <a:gd name="T6" fmla="*/ 2 w 6"/>
                <a:gd name="T7" fmla="*/ 4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5" y="0"/>
                    <a:pt x="5" y="5"/>
                    <a:pt x="6" y="2"/>
                  </a:cubicBezTo>
                  <a:cubicBezTo>
                    <a:pt x="5" y="2"/>
                    <a:pt x="4" y="0"/>
                    <a:pt x="2" y="1"/>
                  </a:cubicBezTo>
                  <a:cubicBezTo>
                    <a:pt x="2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4" name="Freeform 41"/>
            <p:cNvSpPr/>
            <p:nvPr/>
          </p:nvSpPr>
          <p:spPr bwMode="auto">
            <a:xfrm>
              <a:off x="3493" y="3665"/>
              <a:ext cx="19" cy="26"/>
            </a:xfrm>
            <a:custGeom>
              <a:avLst/>
              <a:gdLst>
                <a:gd name="T0" fmla="*/ 6 w 8"/>
                <a:gd name="T1" fmla="*/ 7 h 9"/>
                <a:gd name="T2" fmla="*/ 5 w 8"/>
                <a:gd name="T3" fmla="*/ 6 h 9"/>
                <a:gd name="T4" fmla="*/ 4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1 w 8"/>
                <a:gd name="T11" fmla="*/ 4 h 9"/>
                <a:gd name="T12" fmla="*/ 4 w 8"/>
                <a:gd name="T13" fmla="*/ 9 h 9"/>
                <a:gd name="T14" fmla="*/ 8 w 8"/>
                <a:gd name="T15" fmla="*/ 5 h 9"/>
                <a:gd name="T16" fmla="*/ 6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7"/>
                    <a:pt x="4" y="4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7" y="0"/>
                    <a:pt x="6" y="0"/>
                  </a:cubicBezTo>
                  <a:cubicBezTo>
                    <a:pt x="6" y="3"/>
                    <a:pt x="0" y="0"/>
                    <a:pt x="1" y="4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7" y="5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5" name="Freeform 42"/>
            <p:cNvSpPr/>
            <p:nvPr/>
          </p:nvSpPr>
          <p:spPr bwMode="auto">
            <a:xfrm>
              <a:off x="3407" y="3659"/>
              <a:ext cx="17" cy="29"/>
            </a:xfrm>
            <a:custGeom>
              <a:avLst/>
              <a:gdLst>
                <a:gd name="T0" fmla="*/ 6 w 7"/>
                <a:gd name="T1" fmla="*/ 2 h 10"/>
                <a:gd name="T2" fmla="*/ 5 w 7"/>
                <a:gd name="T3" fmla="*/ 0 h 10"/>
                <a:gd name="T4" fmla="*/ 3 w 7"/>
                <a:gd name="T5" fmla="*/ 0 h 10"/>
                <a:gd name="T6" fmla="*/ 4 w 7"/>
                <a:gd name="T7" fmla="*/ 3 h 10"/>
                <a:gd name="T8" fmla="*/ 0 w 7"/>
                <a:gd name="T9" fmla="*/ 3 h 10"/>
                <a:gd name="T10" fmla="*/ 0 w 7"/>
                <a:gd name="T11" fmla="*/ 7 h 10"/>
                <a:gd name="T12" fmla="*/ 4 w 7"/>
                <a:gd name="T13" fmla="*/ 5 h 10"/>
                <a:gd name="T14" fmla="*/ 2 w 7"/>
                <a:gd name="T15" fmla="*/ 7 h 10"/>
                <a:gd name="T16" fmla="*/ 4 w 7"/>
                <a:gd name="T17" fmla="*/ 7 h 10"/>
                <a:gd name="T18" fmla="*/ 4 w 7"/>
                <a:gd name="T19" fmla="*/ 10 h 10"/>
                <a:gd name="T20" fmla="*/ 6 w 7"/>
                <a:gd name="T21" fmla="*/ 7 h 10"/>
                <a:gd name="T22" fmla="*/ 4 w 7"/>
                <a:gd name="T23" fmla="*/ 3 h 10"/>
                <a:gd name="T24" fmla="*/ 6 w 7"/>
                <a:gd name="T25" fmla="*/ 4 h 10"/>
                <a:gd name="T26" fmla="*/ 6 w 7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6" y="3"/>
                    <a:pt x="5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2" y="7"/>
                    <a:pt x="2" y="5"/>
                    <a:pt x="4" y="5"/>
                  </a:cubicBezTo>
                  <a:cubicBezTo>
                    <a:pt x="4" y="6"/>
                    <a:pt x="2" y="7"/>
                    <a:pt x="2" y="7"/>
                  </a:cubicBezTo>
                  <a:cubicBezTo>
                    <a:pt x="2" y="8"/>
                    <a:pt x="5" y="6"/>
                    <a:pt x="4" y="7"/>
                  </a:cubicBezTo>
                  <a:cubicBezTo>
                    <a:pt x="4" y="8"/>
                    <a:pt x="1" y="9"/>
                    <a:pt x="4" y="10"/>
                  </a:cubicBezTo>
                  <a:cubicBezTo>
                    <a:pt x="4" y="8"/>
                    <a:pt x="6" y="9"/>
                    <a:pt x="6" y="7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3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6" name="Freeform 43"/>
            <p:cNvSpPr/>
            <p:nvPr/>
          </p:nvSpPr>
          <p:spPr bwMode="auto">
            <a:xfrm>
              <a:off x="3402" y="3680"/>
              <a:ext cx="10" cy="8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7" name="Freeform 44"/>
            <p:cNvSpPr/>
            <p:nvPr/>
          </p:nvSpPr>
          <p:spPr bwMode="auto">
            <a:xfrm>
              <a:off x="3469" y="3680"/>
              <a:ext cx="7" cy="11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2 h 4"/>
                <a:gd name="T4" fmla="*/ 0 w 3"/>
                <a:gd name="T5" fmla="*/ 1 h 4"/>
                <a:gd name="T6" fmla="*/ 1 w 3"/>
                <a:gd name="T7" fmla="*/ 4 h 4"/>
                <a:gd name="T8" fmla="*/ 2 w 3"/>
                <a:gd name="T9" fmla="*/ 2 h 4"/>
                <a:gd name="T10" fmla="*/ 3 w 3"/>
                <a:gd name="T11" fmla="*/ 2 h 4"/>
                <a:gd name="T12" fmla="*/ 2 w 3"/>
                <a:gd name="T13" fmla="*/ 1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8" name="Freeform 45"/>
            <p:cNvSpPr/>
            <p:nvPr/>
          </p:nvSpPr>
          <p:spPr bwMode="auto">
            <a:xfrm>
              <a:off x="3481" y="3657"/>
              <a:ext cx="14" cy="34"/>
            </a:xfrm>
            <a:custGeom>
              <a:avLst/>
              <a:gdLst>
                <a:gd name="T0" fmla="*/ 2 w 6"/>
                <a:gd name="T1" fmla="*/ 5 h 12"/>
                <a:gd name="T2" fmla="*/ 1 w 6"/>
                <a:gd name="T3" fmla="*/ 3 h 12"/>
                <a:gd name="T4" fmla="*/ 2 w 6"/>
                <a:gd name="T5" fmla="*/ 0 h 12"/>
                <a:gd name="T6" fmla="*/ 0 w 6"/>
                <a:gd name="T7" fmla="*/ 1 h 12"/>
                <a:gd name="T8" fmla="*/ 1 w 6"/>
                <a:gd name="T9" fmla="*/ 8 h 12"/>
                <a:gd name="T10" fmla="*/ 2 w 6"/>
                <a:gd name="T11" fmla="*/ 11 h 12"/>
                <a:gd name="T12" fmla="*/ 6 w 6"/>
                <a:gd name="T13" fmla="*/ 12 h 12"/>
                <a:gd name="T14" fmla="*/ 2 w 6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3"/>
                    <a:pt x="4" y="1"/>
                    <a:pt x="1" y="3"/>
                  </a:cubicBezTo>
                  <a:cubicBezTo>
                    <a:pt x="0" y="1"/>
                    <a:pt x="5" y="1"/>
                    <a:pt x="2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9"/>
                    <a:pt x="1" y="11"/>
                    <a:pt x="2" y="11"/>
                  </a:cubicBezTo>
                  <a:cubicBezTo>
                    <a:pt x="3" y="10"/>
                    <a:pt x="4" y="10"/>
                    <a:pt x="6" y="12"/>
                  </a:cubicBezTo>
                  <a:cubicBezTo>
                    <a:pt x="6" y="8"/>
                    <a:pt x="3" y="8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99" name="Freeform 46"/>
            <p:cNvSpPr>
              <a:spLocks noEditPoints="1"/>
            </p:cNvSpPr>
            <p:nvPr/>
          </p:nvSpPr>
          <p:spPr bwMode="auto">
            <a:xfrm>
              <a:off x="2862" y="3665"/>
              <a:ext cx="74" cy="26"/>
            </a:xfrm>
            <a:custGeom>
              <a:avLst/>
              <a:gdLst>
                <a:gd name="T0" fmla="*/ 8 w 31"/>
                <a:gd name="T1" fmla="*/ 1 h 9"/>
                <a:gd name="T2" fmla="*/ 4 w 31"/>
                <a:gd name="T3" fmla="*/ 1 h 9"/>
                <a:gd name="T4" fmla="*/ 2 w 31"/>
                <a:gd name="T5" fmla="*/ 6 h 9"/>
                <a:gd name="T6" fmla="*/ 4 w 31"/>
                <a:gd name="T7" fmla="*/ 5 h 9"/>
                <a:gd name="T8" fmla="*/ 9 w 31"/>
                <a:gd name="T9" fmla="*/ 7 h 9"/>
                <a:gd name="T10" fmla="*/ 10 w 31"/>
                <a:gd name="T11" fmla="*/ 5 h 9"/>
                <a:gd name="T12" fmla="*/ 15 w 31"/>
                <a:gd name="T13" fmla="*/ 5 h 9"/>
                <a:gd name="T14" fmla="*/ 15 w 31"/>
                <a:gd name="T15" fmla="*/ 7 h 9"/>
                <a:gd name="T16" fmla="*/ 18 w 31"/>
                <a:gd name="T17" fmla="*/ 6 h 9"/>
                <a:gd name="T18" fmla="*/ 18 w 31"/>
                <a:gd name="T19" fmla="*/ 4 h 9"/>
                <a:gd name="T20" fmla="*/ 20 w 31"/>
                <a:gd name="T21" fmla="*/ 5 h 9"/>
                <a:gd name="T22" fmla="*/ 23 w 31"/>
                <a:gd name="T23" fmla="*/ 3 h 9"/>
                <a:gd name="T24" fmla="*/ 21 w 31"/>
                <a:gd name="T25" fmla="*/ 7 h 9"/>
                <a:gd name="T26" fmla="*/ 19 w 31"/>
                <a:gd name="T27" fmla="*/ 8 h 9"/>
                <a:gd name="T28" fmla="*/ 22 w 31"/>
                <a:gd name="T29" fmla="*/ 9 h 9"/>
                <a:gd name="T30" fmla="*/ 30 w 31"/>
                <a:gd name="T31" fmla="*/ 6 h 9"/>
                <a:gd name="T32" fmla="*/ 28 w 31"/>
                <a:gd name="T33" fmla="*/ 1 h 9"/>
                <a:gd name="T34" fmla="*/ 26 w 31"/>
                <a:gd name="T35" fmla="*/ 5 h 9"/>
                <a:gd name="T36" fmla="*/ 27 w 31"/>
                <a:gd name="T37" fmla="*/ 1 h 9"/>
                <a:gd name="T38" fmla="*/ 25 w 31"/>
                <a:gd name="T39" fmla="*/ 5 h 9"/>
                <a:gd name="T40" fmla="*/ 24 w 31"/>
                <a:gd name="T41" fmla="*/ 1 h 9"/>
                <a:gd name="T42" fmla="*/ 20 w 31"/>
                <a:gd name="T43" fmla="*/ 3 h 9"/>
                <a:gd name="T44" fmla="*/ 18 w 31"/>
                <a:gd name="T45" fmla="*/ 1 h 9"/>
                <a:gd name="T46" fmla="*/ 19 w 31"/>
                <a:gd name="T47" fmla="*/ 3 h 9"/>
                <a:gd name="T48" fmla="*/ 18 w 31"/>
                <a:gd name="T49" fmla="*/ 1 h 9"/>
                <a:gd name="T50" fmla="*/ 14 w 31"/>
                <a:gd name="T51" fmla="*/ 5 h 9"/>
                <a:gd name="T52" fmla="*/ 8 w 31"/>
                <a:gd name="T53" fmla="*/ 3 h 9"/>
                <a:gd name="T54" fmla="*/ 8 w 31"/>
                <a:gd name="T55" fmla="*/ 1 h 9"/>
                <a:gd name="T56" fmla="*/ 8 w 31"/>
                <a:gd name="T57" fmla="*/ 6 h 9"/>
                <a:gd name="T58" fmla="*/ 7 w 31"/>
                <a:gd name="T59" fmla="*/ 2 h 9"/>
                <a:gd name="T60" fmla="*/ 8 w 31"/>
                <a:gd name="T6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">
                  <a:moveTo>
                    <a:pt x="8" y="1"/>
                  </a:moveTo>
                  <a:cubicBezTo>
                    <a:pt x="7" y="1"/>
                    <a:pt x="5" y="2"/>
                    <a:pt x="4" y="1"/>
                  </a:cubicBezTo>
                  <a:cubicBezTo>
                    <a:pt x="6" y="5"/>
                    <a:pt x="0" y="4"/>
                    <a:pt x="2" y="6"/>
                  </a:cubicBezTo>
                  <a:cubicBezTo>
                    <a:pt x="2" y="5"/>
                    <a:pt x="4" y="5"/>
                    <a:pt x="4" y="5"/>
                  </a:cubicBezTo>
                  <a:cubicBezTo>
                    <a:pt x="2" y="8"/>
                    <a:pt x="8" y="8"/>
                    <a:pt x="9" y="7"/>
                  </a:cubicBezTo>
                  <a:cubicBezTo>
                    <a:pt x="9" y="7"/>
                    <a:pt x="9" y="5"/>
                    <a:pt x="10" y="5"/>
                  </a:cubicBezTo>
                  <a:cubicBezTo>
                    <a:pt x="12" y="9"/>
                    <a:pt x="12" y="5"/>
                    <a:pt x="15" y="5"/>
                  </a:cubicBezTo>
                  <a:cubicBezTo>
                    <a:pt x="15" y="6"/>
                    <a:pt x="14" y="7"/>
                    <a:pt x="15" y="7"/>
                  </a:cubicBezTo>
                  <a:cubicBezTo>
                    <a:pt x="15" y="4"/>
                    <a:pt x="19" y="8"/>
                    <a:pt x="18" y="6"/>
                  </a:cubicBezTo>
                  <a:cubicBezTo>
                    <a:pt x="18" y="6"/>
                    <a:pt x="16" y="4"/>
                    <a:pt x="18" y="4"/>
                  </a:cubicBezTo>
                  <a:cubicBezTo>
                    <a:pt x="19" y="4"/>
                    <a:pt x="18" y="6"/>
                    <a:pt x="20" y="5"/>
                  </a:cubicBezTo>
                  <a:cubicBezTo>
                    <a:pt x="22" y="5"/>
                    <a:pt x="21" y="3"/>
                    <a:pt x="23" y="3"/>
                  </a:cubicBezTo>
                  <a:cubicBezTo>
                    <a:pt x="22" y="4"/>
                    <a:pt x="22" y="6"/>
                    <a:pt x="21" y="7"/>
                  </a:cubicBezTo>
                  <a:cubicBezTo>
                    <a:pt x="21" y="6"/>
                    <a:pt x="19" y="7"/>
                    <a:pt x="19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3" y="7"/>
                    <a:pt x="27" y="5"/>
                    <a:pt x="30" y="6"/>
                  </a:cubicBezTo>
                  <a:cubicBezTo>
                    <a:pt x="31" y="3"/>
                    <a:pt x="30" y="1"/>
                    <a:pt x="28" y="1"/>
                  </a:cubicBezTo>
                  <a:cubicBezTo>
                    <a:pt x="27" y="2"/>
                    <a:pt x="28" y="5"/>
                    <a:pt x="26" y="5"/>
                  </a:cubicBezTo>
                  <a:cubicBezTo>
                    <a:pt x="26" y="4"/>
                    <a:pt x="26" y="2"/>
                    <a:pt x="27" y="1"/>
                  </a:cubicBezTo>
                  <a:cubicBezTo>
                    <a:pt x="24" y="0"/>
                    <a:pt x="27" y="5"/>
                    <a:pt x="25" y="5"/>
                  </a:cubicBezTo>
                  <a:cubicBezTo>
                    <a:pt x="24" y="4"/>
                    <a:pt x="26" y="1"/>
                    <a:pt x="24" y="1"/>
                  </a:cubicBezTo>
                  <a:cubicBezTo>
                    <a:pt x="24" y="3"/>
                    <a:pt x="21" y="2"/>
                    <a:pt x="20" y="3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8" y="2"/>
                    <a:pt x="15" y="4"/>
                    <a:pt x="18" y="1"/>
                  </a:cubicBezTo>
                  <a:cubicBezTo>
                    <a:pt x="15" y="1"/>
                    <a:pt x="16" y="5"/>
                    <a:pt x="14" y="5"/>
                  </a:cubicBezTo>
                  <a:cubicBezTo>
                    <a:pt x="16" y="0"/>
                    <a:pt x="11" y="4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lose/>
                  <a:moveTo>
                    <a:pt x="8" y="6"/>
                  </a:moveTo>
                  <a:cubicBezTo>
                    <a:pt x="7" y="7"/>
                    <a:pt x="3" y="2"/>
                    <a:pt x="7" y="2"/>
                  </a:cubicBezTo>
                  <a:cubicBezTo>
                    <a:pt x="4" y="4"/>
                    <a:pt x="9" y="5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0" name="Freeform 47"/>
            <p:cNvSpPr/>
            <p:nvPr/>
          </p:nvSpPr>
          <p:spPr bwMode="auto">
            <a:xfrm>
              <a:off x="2667" y="3665"/>
              <a:ext cx="54" cy="32"/>
            </a:xfrm>
            <a:custGeom>
              <a:avLst/>
              <a:gdLst>
                <a:gd name="T0" fmla="*/ 19 w 23"/>
                <a:gd name="T1" fmla="*/ 6 h 11"/>
                <a:gd name="T2" fmla="*/ 23 w 23"/>
                <a:gd name="T3" fmla="*/ 2 h 11"/>
                <a:gd name="T4" fmla="*/ 17 w 23"/>
                <a:gd name="T5" fmla="*/ 3 h 11"/>
                <a:gd name="T6" fmla="*/ 15 w 23"/>
                <a:gd name="T7" fmla="*/ 2 h 11"/>
                <a:gd name="T8" fmla="*/ 15 w 23"/>
                <a:gd name="T9" fmla="*/ 1 h 11"/>
                <a:gd name="T10" fmla="*/ 12 w 23"/>
                <a:gd name="T11" fmla="*/ 2 h 11"/>
                <a:gd name="T12" fmla="*/ 10 w 23"/>
                <a:gd name="T13" fmla="*/ 1 h 11"/>
                <a:gd name="T14" fmla="*/ 8 w 23"/>
                <a:gd name="T15" fmla="*/ 2 h 11"/>
                <a:gd name="T16" fmla="*/ 8 w 23"/>
                <a:gd name="T17" fmla="*/ 4 h 11"/>
                <a:gd name="T18" fmla="*/ 1 w 23"/>
                <a:gd name="T19" fmla="*/ 3 h 11"/>
                <a:gd name="T20" fmla="*/ 2 w 23"/>
                <a:gd name="T21" fmla="*/ 1 h 11"/>
                <a:gd name="T22" fmla="*/ 0 w 23"/>
                <a:gd name="T23" fmla="*/ 1 h 11"/>
                <a:gd name="T24" fmla="*/ 0 w 23"/>
                <a:gd name="T25" fmla="*/ 5 h 11"/>
                <a:gd name="T26" fmla="*/ 0 w 23"/>
                <a:gd name="T27" fmla="*/ 5 h 11"/>
                <a:gd name="T28" fmla="*/ 3 w 23"/>
                <a:gd name="T29" fmla="*/ 6 h 11"/>
                <a:gd name="T30" fmla="*/ 5 w 23"/>
                <a:gd name="T31" fmla="*/ 5 h 11"/>
                <a:gd name="T32" fmla="*/ 6 w 23"/>
                <a:gd name="T33" fmla="*/ 3 h 11"/>
                <a:gd name="T34" fmla="*/ 6 w 23"/>
                <a:gd name="T35" fmla="*/ 5 h 11"/>
                <a:gd name="T36" fmla="*/ 15 w 23"/>
                <a:gd name="T37" fmla="*/ 7 h 11"/>
                <a:gd name="T38" fmla="*/ 18 w 23"/>
                <a:gd name="T39" fmla="*/ 5 h 11"/>
                <a:gd name="T40" fmla="*/ 23 w 23"/>
                <a:gd name="T41" fmla="*/ 9 h 11"/>
                <a:gd name="T42" fmla="*/ 19 w 23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1">
                  <a:moveTo>
                    <a:pt x="19" y="6"/>
                  </a:moveTo>
                  <a:cubicBezTo>
                    <a:pt x="22" y="6"/>
                    <a:pt x="22" y="4"/>
                    <a:pt x="23" y="2"/>
                  </a:cubicBezTo>
                  <a:cubicBezTo>
                    <a:pt x="19" y="2"/>
                    <a:pt x="20" y="2"/>
                    <a:pt x="17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9" y="2"/>
                    <a:pt x="9" y="4"/>
                    <a:pt x="8" y="4"/>
                  </a:cubicBezTo>
                  <a:cubicBezTo>
                    <a:pt x="8" y="0"/>
                    <a:pt x="3" y="3"/>
                    <a:pt x="1" y="3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7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2" y="6"/>
                    <a:pt x="15" y="7"/>
                  </a:cubicBezTo>
                  <a:cubicBezTo>
                    <a:pt x="15" y="6"/>
                    <a:pt x="17" y="5"/>
                    <a:pt x="18" y="5"/>
                  </a:cubicBezTo>
                  <a:cubicBezTo>
                    <a:pt x="19" y="6"/>
                    <a:pt x="21" y="11"/>
                    <a:pt x="23" y="9"/>
                  </a:cubicBezTo>
                  <a:cubicBezTo>
                    <a:pt x="22" y="8"/>
                    <a:pt x="20" y="8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1" name="Freeform 48"/>
            <p:cNvSpPr/>
            <p:nvPr/>
          </p:nvSpPr>
          <p:spPr bwMode="auto">
            <a:xfrm>
              <a:off x="2926" y="3685"/>
              <a:ext cx="7" cy="12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3 h 4"/>
                <a:gd name="T8" fmla="*/ 2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2" name="Freeform 49"/>
            <p:cNvSpPr/>
            <p:nvPr/>
          </p:nvSpPr>
          <p:spPr bwMode="auto">
            <a:xfrm>
              <a:off x="2795" y="3668"/>
              <a:ext cx="26" cy="20"/>
            </a:xfrm>
            <a:custGeom>
              <a:avLst/>
              <a:gdLst>
                <a:gd name="T0" fmla="*/ 11 w 11"/>
                <a:gd name="T1" fmla="*/ 5 h 7"/>
                <a:gd name="T2" fmla="*/ 11 w 11"/>
                <a:gd name="T3" fmla="*/ 3 h 7"/>
                <a:gd name="T4" fmla="*/ 4 w 11"/>
                <a:gd name="T5" fmla="*/ 0 h 7"/>
                <a:gd name="T6" fmla="*/ 3 w 11"/>
                <a:gd name="T7" fmla="*/ 2 h 7"/>
                <a:gd name="T8" fmla="*/ 1 w 11"/>
                <a:gd name="T9" fmla="*/ 4 h 7"/>
                <a:gd name="T10" fmla="*/ 3 w 11"/>
                <a:gd name="T11" fmla="*/ 4 h 7"/>
                <a:gd name="T12" fmla="*/ 3 w 11"/>
                <a:gd name="T13" fmla="*/ 6 h 7"/>
                <a:gd name="T14" fmla="*/ 11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7" y="3"/>
                    <a:pt x="7" y="3"/>
                    <a:pt x="4" y="0"/>
                  </a:cubicBezTo>
                  <a:cubicBezTo>
                    <a:pt x="4" y="2"/>
                    <a:pt x="2" y="1"/>
                    <a:pt x="3" y="2"/>
                  </a:cubicBezTo>
                  <a:cubicBezTo>
                    <a:pt x="5" y="3"/>
                    <a:pt x="1" y="1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0" y="6"/>
                    <a:pt x="5" y="3"/>
                    <a:pt x="3" y="6"/>
                  </a:cubicBezTo>
                  <a:cubicBezTo>
                    <a:pt x="7" y="7"/>
                    <a:pt x="8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3" name="Freeform 50"/>
            <p:cNvSpPr/>
            <p:nvPr/>
          </p:nvSpPr>
          <p:spPr bwMode="auto">
            <a:xfrm>
              <a:off x="2852" y="3671"/>
              <a:ext cx="7" cy="9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0 h 3"/>
                <a:gd name="T4" fmla="*/ 0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4" name="Freeform 51"/>
            <p:cNvSpPr/>
            <p:nvPr/>
          </p:nvSpPr>
          <p:spPr bwMode="auto">
            <a:xfrm>
              <a:off x="2821" y="3668"/>
              <a:ext cx="46" cy="26"/>
            </a:xfrm>
            <a:custGeom>
              <a:avLst/>
              <a:gdLst>
                <a:gd name="T0" fmla="*/ 16 w 19"/>
                <a:gd name="T1" fmla="*/ 6 h 9"/>
                <a:gd name="T2" fmla="*/ 18 w 19"/>
                <a:gd name="T3" fmla="*/ 2 h 9"/>
                <a:gd name="T4" fmla="*/ 16 w 19"/>
                <a:gd name="T5" fmla="*/ 4 h 9"/>
                <a:gd name="T6" fmla="*/ 10 w 19"/>
                <a:gd name="T7" fmla="*/ 0 h 9"/>
                <a:gd name="T8" fmla="*/ 6 w 19"/>
                <a:gd name="T9" fmla="*/ 1 h 9"/>
                <a:gd name="T10" fmla="*/ 3 w 19"/>
                <a:gd name="T11" fmla="*/ 2 h 9"/>
                <a:gd name="T12" fmla="*/ 0 w 19"/>
                <a:gd name="T13" fmla="*/ 1 h 9"/>
                <a:gd name="T14" fmla="*/ 0 w 19"/>
                <a:gd name="T15" fmla="*/ 5 h 9"/>
                <a:gd name="T16" fmla="*/ 5 w 19"/>
                <a:gd name="T17" fmla="*/ 4 h 9"/>
                <a:gd name="T18" fmla="*/ 7 w 19"/>
                <a:gd name="T19" fmla="*/ 8 h 9"/>
                <a:gd name="T20" fmla="*/ 10 w 19"/>
                <a:gd name="T21" fmla="*/ 8 h 9"/>
                <a:gd name="T22" fmla="*/ 11 w 19"/>
                <a:gd name="T23" fmla="*/ 4 h 9"/>
                <a:gd name="T24" fmla="*/ 14 w 19"/>
                <a:gd name="T25" fmla="*/ 8 h 9"/>
                <a:gd name="T26" fmla="*/ 15 w 19"/>
                <a:gd name="T27" fmla="*/ 9 h 9"/>
                <a:gd name="T28" fmla="*/ 16 w 1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9">
                  <a:moveTo>
                    <a:pt x="16" y="6"/>
                  </a:moveTo>
                  <a:cubicBezTo>
                    <a:pt x="19" y="6"/>
                    <a:pt x="17" y="3"/>
                    <a:pt x="18" y="2"/>
                  </a:cubicBezTo>
                  <a:cubicBezTo>
                    <a:pt x="15" y="1"/>
                    <a:pt x="17" y="5"/>
                    <a:pt x="16" y="4"/>
                  </a:cubicBezTo>
                  <a:cubicBezTo>
                    <a:pt x="13" y="6"/>
                    <a:pt x="11" y="2"/>
                    <a:pt x="10" y="0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6" y="2"/>
                    <a:pt x="3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6" y="6"/>
                    <a:pt x="5" y="6"/>
                    <a:pt x="7" y="8"/>
                  </a:cubicBezTo>
                  <a:cubicBezTo>
                    <a:pt x="9" y="8"/>
                    <a:pt x="8" y="6"/>
                    <a:pt x="10" y="8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6"/>
                    <a:pt x="14" y="6"/>
                    <a:pt x="14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8"/>
                    <a:pt x="14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5" name="Freeform 52"/>
            <p:cNvSpPr/>
            <p:nvPr/>
          </p:nvSpPr>
          <p:spPr bwMode="auto">
            <a:xfrm>
              <a:off x="2762" y="3665"/>
              <a:ext cx="33" cy="26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3 h 9"/>
                <a:gd name="T4" fmla="*/ 10 w 14"/>
                <a:gd name="T5" fmla="*/ 5 h 9"/>
                <a:gd name="T6" fmla="*/ 8 w 14"/>
                <a:gd name="T7" fmla="*/ 2 h 9"/>
                <a:gd name="T8" fmla="*/ 5 w 14"/>
                <a:gd name="T9" fmla="*/ 5 h 9"/>
                <a:gd name="T10" fmla="*/ 5 w 14"/>
                <a:gd name="T11" fmla="*/ 5 h 9"/>
                <a:gd name="T12" fmla="*/ 6 w 14"/>
                <a:gd name="T13" fmla="*/ 2 h 9"/>
                <a:gd name="T14" fmla="*/ 2 w 14"/>
                <a:gd name="T15" fmla="*/ 5 h 9"/>
                <a:gd name="T16" fmla="*/ 0 w 14"/>
                <a:gd name="T17" fmla="*/ 3 h 9"/>
                <a:gd name="T18" fmla="*/ 1 w 14"/>
                <a:gd name="T19" fmla="*/ 7 h 9"/>
                <a:gd name="T20" fmla="*/ 5 w 14"/>
                <a:gd name="T21" fmla="*/ 8 h 9"/>
                <a:gd name="T22" fmla="*/ 9 w 14"/>
                <a:gd name="T23" fmla="*/ 6 h 9"/>
                <a:gd name="T24" fmla="*/ 10 w 14"/>
                <a:gd name="T25" fmla="*/ 8 h 9"/>
                <a:gd name="T26" fmla="*/ 14 w 14"/>
                <a:gd name="T27" fmla="*/ 6 h 9"/>
                <a:gd name="T28" fmla="*/ 14 w 14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cubicBezTo>
                    <a:pt x="13" y="4"/>
                    <a:pt x="12" y="0"/>
                    <a:pt x="11" y="3"/>
                  </a:cubicBezTo>
                  <a:cubicBezTo>
                    <a:pt x="13" y="3"/>
                    <a:pt x="11" y="6"/>
                    <a:pt x="10" y="5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8" y="4"/>
                    <a:pt x="5" y="3"/>
                    <a:pt x="5" y="5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2" y="5"/>
                    <a:pt x="6" y="3"/>
                    <a:pt x="6" y="2"/>
                  </a:cubicBezTo>
                  <a:cubicBezTo>
                    <a:pt x="3" y="1"/>
                    <a:pt x="4" y="5"/>
                    <a:pt x="2" y="5"/>
                  </a:cubicBezTo>
                  <a:cubicBezTo>
                    <a:pt x="3" y="3"/>
                    <a:pt x="0" y="1"/>
                    <a:pt x="0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7"/>
                    <a:pt x="4" y="7"/>
                    <a:pt x="5" y="8"/>
                  </a:cubicBezTo>
                  <a:cubicBezTo>
                    <a:pt x="4" y="5"/>
                    <a:pt x="7" y="7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9" y="4"/>
                    <a:pt x="13" y="9"/>
                    <a:pt x="14" y="6"/>
                  </a:cubicBezTo>
                  <a:cubicBezTo>
                    <a:pt x="12" y="6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6" name="Freeform 53"/>
            <p:cNvSpPr/>
            <p:nvPr/>
          </p:nvSpPr>
          <p:spPr bwMode="auto">
            <a:xfrm>
              <a:off x="2890" y="3688"/>
              <a:ext cx="7" cy="6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7" name="Freeform 54"/>
            <p:cNvSpPr/>
            <p:nvPr/>
          </p:nvSpPr>
          <p:spPr bwMode="auto">
            <a:xfrm>
              <a:off x="2817" y="3682"/>
              <a:ext cx="4" cy="1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2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0"/>
                    <a:pt x="0" y="2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8" name="Freeform 55"/>
            <p:cNvSpPr/>
            <p:nvPr/>
          </p:nvSpPr>
          <p:spPr bwMode="auto">
            <a:xfrm>
              <a:off x="2738" y="3685"/>
              <a:ext cx="14" cy="12"/>
            </a:xfrm>
            <a:custGeom>
              <a:avLst/>
              <a:gdLst>
                <a:gd name="T0" fmla="*/ 4 w 6"/>
                <a:gd name="T1" fmla="*/ 1 h 4"/>
                <a:gd name="T2" fmla="*/ 3 w 6"/>
                <a:gd name="T3" fmla="*/ 3 h 4"/>
                <a:gd name="T4" fmla="*/ 6 w 6"/>
                <a:gd name="T5" fmla="*/ 1 h 4"/>
                <a:gd name="T6" fmla="*/ 4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3" y="0"/>
                    <a:pt x="0" y="4"/>
                    <a:pt x="3" y="3"/>
                  </a:cubicBezTo>
                  <a:cubicBezTo>
                    <a:pt x="3" y="2"/>
                    <a:pt x="6" y="2"/>
                    <a:pt x="6" y="1"/>
                  </a:cubicBezTo>
                  <a:cubicBezTo>
                    <a:pt x="4" y="1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09" name="Freeform 56"/>
            <p:cNvSpPr/>
            <p:nvPr/>
          </p:nvSpPr>
          <p:spPr bwMode="auto">
            <a:xfrm>
              <a:off x="2721" y="3668"/>
              <a:ext cx="41" cy="23"/>
            </a:xfrm>
            <a:custGeom>
              <a:avLst/>
              <a:gdLst>
                <a:gd name="T0" fmla="*/ 17 w 17"/>
                <a:gd name="T1" fmla="*/ 4 h 8"/>
                <a:gd name="T2" fmla="*/ 15 w 17"/>
                <a:gd name="T3" fmla="*/ 1 h 8"/>
                <a:gd name="T4" fmla="*/ 10 w 17"/>
                <a:gd name="T5" fmla="*/ 3 h 8"/>
                <a:gd name="T6" fmla="*/ 7 w 17"/>
                <a:gd name="T7" fmla="*/ 2 h 8"/>
                <a:gd name="T8" fmla="*/ 4 w 17"/>
                <a:gd name="T9" fmla="*/ 4 h 8"/>
                <a:gd name="T10" fmla="*/ 5 w 17"/>
                <a:gd name="T11" fmla="*/ 0 h 8"/>
                <a:gd name="T12" fmla="*/ 1 w 17"/>
                <a:gd name="T13" fmla="*/ 1 h 8"/>
                <a:gd name="T14" fmla="*/ 0 w 17"/>
                <a:gd name="T15" fmla="*/ 4 h 8"/>
                <a:gd name="T16" fmla="*/ 4 w 17"/>
                <a:gd name="T17" fmla="*/ 5 h 8"/>
                <a:gd name="T18" fmla="*/ 6 w 17"/>
                <a:gd name="T19" fmla="*/ 5 h 8"/>
                <a:gd name="T20" fmla="*/ 8 w 17"/>
                <a:gd name="T21" fmla="*/ 4 h 8"/>
                <a:gd name="T22" fmla="*/ 11 w 17"/>
                <a:gd name="T23" fmla="*/ 4 h 8"/>
                <a:gd name="T24" fmla="*/ 17 w 1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6" y="4"/>
                    <a:pt x="14" y="4"/>
                    <a:pt x="15" y="1"/>
                  </a:cubicBezTo>
                  <a:cubicBezTo>
                    <a:pt x="12" y="2"/>
                    <a:pt x="12" y="3"/>
                    <a:pt x="10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5" y="2"/>
                    <a:pt x="8" y="5"/>
                    <a:pt x="4" y="4"/>
                  </a:cubicBezTo>
                  <a:cubicBezTo>
                    <a:pt x="4" y="3"/>
                    <a:pt x="8" y="1"/>
                    <a:pt x="5" y="0"/>
                  </a:cubicBezTo>
                  <a:cubicBezTo>
                    <a:pt x="5" y="2"/>
                    <a:pt x="2" y="1"/>
                    <a:pt x="1" y="1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3" y="2"/>
                    <a:pt x="3" y="8"/>
                    <a:pt x="4" y="5"/>
                  </a:cubicBezTo>
                  <a:cubicBezTo>
                    <a:pt x="2" y="4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10" y="4"/>
                    <a:pt x="10" y="5"/>
                    <a:pt x="11" y="4"/>
                  </a:cubicBezTo>
                  <a:cubicBezTo>
                    <a:pt x="13" y="2"/>
                    <a:pt x="17" y="8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10" name="矩形 509"/>
          <p:cNvSpPr/>
          <p:nvPr/>
        </p:nvSpPr>
        <p:spPr>
          <a:xfrm>
            <a:off x="6575489" y="1844569"/>
            <a:ext cx="462890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zh-CN" sz="4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选题背景意义</a:t>
            </a:r>
            <a:endParaRPr lang="zh-CN" altLang="en-US" sz="4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13" name="图片 5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840052">
            <a:off x="7288875" y="5816428"/>
            <a:ext cx="962719" cy="11951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453017" y="2440050"/>
            <a:ext cx="7268636" cy="3589867"/>
            <a:chOff x="1857356" y="1500180"/>
            <a:chExt cx="5451477" cy="2692400"/>
          </a:xfrm>
          <a:noFill/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19050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bg1"/>
                </a:solidFill>
                <a:sym typeface="宋体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499754" y="1662794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501566" y="3583058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590130" y="3458139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</a:t>
            </a:r>
            <a:r>
              <a:rPr lang="zh-CN" altLang="en-US" sz="4265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添加一个关键句</a:t>
            </a:r>
            <a:endParaRPr lang="zh-CN" altLang="en-US" sz="4265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2" name="组合 161"/>
          <p:cNvGrpSpPr/>
          <p:nvPr/>
        </p:nvGrpSpPr>
        <p:grpSpPr>
          <a:xfrm>
            <a:off x="57473" y="113431"/>
            <a:ext cx="3473127" cy="923330"/>
            <a:chOff x="-31427" y="151531"/>
            <a:chExt cx="3473127" cy="923330"/>
          </a:xfrm>
        </p:grpSpPr>
        <p:sp>
          <p:nvSpPr>
            <p:cNvPr id="163" name="文本框 162"/>
            <p:cNvSpPr txBox="1"/>
            <p:nvPr/>
          </p:nvSpPr>
          <p:spPr>
            <a:xfrm>
              <a:off x="-31427" y="151531"/>
              <a:ext cx="1325255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4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6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5" name="矩形 164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5828265" y="3308937"/>
            <a:ext cx="4887079" cy="11849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en-US" altLang="zh-CN" sz="1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A designer can use default text to simulate what text would look like. A designer can use default text to simulate what text would look like. </a:t>
            </a:r>
          </a:p>
        </p:txBody>
      </p:sp>
      <p:sp>
        <p:nvSpPr>
          <p:cNvPr id="4" name="矩形 3"/>
          <p:cNvSpPr/>
          <p:nvPr/>
        </p:nvSpPr>
        <p:spPr>
          <a:xfrm>
            <a:off x="6475002" y="2688210"/>
            <a:ext cx="33566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800">
                <a:solidFill>
                  <a:srgbClr val="000000"/>
                </a:solidFill>
              </a:defRPr>
            </a:pPr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这里可以是标题</a:t>
            </a:r>
            <a:endParaRPr lang="en-US" altLang="zh-CN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椭圆 31"/>
          <p:cNvSpPr/>
          <p:nvPr/>
        </p:nvSpPr>
        <p:spPr>
          <a:xfrm rot="16200000">
            <a:off x="6967413" y="916747"/>
            <a:ext cx="259731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83330" y="2036344"/>
            <a:ext cx="4735751" cy="3377204"/>
            <a:chOff x="775946" y="1904320"/>
            <a:chExt cx="5320054" cy="3793888"/>
          </a:xfrm>
        </p:grpSpPr>
        <p:sp>
          <p:nvSpPr>
            <p:cNvPr id="8" name="任意多边形 7"/>
            <p:cNvSpPr/>
            <p:nvPr/>
          </p:nvSpPr>
          <p:spPr>
            <a:xfrm>
              <a:off x="1598994" y="2145314"/>
              <a:ext cx="3611880" cy="1927860"/>
            </a:xfrm>
            <a:custGeom>
              <a:avLst/>
              <a:gdLst>
                <a:gd name="connsiteX0" fmla="*/ 7620 w 3611880"/>
                <a:gd name="connsiteY0" fmla="*/ 0 h 1927860"/>
                <a:gd name="connsiteX1" fmla="*/ 0 w 3611880"/>
                <a:gd name="connsiteY1" fmla="*/ 1859280 h 1927860"/>
                <a:gd name="connsiteX2" fmla="*/ 15240 w 3611880"/>
                <a:gd name="connsiteY2" fmla="*/ 1927860 h 1927860"/>
                <a:gd name="connsiteX3" fmla="*/ 3581400 w 3611880"/>
                <a:gd name="connsiteY3" fmla="*/ 1912620 h 1927860"/>
                <a:gd name="connsiteX4" fmla="*/ 3611880 w 3611880"/>
                <a:gd name="connsiteY4" fmla="*/ 1844040 h 1927860"/>
                <a:gd name="connsiteX5" fmla="*/ 3581400 w 3611880"/>
                <a:gd name="connsiteY5" fmla="*/ 15240 h 1927860"/>
                <a:gd name="connsiteX6" fmla="*/ 7620 w 3611880"/>
                <a:gd name="connsiteY6" fmla="*/ 0 h 19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1880" h="1927860">
                  <a:moveTo>
                    <a:pt x="7620" y="0"/>
                  </a:moveTo>
                  <a:lnTo>
                    <a:pt x="0" y="1859280"/>
                  </a:lnTo>
                  <a:lnTo>
                    <a:pt x="15240" y="1927860"/>
                  </a:lnTo>
                  <a:lnTo>
                    <a:pt x="3581400" y="1912620"/>
                  </a:lnTo>
                  <a:lnTo>
                    <a:pt x="3611880" y="1844040"/>
                  </a:lnTo>
                  <a:lnTo>
                    <a:pt x="3581400" y="15240"/>
                  </a:lnTo>
                  <a:lnTo>
                    <a:pt x="7620" y="0"/>
                  </a:lnTo>
                  <a:close/>
                </a:path>
              </a:pathLst>
            </a:custGeom>
            <a:blipFill>
              <a:blip r:embed="rId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775946" y="1904320"/>
              <a:ext cx="5320054" cy="3793888"/>
              <a:chOff x="3154364" y="2608264"/>
              <a:chExt cx="4337050" cy="3062288"/>
            </a:xfrm>
            <a:solidFill>
              <a:schemeClr val="bg1"/>
            </a:solidFill>
          </p:grpSpPr>
          <p:sp>
            <p:nvSpPr>
              <p:cNvPr id="10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34" name="文本框 33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5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7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6" name="矩形 35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7416607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 rot="10800000">
            <a:off x="1569285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001847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8001849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029223" y="2615491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029222" y="2218068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532880" y="4877758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669402" y="4914079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758494" y="4914079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 rot="10800000">
            <a:off x="2918513" y="4822186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2" name="任意多边形 1"/>
          <p:cNvSpPr/>
          <p:nvPr/>
        </p:nvSpPr>
        <p:spPr>
          <a:xfrm rot="10800000">
            <a:off x="4226528" y="1364776"/>
            <a:ext cx="3463985" cy="4626591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72160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972160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4421559" y="317475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7558081" y="321107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 20"/>
          <p:cNvSpPr/>
          <p:nvPr/>
        </p:nvSpPr>
        <p:spPr>
          <a:xfrm rot="10800000">
            <a:off x="5716341" y="4822186"/>
            <a:ext cx="558403" cy="74581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9" name="文本框 28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32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31" name="矩形 30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356" y="2742596"/>
            <a:ext cx="1496457" cy="1651002"/>
          </a:xfrm>
          <a:prstGeom prst="rect">
            <a:avLst/>
          </a:prstGeom>
        </p:spPr>
      </p:pic>
      <p:pic>
        <p:nvPicPr>
          <p:cNvPr id="143" name="图片 14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9813" y="2742596"/>
            <a:ext cx="1496457" cy="1651002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6270" y="2742596"/>
            <a:ext cx="1496457" cy="1651002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2727" y="2742596"/>
            <a:ext cx="1496457" cy="1651002"/>
          </a:xfrm>
          <a:prstGeom prst="rect">
            <a:avLst/>
          </a:prstGeom>
        </p:spPr>
      </p:pic>
      <p:sp>
        <p:nvSpPr>
          <p:cNvPr id="150" name="任意多边形 149"/>
          <p:cNvSpPr/>
          <p:nvPr/>
        </p:nvSpPr>
        <p:spPr>
          <a:xfrm rot="15654318">
            <a:off x="8214618" y="2765513"/>
            <a:ext cx="1623271" cy="1472420"/>
          </a:xfrm>
          <a:custGeom>
            <a:avLst/>
            <a:gdLst>
              <a:gd name="connsiteX0" fmla="*/ 1620625 w 1623271"/>
              <a:gd name="connsiteY0" fmla="*/ 441120 h 1472420"/>
              <a:gd name="connsiteX1" fmla="*/ 658586 w 1623271"/>
              <a:gd name="connsiteY1" fmla="*/ 1472420 h 1472420"/>
              <a:gd name="connsiteX2" fmla="*/ 639670 w 1623271"/>
              <a:gd name="connsiteY2" fmla="*/ 1435230 h 1472420"/>
              <a:gd name="connsiteX3" fmla="*/ 38139 w 1623271"/>
              <a:gd name="connsiteY3" fmla="*/ 66407 h 1472420"/>
              <a:gd name="connsiteX4" fmla="*/ 453597 w 1623271"/>
              <a:gd name="connsiteY4" fmla="*/ 2904 h 1472420"/>
              <a:gd name="connsiteX5" fmla="*/ 563115 w 1623271"/>
              <a:gd name="connsiteY5" fmla="*/ 11176 h 1472420"/>
              <a:gd name="connsiteX6" fmla="*/ 563077 w 1623271"/>
              <a:gd name="connsiteY6" fmla="*/ 23718 h 1472420"/>
              <a:gd name="connsiteX7" fmla="*/ 565596 w 1623271"/>
              <a:gd name="connsiteY7" fmla="*/ 59074 h 1472420"/>
              <a:gd name="connsiteX8" fmla="*/ 855346 w 1623271"/>
              <a:gd name="connsiteY8" fmla="*/ 338476 h 1472420"/>
              <a:gd name="connsiteX9" fmla="*/ 1118093 w 1623271"/>
              <a:gd name="connsiteY9" fmla="*/ 157514 h 1472420"/>
              <a:gd name="connsiteX10" fmla="*/ 1135005 w 1623271"/>
              <a:gd name="connsiteY10" fmla="*/ 111931 h 1472420"/>
              <a:gd name="connsiteX11" fmla="*/ 1232336 w 1623271"/>
              <a:gd name="connsiteY11" fmla="*/ 138892 h 1472420"/>
              <a:gd name="connsiteX12" fmla="*/ 1610189 w 1623271"/>
              <a:gd name="connsiteY12" fmla="*/ 343681 h 1472420"/>
              <a:gd name="connsiteX13" fmla="*/ 1620625 w 1623271"/>
              <a:gd name="connsiteY13" fmla="*/ 441120 h 147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23271" h="1472420">
                <a:moveTo>
                  <a:pt x="1620625" y="441120"/>
                </a:moveTo>
                <a:cubicBezTo>
                  <a:pt x="1581721" y="689817"/>
                  <a:pt x="1120153" y="1081119"/>
                  <a:pt x="658586" y="1472420"/>
                </a:cubicBezTo>
                <a:lnTo>
                  <a:pt x="639670" y="1435230"/>
                </a:lnTo>
                <a:cubicBezTo>
                  <a:pt x="258028" y="841782"/>
                  <a:pt x="-123615" y="248332"/>
                  <a:pt x="38139" y="66407"/>
                </a:cubicBezTo>
                <a:cubicBezTo>
                  <a:pt x="88686" y="9556"/>
                  <a:pt x="251064" y="-7570"/>
                  <a:pt x="453597" y="2904"/>
                </a:cubicBezTo>
                <a:lnTo>
                  <a:pt x="563115" y="11176"/>
                </a:lnTo>
                <a:lnTo>
                  <a:pt x="563077" y="23718"/>
                </a:lnTo>
                <a:cubicBezTo>
                  <a:pt x="563482" y="34169"/>
                  <a:pt x="564322" y="45852"/>
                  <a:pt x="565596" y="59074"/>
                </a:cubicBezTo>
                <a:cubicBezTo>
                  <a:pt x="575787" y="164846"/>
                  <a:pt x="695321" y="338476"/>
                  <a:pt x="855346" y="338476"/>
                </a:cubicBezTo>
                <a:cubicBezTo>
                  <a:pt x="975365" y="338476"/>
                  <a:pt x="1072696" y="254357"/>
                  <a:pt x="1118093" y="157514"/>
                </a:cubicBezTo>
                <a:lnTo>
                  <a:pt x="1135005" y="111931"/>
                </a:lnTo>
                <a:lnTo>
                  <a:pt x="1232336" y="138892"/>
                </a:lnTo>
                <a:cubicBezTo>
                  <a:pt x="1428032" y="198147"/>
                  <a:pt x="1577874" y="270452"/>
                  <a:pt x="1610189" y="343681"/>
                </a:cubicBezTo>
                <a:cubicBezTo>
                  <a:pt x="1623115" y="372973"/>
                  <a:pt x="1626183" y="405591"/>
                  <a:pt x="1620625" y="441120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4" name="任意多边形 153"/>
          <p:cNvSpPr/>
          <p:nvPr/>
        </p:nvSpPr>
        <p:spPr>
          <a:xfrm rot="5400000">
            <a:off x="2819149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任意多边形 154"/>
          <p:cNvSpPr/>
          <p:nvPr/>
        </p:nvSpPr>
        <p:spPr>
          <a:xfrm rot="5400000">
            <a:off x="7165820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6" name="任意多边形 155"/>
          <p:cNvSpPr/>
          <p:nvPr/>
        </p:nvSpPr>
        <p:spPr>
          <a:xfrm rot="5400000">
            <a:off x="4156884" y="4557846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7" name="任意多边形 156"/>
          <p:cNvSpPr/>
          <p:nvPr/>
        </p:nvSpPr>
        <p:spPr>
          <a:xfrm rot="5400000">
            <a:off x="5753010" y="2828460"/>
            <a:ext cx="727324" cy="40713"/>
          </a:xfrm>
          <a:custGeom>
            <a:avLst/>
            <a:gdLst>
              <a:gd name="connsiteX0" fmla="*/ 754602 w 754602"/>
              <a:gd name="connsiteY0" fmla="*/ 0 h 0"/>
              <a:gd name="connsiteX1" fmla="*/ 0 w 75460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602">
                <a:moveTo>
                  <a:pt x="754602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95000"/>
              </a:schemeClr>
            </a:solidFill>
            <a:prstDash val="dash"/>
            <a:headEnd type="oval" w="med" len="med"/>
            <a:tailEnd type="oval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8" name="组合 157"/>
          <p:cNvGrpSpPr/>
          <p:nvPr/>
        </p:nvGrpSpPr>
        <p:grpSpPr>
          <a:xfrm>
            <a:off x="2083369" y="1578162"/>
            <a:ext cx="2895705" cy="1027536"/>
            <a:chOff x="2918244" y="2276152"/>
            <a:chExt cx="2895705" cy="1027535"/>
          </a:xfrm>
        </p:grpSpPr>
        <p:sp>
          <p:nvSpPr>
            <p:cNvPr id="159" name="文本框 158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160" name="矩形 159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5002919" y="1578162"/>
            <a:ext cx="2895705" cy="1027536"/>
            <a:chOff x="2918244" y="2276152"/>
            <a:chExt cx="2895705" cy="1027535"/>
          </a:xfrm>
        </p:grpSpPr>
        <p:sp>
          <p:nvSpPr>
            <p:cNvPr id="247" name="文本框 246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48" name="矩形 247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49" name="组合 248"/>
          <p:cNvGrpSpPr/>
          <p:nvPr/>
        </p:nvGrpSpPr>
        <p:grpSpPr>
          <a:xfrm>
            <a:off x="3420400" y="5109546"/>
            <a:ext cx="2895705" cy="1027536"/>
            <a:chOff x="2918244" y="2276152"/>
            <a:chExt cx="2895705" cy="1027535"/>
          </a:xfrm>
        </p:grpSpPr>
        <p:sp>
          <p:nvSpPr>
            <p:cNvPr id="250" name="文本框 249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1" name="矩形 250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300646" y="5109546"/>
            <a:ext cx="2895705" cy="1027536"/>
            <a:chOff x="2918244" y="2276152"/>
            <a:chExt cx="2895705" cy="1027535"/>
          </a:xfrm>
        </p:grpSpPr>
        <p:sp>
          <p:nvSpPr>
            <p:cNvPr id="253" name="文本框 252"/>
            <p:cNvSpPr txBox="1"/>
            <p:nvPr/>
          </p:nvSpPr>
          <p:spPr>
            <a:xfrm>
              <a:off x="2918244" y="2276152"/>
              <a:ext cx="2741456" cy="523219"/>
            </a:xfrm>
            <a:prstGeom prst="rect">
              <a:avLst/>
            </a:prstGeom>
            <a:noFill/>
            <a:effectLst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</a:t>
              </a:r>
              <a:r>
                <a:rPr lang="en-US" altLang="zh-CN" sz="2400" b="1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MORE  THAN  TEMPLATE</a:t>
              </a:r>
            </a:p>
          </p:txBody>
        </p:sp>
        <p:sp>
          <p:nvSpPr>
            <p:cNvPr id="254" name="矩形 253"/>
            <p:cNvSpPr/>
            <p:nvPr/>
          </p:nvSpPr>
          <p:spPr>
            <a:xfrm>
              <a:off x="3023161" y="2571180"/>
              <a:ext cx="2790788" cy="7325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zh-CN" altLang="en-US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17" name="组合 516"/>
          <p:cNvGrpSpPr/>
          <p:nvPr/>
        </p:nvGrpSpPr>
        <p:grpSpPr>
          <a:xfrm>
            <a:off x="7316229" y="3309556"/>
            <a:ext cx="513151" cy="541287"/>
            <a:chOff x="4197350" y="2182813"/>
            <a:chExt cx="608013" cy="641350"/>
          </a:xfrm>
          <a:solidFill>
            <a:schemeClr val="bg1"/>
          </a:solidFill>
        </p:grpSpPr>
        <p:sp>
          <p:nvSpPr>
            <p:cNvPr id="51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1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2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3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4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5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64" name="组合 563"/>
          <p:cNvGrpSpPr/>
          <p:nvPr/>
        </p:nvGrpSpPr>
        <p:grpSpPr>
          <a:xfrm>
            <a:off x="2740744" y="3232400"/>
            <a:ext cx="550667" cy="562725"/>
            <a:chOff x="5268913" y="4124325"/>
            <a:chExt cx="652463" cy="666751"/>
          </a:xfrm>
          <a:solidFill>
            <a:schemeClr val="bg1"/>
          </a:solidFill>
        </p:grpSpPr>
        <p:sp>
          <p:nvSpPr>
            <p:cNvPr id="56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5" name="组合 584"/>
          <p:cNvGrpSpPr/>
          <p:nvPr/>
        </p:nvGrpSpPr>
        <p:grpSpPr>
          <a:xfrm>
            <a:off x="4316626" y="3306170"/>
            <a:ext cx="565405" cy="572103"/>
            <a:chOff x="4194175" y="1193800"/>
            <a:chExt cx="669926" cy="677863"/>
          </a:xfrm>
          <a:solidFill>
            <a:schemeClr val="bg1"/>
          </a:solidFill>
        </p:grpSpPr>
        <p:sp>
          <p:nvSpPr>
            <p:cNvPr id="58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8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7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8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99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0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1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2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3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4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5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6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7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8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09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0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1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2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3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4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5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6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7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8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9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0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1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2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3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5799703" y="3313084"/>
            <a:ext cx="589522" cy="604259"/>
            <a:chOff x="3282950" y="1154113"/>
            <a:chExt cx="698501" cy="715963"/>
          </a:xfrm>
          <a:solidFill>
            <a:schemeClr val="bg1"/>
          </a:solidFill>
        </p:grpSpPr>
        <p:sp>
          <p:nvSpPr>
            <p:cNvPr id="62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2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3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4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4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666" name="椭圆 31"/>
          <p:cNvSpPr/>
          <p:nvPr/>
        </p:nvSpPr>
        <p:spPr>
          <a:xfrm rot="15654318">
            <a:off x="9449088" y="3330921"/>
            <a:ext cx="448644" cy="444170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32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166" name="文本框 165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169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6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7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8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9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0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1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2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3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4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5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68" name="矩形 167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433013" y="2402005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31"/>
          <p:cNvSpPr/>
          <p:nvPr/>
        </p:nvSpPr>
        <p:spPr>
          <a:xfrm rot="16200000" flipV="1">
            <a:off x="1626591" y="1698000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3" name="椭圆 31"/>
          <p:cNvSpPr/>
          <p:nvPr/>
        </p:nvSpPr>
        <p:spPr>
          <a:xfrm rot="16200000" flipV="1">
            <a:off x="3435635" y="3490633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231947" y="3690317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818026" y="4277405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1128142" y="4987604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4920726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31"/>
          <p:cNvSpPr/>
          <p:nvPr/>
        </p:nvSpPr>
        <p:spPr>
          <a:xfrm rot="16200000" flipV="1">
            <a:off x="5114304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0" name="椭圆 31"/>
          <p:cNvSpPr/>
          <p:nvPr/>
        </p:nvSpPr>
        <p:spPr>
          <a:xfrm rot="16200000" flipV="1">
            <a:off x="6923348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719660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305739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5"/>
          <p:cNvSpPr/>
          <p:nvPr/>
        </p:nvSpPr>
        <p:spPr bwMode="auto">
          <a:xfrm>
            <a:off x="4615855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08440" y="2429300"/>
            <a:ext cx="2292824" cy="144666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31"/>
          <p:cNvSpPr/>
          <p:nvPr/>
        </p:nvSpPr>
        <p:spPr>
          <a:xfrm rot="16200000" flipV="1">
            <a:off x="8602018" y="1725295"/>
            <a:ext cx="1858218" cy="28551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16" name="椭圆 31"/>
          <p:cNvSpPr/>
          <p:nvPr/>
        </p:nvSpPr>
        <p:spPr>
          <a:xfrm rot="16200000" flipV="1">
            <a:off x="10411062" y="3517928"/>
            <a:ext cx="587088" cy="90204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207374" y="3717612"/>
            <a:ext cx="9663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793453" y="4304700"/>
            <a:ext cx="3065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8103569" y="5014899"/>
            <a:ext cx="2855116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20974" y="113431"/>
            <a:ext cx="3409626" cy="923330"/>
            <a:chOff x="32074" y="151531"/>
            <a:chExt cx="3409626" cy="923330"/>
          </a:xfrm>
        </p:grpSpPr>
        <p:sp>
          <p:nvSpPr>
            <p:cNvPr id="25" name="文本框 24"/>
            <p:cNvSpPr txBox="1"/>
            <p:nvPr/>
          </p:nvSpPr>
          <p:spPr>
            <a:xfrm>
              <a:off x="32074" y="151531"/>
              <a:ext cx="11342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1039162" y="792485"/>
              <a:ext cx="2402538" cy="114300"/>
              <a:chOff x="2667" y="3648"/>
              <a:chExt cx="959" cy="49"/>
            </a:xfrm>
            <a:solidFill>
              <a:schemeClr val="bg1"/>
            </a:solidFill>
          </p:grpSpPr>
          <p:sp>
            <p:nvSpPr>
              <p:cNvPr id="28" name="Freeform 5"/>
              <p:cNvSpPr/>
              <p:nvPr/>
            </p:nvSpPr>
            <p:spPr bwMode="auto">
              <a:xfrm>
                <a:off x="3262" y="3659"/>
                <a:ext cx="33" cy="38"/>
              </a:xfrm>
              <a:custGeom>
                <a:avLst/>
                <a:gdLst>
                  <a:gd name="T0" fmla="*/ 14 w 14"/>
                  <a:gd name="T1" fmla="*/ 3 h 13"/>
                  <a:gd name="T2" fmla="*/ 8 w 14"/>
                  <a:gd name="T3" fmla="*/ 3 h 13"/>
                  <a:gd name="T4" fmla="*/ 6 w 14"/>
                  <a:gd name="T5" fmla="*/ 0 h 13"/>
                  <a:gd name="T6" fmla="*/ 4 w 14"/>
                  <a:gd name="T7" fmla="*/ 0 h 13"/>
                  <a:gd name="T8" fmla="*/ 4 w 14"/>
                  <a:gd name="T9" fmla="*/ 0 h 13"/>
                  <a:gd name="T10" fmla="*/ 3 w 14"/>
                  <a:gd name="T11" fmla="*/ 3 h 13"/>
                  <a:gd name="T12" fmla="*/ 0 w 14"/>
                  <a:gd name="T13" fmla="*/ 2 h 13"/>
                  <a:gd name="T14" fmla="*/ 3 w 14"/>
                  <a:gd name="T15" fmla="*/ 7 h 13"/>
                  <a:gd name="T16" fmla="*/ 1 w 14"/>
                  <a:gd name="T17" fmla="*/ 7 h 13"/>
                  <a:gd name="T18" fmla="*/ 3 w 14"/>
                  <a:gd name="T19" fmla="*/ 11 h 13"/>
                  <a:gd name="T20" fmla="*/ 5 w 14"/>
                  <a:gd name="T21" fmla="*/ 7 h 13"/>
                  <a:gd name="T22" fmla="*/ 5 w 14"/>
                  <a:gd name="T23" fmla="*/ 9 h 13"/>
                  <a:gd name="T24" fmla="*/ 7 w 14"/>
                  <a:gd name="T25" fmla="*/ 10 h 13"/>
                  <a:gd name="T26" fmla="*/ 7 w 14"/>
                  <a:gd name="T27" fmla="*/ 8 h 13"/>
                  <a:gd name="T28" fmla="*/ 11 w 14"/>
                  <a:gd name="T29" fmla="*/ 11 h 13"/>
                  <a:gd name="T30" fmla="*/ 10 w 14"/>
                  <a:gd name="T31" fmla="*/ 8 h 13"/>
                  <a:gd name="T32" fmla="*/ 6 w 14"/>
                  <a:gd name="T33" fmla="*/ 6 h 13"/>
                  <a:gd name="T34" fmla="*/ 7 w 14"/>
                  <a:gd name="T35" fmla="*/ 3 h 13"/>
                  <a:gd name="T36" fmla="*/ 11 w 14"/>
                  <a:gd name="T37" fmla="*/ 7 h 13"/>
                  <a:gd name="T38" fmla="*/ 13 w 14"/>
                  <a:gd name="T39" fmla="*/ 8 h 13"/>
                  <a:gd name="T40" fmla="*/ 13 w 14"/>
                  <a:gd name="T41" fmla="*/ 6 h 13"/>
                  <a:gd name="T42" fmla="*/ 14 w 14"/>
                  <a:gd name="T4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14" y="3"/>
                    </a:moveTo>
                    <a:cubicBezTo>
                      <a:pt x="11" y="4"/>
                      <a:pt x="10" y="2"/>
                      <a:pt x="8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0"/>
                      <a:pt x="5" y="3"/>
                      <a:pt x="4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2"/>
                      <a:pt x="2" y="0"/>
                      <a:pt x="0" y="2"/>
                    </a:cubicBezTo>
                    <a:cubicBezTo>
                      <a:pt x="0" y="5"/>
                      <a:pt x="3" y="5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8"/>
                      <a:pt x="3" y="6"/>
                      <a:pt x="5" y="7"/>
                    </a:cubicBezTo>
                    <a:cubicBezTo>
                      <a:pt x="5" y="8"/>
                      <a:pt x="4" y="9"/>
                      <a:pt x="5" y="9"/>
                    </a:cubicBezTo>
                    <a:cubicBezTo>
                      <a:pt x="5" y="7"/>
                      <a:pt x="6" y="10"/>
                      <a:pt x="7" y="10"/>
                    </a:cubicBezTo>
                    <a:cubicBezTo>
                      <a:pt x="7" y="10"/>
                      <a:pt x="6" y="8"/>
                      <a:pt x="7" y="8"/>
                    </a:cubicBezTo>
                    <a:cubicBezTo>
                      <a:pt x="8" y="10"/>
                      <a:pt x="10" y="13"/>
                      <a:pt x="11" y="11"/>
                    </a:cubicBezTo>
                    <a:cubicBezTo>
                      <a:pt x="10" y="10"/>
                      <a:pt x="10" y="10"/>
                      <a:pt x="10" y="8"/>
                    </a:cubicBezTo>
                    <a:cubicBezTo>
                      <a:pt x="8" y="8"/>
                      <a:pt x="7" y="7"/>
                      <a:pt x="6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8" y="5"/>
                      <a:pt x="10" y="5"/>
                      <a:pt x="11" y="7"/>
                    </a:cubicBezTo>
                    <a:cubicBezTo>
                      <a:pt x="14" y="4"/>
                      <a:pt x="10" y="10"/>
                      <a:pt x="13" y="8"/>
                    </a:cubicBezTo>
                    <a:cubicBezTo>
                      <a:pt x="14" y="8"/>
                      <a:pt x="13" y="7"/>
                      <a:pt x="13" y="6"/>
                    </a:cubicBezTo>
                    <a:cubicBezTo>
                      <a:pt x="14" y="6"/>
                      <a:pt x="14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" name="Freeform 6"/>
              <p:cNvSpPr/>
              <p:nvPr/>
            </p:nvSpPr>
            <p:spPr bwMode="auto">
              <a:xfrm>
                <a:off x="3300" y="3674"/>
                <a:ext cx="17" cy="17"/>
              </a:xfrm>
              <a:custGeom>
                <a:avLst/>
                <a:gdLst>
                  <a:gd name="T0" fmla="*/ 2 w 7"/>
                  <a:gd name="T1" fmla="*/ 0 h 6"/>
                  <a:gd name="T2" fmla="*/ 3 w 7"/>
                  <a:gd name="T3" fmla="*/ 5 h 6"/>
                  <a:gd name="T4" fmla="*/ 5 w 7"/>
                  <a:gd name="T5" fmla="*/ 5 h 6"/>
                  <a:gd name="T6" fmla="*/ 7 w 7"/>
                  <a:gd name="T7" fmla="*/ 3 h 6"/>
                  <a:gd name="T8" fmla="*/ 5 w 7"/>
                  <a:gd name="T9" fmla="*/ 2 h 6"/>
                  <a:gd name="T10" fmla="*/ 6 w 7"/>
                  <a:gd name="T11" fmla="*/ 1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1"/>
                      <a:pt x="0" y="6"/>
                      <a:pt x="3" y="5"/>
                    </a:cubicBezTo>
                    <a:cubicBezTo>
                      <a:pt x="3" y="2"/>
                      <a:pt x="4" y="5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3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" name="Freeform 7"/>
              <p:cNvSpPr/>
              <p:nvPr/>
            </p:nvSpPr>
            <p:spPr bwMode="auto">
              <a:xfrm>
                <a:off x="3321" y="3674"/>
                <a:ext cx="3" cy="14"/>
              </a:xfrm>
              <a:custGeom>
                <a:avLst/>
                <a:gdLst>
                  <a:gd name="T0" fmla="*/ 0 w 1"/>
                  <a:gd name="T1" fmla="*/ 3 h 5"/>
                  <a:gd name="T2" fmla="*/ 1 w 1"/>
                  <a:gd name="T3" fmla="*/ 5 h 5"/>
                  <a:gd name="T4" fmla="*/ 0 w 1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" name="Freeform 8"/>
              <p:cNvSpPr/>
              <p:nvPr/>
            </p:nvSpPr>
            <p:spPr bwMode="auto">
              <a:xfrm>
                <a:off x="3388" y="3665"/>
                <a:ext cx="17" cy="32"/>
              </a:xfrm>
              <a:custGeom>
                <a:avLst/>
                <a:gdLst>
                  <a:gd name="T0" fmla="*/ 0 w 7"/>
                  <a:gd name="T1" fmla="*/ 3 h 11"/>
                  <a:gd name="T2" fmla="*/ 2 w 7"/>
                  <a:gd name="T3" fmla="*/ 6 h 11"/>
                  <a:gd name="T4" fmla="*/ 3 w 7"/>
                  <a:gd name="T5" fmla="*/ 7 h 11"/>
                  <a:gd name="T6" fmla="*/ 2 w 7"/>
                  <a:gd name="T7" fmla="*/ 9 h 11"/>
                  <a:gd name="T8" fmla="*/ 5 w 7"/>
                  <a:gd name="T9" fmla="*/ 9 h 11"/>
                  <a:gd name="T10" fmla="*/ 4 w 7"/>
                  <a:gd name="T11" fmla="*/ 9 h 11"/>
                  <a:gd name="T12" fmla="*/ 4 w 7"/>
                  <a:gd name="T13" fmla="*/ 5 h 11"/>
                  <a:gd name="T14" fmla="*/ 6 w 7"/>
                  <a:gd name="T15" fmla="*/ 8 h 11"/>
                  <a:gd name="T16" fmla="*/ 5 w 7"/>
                  <a:gd name="T17" fmla="*/ 4 h 11"/>
                  <a:gd name="T18" fmla="*/ 4 w 7"/>
                  <a:gd name="T19" fmla="*/ 3 h 11"/>
                  <a:gd name="T20" fmla="*/ 6 w 7"/>
                  <a:gd name="T21" fmla="*/ 1 h 11"/>
                  <a:gd name="T22" fmla="*/ 3 w 7"/>
                  <a:gd name="T23" fmla="*/ 1 h 11"/>
                  <a:gd name="T24" fmla="*/ 1 w 7"/>
                  <a:gd name="T25" fmla="*/ 0 h 11"/>
                  <a:gd name="T26" fmla="*/ 0 w 7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3" y="2"/>
                      <a:pt x="2" y="6"/>
                      <a:pt x="2" y="6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4" y="8"/>
                      <a:pt x="5" y="11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5" y="7"/>
                      <a:pt x="2" y="6"/>
                      <a:pt x="4" y="5"/>
                    </a:cubicBezTo>
                    <a:cubicBezTo>
                      <a:pt x="5" y="6"/>
                      <a:pt x="4" y="8"/>
                      <a:pt x="6" y="8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6" y="5"/>
                      <a:pt x="1" y="3"/>
                      <a:pt x="4" y="3"/>
                    </a:cubicBezTo>
                    <a:cubicBezTo>
                      <a:pt x="5" y="5"/>
                      <a:pt x="6" y="2"/>
                      <a:pt x="6" y="1"/>
                    </a:cubicBezTo>
                    <a:cubicBezTo>
                      <a:pt x="5" y="0"/>
                      <a:pt x="4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" name="Freeform 9"/>
              <p:cNvSpPr/>
              <p:nvPr/>
            </p:nvSpPr>
            <p:spPr bwMode="auto">
              <a:xfrm>
                <a:off x="3369" y="3657"/>
                <a:ext cx="17" cy="11"/>
              </a:xfrm>
              <a:custGeom>
                <a:avLst/>
                <a:gdLst>
                  <a:gd name="T0" fmla="*/ 5 w 7"/>
                  <a:gd name="T1" fmla="*/ 1 h 4"/>
                  <a:gd name="T2" fmla="*/ 6 w 7"/>
                  <a:gd name="T3" fmla="*/ 4 h 4"/>
                  <a:gd name="T4" fmla="*/ 7 w 7"/>
                  <a:gd name="T5" fmla="*/ 1 h 4"/>
                  <a:gd name="T6" fmla="*/ 2 w 7"/>
                  <a:gd name="T7" fmla="*/ 2 h 4"/>
                  <a:gd name="T8" fmla="*/ 5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5" y="4"/>
                      <a:pt x="6" y="4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3" y="2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" name="Freeform 10"/>
              <p:cNvSpPr/>
              <p:nvPr/>
            </p:nvSpPr>
            <p:spPr bwMode="auto">
              <a:xfrm>
                <a:off x="3371" y="3668"/>
                <a:ext cx="22" cy="23"/>
              </a:xfrm>
              <a:custGeom>
                <a:avLst/>
                <a:gdLst>
                  <a:gd name="T0" fmla="*/ 1 w 9"/>
                  <a:gd name="T1" fmla="*/ 4 h 8"/>
                  <a:gd name="T2" fmla="*/ 1 w 9"/>
                  <a:gd name="T3" fmla="*/ 6 h 8"/>
                  <a:gd name="T4" fmla="*/ 3 w 9"/>
                  <a:gd name="T5" fmla="*/ 7 h 8"/>
                  <a:gd name="T6" fmla="*/ 7 w 9"/>
                  <a:gd name="T7" fmla="*/ 7 h 8"/>
                  <a:gd name="T8" fmla="*/ 7 w 9"/>
                  <a:gd name="T9" fmla="*/ 8 h 8"/>
                  <a:gd name="T10" fmla="*/ 8 w 9"/>
                  <a:gd name="T11" fmla="*/ 4 h 8"/>
                  <a:gd name="T12" fmla="*/ 6 w 9"/>
                  <a:gd name="T13" fmla="*/ 1 h 8"/>
                  <a:gd name="T14" fmla="*/ 5 w 9"/>
                  <a:gd name="T15" fmla="*/ 0 h 8"/>
                  <a:gd name="T16" fmla="*/ 0 w 9"/>
                  <a:gd name="T17" fmla="*/ 4 h 8"/>
                  <a:gd name="T18" fmla="*/ 1 w 9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5"/>
                      <a:pt x="0" y="6"/>
                      <a:pt x="1" y="6"/>
                    </a:cubicBezTo>
                    <a:cubicBezTo>
                      <a:pt x="2" y="4"/>
                      <a:pt x="2" y="7"/>
                      <a:pt x="3" y="7"/>
                    </a:cubicBezTo>
                    <a:cubicBezTo>
                      <a:pt x="3" y="5"/>
                      <a:pt x="7" y="5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7"/>
                      <a:pt x="9" y="6"/>
                      <a:pt x="8" y="4"/>
                    </a:cubicBezTo>
                    <a:cubicBezTo>
                      <a:pt x="5" y="6"/>
                      <a:pt x="8" y="1"/>
                      <a:pt x="6" y="1"/>
                    </a:cubicBezTo>
                    <a:cubicBezTo>
                      <a:pt x="6" y="2"/>
                      <a:pt x="5" y="2"/>
                      <a:pt x="5" y="0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" name="Freeform 11"/>
              <p:cNvSpPr/>
              <p:nvPr/>
            </p:nvSpPr>
            <p:spPr bwMode="auto">
              <a:xfrm>
                <a:off x="3305" y="3657"/>
                <a:ext cx="31" cy="23"/>
              </a:xfrm>
              <a:custGeom>
                <a:avLst/>
                <a:gdLst>
                  <a:gd name="T0" fmla="*/ 13 w 13"/>
                  <a:gd name="T1" fmla="*/ 3 h 8"/>
                  <a:gd name="T2" fmla="*/ 8 w 13"/>
                  <a:gd name="T3" fmla="*/ 1 h 8"/>
                  <a:gd name="T4" fmla="*/ 6 w 13"/>
                  <a:gd name="T5" fmla="*/ 4 h 8"/>
                  <a:gd name="T6" fmla="*/ 5 w 13"/>
                  <a:gd name="T7" fmla="*/ 3 h 8"/>
                  <a:gd name="T8" fmla="*/ 1 w 13"/>
                  <a:gd name="T9" fmla="*/ 2 h 8"/>
                  <a:gd name="T10" fmla="*/ 1 w 13"/>
                  <a:gd name="T11" fmla="*/ 4 h 8"/>
                  <a:gd name="T12" fmla="*/ 2 w 13"/>
                  <a:gd name="T13" fmla="*/ 3 h 8"/>
                  <a:gd name="T14" fmla="*/ 3 w 13"/>
                  <a:gd name="T15" fmla="*/ 6 h 8"/>
                  <a:gd name="T16" fmla="*/ 12 w 13"/>
                  <a:gd name="T17" fmla="*/ 6 h 8"/>
                  <a:gd name="T18" fmla="*/ 13 w 13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9" y="4"/>
                      <a:pt x="11" y="0"/>
                      <a:pt x="8" y="1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6" y="0"/>
                      <a:pt x="6" y="2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7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7" y="4"/>
                      <a:pt x="7" y="8"/>
                      <a:pt x="12" y="6"/>
                    </a:cubicBezTo>
                    <a:cubicBezTo>
                      <a:pt x="11" y="4"/>
                      <a:pt x="13" y="4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" name="Freeform 12"/>
              <p:cNvSpPr/>
              <p:nvPr/>
            </p:nvSpPr>
            <p:spPr bwMode="auto">
              <a:xfrm>
                <a:off x="3228" y="3662"/>
                <a:ext cx="34" cy="23"/>
              </a:xfrm>
              <a:custGeom>
                <a:avLst/>
                <a:gdLst>
                  <a:gd name="T0" fmla="*/ 1 w 14"/>
                  <a:gd name="T1" fmla="*/ 8 h 8"/>
                  <a:gd name="T2" fmla="*/ 6 w 14"/>
                  <a:gd name="T3" fmla="*/ 6 h 8"/>
                  <a:gd name="T4" fmla="*/ 6 w 14"/>
                  <a:gd name="T5" fmla="*/ 7 h 8"/>
                  <a:gd name="T6" fmla="*/ 7 w 14"/>
                  <a:gd name="T7" fmla="*/ 6 h 8"/>
                  <a:gd name="T8" fmla="*/ 10 w 14"/>
                  <a:gd name="T9" fmla="*/ 8 h 8"/>
                  <a:gd name="T10" fmla="*/ 10 w 14"/>
                  <a:gd name="T11" fmla="*/ 6 h 8"/>
                  <a:gd name="T12" fmla="*/ 11 w 14"/>
                  <a:gd name="T13" fmla="*/ 6 h 8"/>
                  <a:gd name="T14" fmla="*/ 10 w 14"/>
                  <a:gd name="T15" fmla="*/ 6 h 8"/>
                  <a:gd name="T16" fmla="*/ 11 w 14"/>
                  <a:gd name="T17" fmla="*/ 0 h 8"/>
                  <a:gd name="T18" fmla="*/ 5 w 14"/>
                  <a:gd name="T19" fmla="*/ 6 h 8"/>
                  <a:gd name="T20" fmla="*/ 2 w 14"/>
                  <a:gd name="T21" fmla="*/ 2 h 8"/>
                  <a:gd name="T22" fmla="*/ 1 w 1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3" y="8"/>
                      <a:pt x="4" y="7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9" y="5"/>
                      <a:pt x="8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4" y="6"/>
                      <a:pt x="11" y="1"/>
                      <a:pt x="11" y="0"/>
                    </a:cubicBezTo>
                    <a:cubicBezTo>
                      <a:pt x="7" y="0"/>
                      <a:pt x="9" y="6"/>
                      <a:pt x="5" y="6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2" y="4"/>
                      <a:pt x="0" y="5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>
                <a:spLocks noEditPoints="1"/>
              </p:cNvSpPr>
              <p:nvPr/>
            </p:nvSpPr>
            <p:spPr bwMode="auto">
              <a:xfrm>
                <a:off x="3336" y="3659"/>
                <a:ext cx="33" cy="32"/>
              </a:xfrm>
              <a:custGeom>
                <a:avLst/>
                <a:gdLst>
                  <a:gd name="T0" fmla="*/ 14 w 14"/>
                  <a:gd name="T1" fmla="*/ 4 h 11"/>
                  <a:gd name="T2" fmla="*/ 13 w 14"/>
                  <a:gd name="T3" fmla="*/ 3 h 11"/>
                  <a:gd name="T4" fmla="*/ 12 w 14"/>
                  <a:gd name="T5" fmla="*/ 0 h 11"/>
                  <a:gd name="T6" fmla="*/ 6 w 14"/>
                  <a:gd name="T7" fmla="*/ 3 h 11"/>
                  <a:gd name="T8" fmla="*/ 4 w 14"/>
                  <a:gd name="T9" fmla="*/ 3 h 11"/>
                  <a:gd name="T10" fmla="*/ 6 w 14"/>
                  <a:gd name="T11" fmla="*/ 4 h 11"/>
                  <a:gd name="T12" fmla="*/ 0 w 14"/>
                  <a:gd name="T13" fmla="*/ 6 h 11"/>
                  <a:gd name="T14" fmla="*/ 3 w 14"/>
                  <a:gd name="T15" fmla="*/ 9 h 11"/>
                  <a:gd name="T16" fmla="*/ 4 w 14"/>
                  <a:gd name="T17" fmla="*/ 7 h 11"/>
                  <a:gd name="T18" fmla="*/ 6 w 14"/>
                  <a:gd name="T19" fmla="*/ 8 h 11"/>
                  <a:gd name="T20" fmla="*/ 6 w 14"/>
                  <a:gd name="T21" fmla="*/ 5 h 11"/>
                  <a:gd name="T22" fmla="*/ 7 w 14"/>
                  <a:gd name="T23" fmla="*/ 6 h 11"/>
                  <a:gd name="T24" fmla="*/ 10 w 14"/>
                  <a:gd name="T25" fmla="*/ 5 h 11"/>
                  <a:gd name="T26" fmla="*/ 7 w 14"/>
                  <a:gd name="T27" fmla="*/ 7 h 11"/>
                  <a:gd name="T28" fmla="*/ 8 w 14"/>
                  <a:gd name="T29" fmla="*/ 9 h 11"/>
                  <a:gd name="T30" fmla="*/ 12 w 14"/>
                  <a:gd name="T31" fmla="*/ 11 h 11"/>
                  <a:gd name="T32" fmla="*/ 14 w 14"/>
                  <a:gd name="T33" fmla="*/ 4 h 11"/>
                  <a:gd name="T34" fmla="*/ 7 w 14"/>
                  <a:gd name="T35" fmla="*/ 3 h 11"/>
                  <a:gd name="T36" fmla="*/ 11 w 14"/>
                  <a:gd name="T37" fmla="*/ 3 h 11"/>
                  <a:gd name="T38" fmla="*/ 7 w 14"/>
                  <a:gd name="T39" fmla="*/ 3 h 11"/>
                  <a:gd name="T40" fmla="*/ 11 w 14"/>
                  <a:gd name="T41" fmla="*/ 7 h 11"/>
                  <a:gd name="T42" fmla="*/ 11 w 14"/>
                  <a:gd name="T43" fmla="*/ 5 h 11"/>
                  <a:gd name="T44" fmla="*/ 11 w 14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1">
                    <a:moveTo>
                      <a:pt x="14" y="4"/>
                    </a:moveTo>
                    <a:cubicBezTo>
                      <a:pt x="14" y="5"/>
                      <a:pt x="13" y="3"/>
                      <a:pt x="13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0" y="0"/>
                      <a:pt x="8" y="1"/>
                      <a:pt x="6" y="3"/>
                    </a:cubicBezTo>
                    <a:cubicBezTo>
                      <a:pt x="6" y="2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3" y="5"/>
                      <a:pt x="3" y="5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8"/>
                      <a:pt x="4" y="9"/>
                      <a:pt x="6" y="8"/>
                    </a:cubicBezTo>
                    <a:cubicBezTo>
                      <a:pt x="7" y="6"/>
                      <a:pt x="4" y="5"/>
                      <a:pt x="6" y="5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5" y="4"/>
                      <a:pt x="10" y="4"/>
                      <a:pt x="10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11" y="7"/>
                      <a:pt x="10" y="10"/>
                      <a:pt x="12" y="11"/>
                    </a:cubicBezTo>
                    <a:cubicBezTo>
                      <a:pt x="13" y="8"/>
                      <a:pt x="14" y="7"/>
                      <a:pt x="14" y="4"/>
                    </a:cubicBezTo>
                    <a:close/>
                    <a:moveTo>
                      <a:pt x="7" y="3"/>
                    </a:moveTo>
                    <a:cubicBezTo>
                      <a:pt x="7" y="1"/>
                      <a:pt x="12" y="1"/>
                      <a:pt x="11" y="3"/>
                    </a:cubicBezTo>
                    <a:cubicBezTo>
                      <a:pt x="9" y="4"/>
                      <a:pt x="9" y="3"/>
                      <a:pt x="7" y="3"/>
                    </a:cubicBezTo>
                    <a:close/>
                    <a:moveTo>
                      <a:pt x="11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2" y="6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3543" y="3680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3547" y="3651"/>
                <a:ext cx="43" cy="40"/>
              </a:xfrm>
              <a:custGeom>
                <a:avLst/>
                <a:gdLst>
                  <a:gd name="T0" fmla="*/ 11 w 18"/>
                  <a:gd name="T1" fmla="*/ 10 h 14"/>
                  <a:gd name="T2" fmla="*/ 14 w 18"/>
                  <a:gd name="T3" fmla="*/ 10 h 14"/>
                  <a:gd name="T4" fmla="*/ 14 w 18"/>
                  <a:gd name="T5" fmla="*/ 3 h 14"/>
                  <a:gd name="T6" fmla="*/ 10 w 18"/>
                  <a:gd name="T7" fmla="*/ 4 h 14"/>
                  <a:gd name="T8" fmla="*/ 9 w 18"/>
                  <a:gd name="T9" fmla="*/ 6 h 14"/>
                  <a:gd name="T10" fmla="*/ 9 w 18"/>
                  <a:gd name="T11" fmla="*/ 4 h 14"/>
                  <a:gd name="T12" fmla="*/ 7 w 18"/>
                  <a:gd name="T13" fmla="*/ 6 h 14"/>
                  <a:gd name="T14" fmla="*/ 6 w 18"/>
                  <a:gd name="T15" fmla="*/ 9 h 14"/>
                  <a:gd name="T16" fmla="*/ 4 w 18"/>
                  <a:gd name="T17" fmla="*/ 4 h 14"/>
                  <a:gd name="T18" fmla="*/ 3 w 18"/>
                  <a:gd name="T19" fmla="*/ 5 h 14"/>
                  <a:gd name="T20" fmla="*/ 3 w 18"/>
                  <a:gd name="T21" fmla="*/ 7 h 14"/>
                  <a:gd name="T22" fmla="*/ 0 w 18"/>
                  <a:gd name="T23" fmla="*/ 9 h 14"/>
                  <a:gd name="T24" fmla="*/ 2 w 18"/>
                  <a:gd name="T25" fmla="*/ 12 h 14"/>
                  <a:gd name="T26" fmla="*/ 4 w 18"/>
                  <a:gd name="T27" fmla="*/ 10 h 14"/>
                  <a:gd name="T28" fmla="*/ 5 w 18"/>
                  <a:gd name="T29" fmla="*/ 14 h 14"/>
                  <a:gd name="T30" fmla="*/ 6 w 18"/>
                  <a:gd name="T31" fmla="*/ 11 h 14"/>
                  <a:gd name="T32" fmla="*/ 7 w 18"/>
                  <a:gd name="T33" fmla="*/ 13 h 14"/>
                  <a:gd name="T34" fmla="*/ 9 w 18"/>
                  <a:gd name="T35" fmla="*/ 8 h 14"/>
                  <a:gd name="T36" fmla="*/ 11 w 18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1" y="10"/>
                    </a:moveTo>
                    <a:cubicBezTo>
                      <a:pt x="11" y="8"/>
                      <a:pt x="13" y="9"/>
                      <a:pt x="14" y="10"/>
                    </a:cubicBezTo>
                    <a:cubicBezTo>
                      <a:pt x="13" y="6"/>
                      <a:pt x="18" y="4"/>
                      <a:pt x="14" y="3"/>
                    </a:cubicBezTo>
                    <a:cubicBezTo>
                      <a:pt x="15" y="7"/>
                      <a:pt x="13" y="4"/>
                      <a:pt x="10" y="4"/>
                    </a:cubicBezTo>
                    <a:cubicBezTo>
                      <a:pt x="10" y="5"/>
                      <a:pt x="11" y="7"/>
                      <a:pt x="9" y="6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9" y="8"/>
                      <a:pt x="7" y="3"/>
                      <a:pt x="7" y="6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5" y="8"/>
                      <a:pt x="5" y="5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0"/>
                      <a:pt x="3" y="5"/>
                      <a:pt x="3" y="7"/>
                    </a:cubicBezTo>
                    <a:cubicBezTo>
                      <a:pt x="2" y="7"/>
                      <a:pt x="2" y="9"/>
                      <a:pt x="0" y="9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1"/>
                      <a:pt x="3" y="14"/>
                      <a:pt x="5" y="14"/>
                    </a:cubicBezTo>
                    <a:cubicBezTo>
                      <a:pt x="7" y="12"/>
                      <a:pt x="4" y="12"/>
                      <a:pt x="6" y="11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1"/>
                      <a:pt x="8" y="9"/>
                      <a:pt x="9" y="8"/>
                    </a:cubicBezTo>
                    <a:cubicBezTo>
                      <a:pt x="9" y="9"/>
                      <a:pt x="10" y="10"/>
                      <a:pt x="1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>
                <a:spLocks noEditPoints="1"/>
              </p:cNvSpPr>
              <p:nvPr/>
            </p:nvSpPr>
            <p:spPr bwMode="auto">
              <a:xfrm>
                <a:off x="3512" y="3654"/>
                <a:ext cx="38" cy="37"/>
              </a:xfrm>
              <a:custGeom>
                <a:avLst/>
                <a:gdLst>
                  <a:gd name="T0" fmla="*/ 1 w 16"/>
                  <a:gd name="T1" fmla="*/ 11 h 13"/>
                  <a:gd name="T2" fmla="*/ 4 w 16"/>
                  <a:gd name="T3" fmla="*/ 10 h 13"/>
                  <a:gd name="T4" fmla="*/ 5 w 16"/>
                  <a:gd name="T5" fmla="*/ 12 h 13"/>
                  <a:gd name="T6" fmla="*/ 7 w 16"/>
                  <a:gd name="T7" fmla="*/ 9 h 13"/>
                  <a:gd name="T8" fmla="*/ 7 w 16"/>
                  <a:gd name="T9" fmla="*/ 6 h 13"/>
                  <a:gd name="T10" fmla="*/ 10 w 16"/>
                  <a:gd name="T11" fmla="*/ 6 h 13"/>
                  <a:gd name="T12" fmla="*/ 10 w 16"/>
                  <a:gd name="T13" fmla="*/ 10 h 13"/>
                  <a:gd name="T14" fmla="*/ 10 w 16"/>
                  <a:gd name="T15" fmla="*/ 12 h 13"/>
                  <a:gd name="T16" fmla="*/ 11 w 16"/>
                  <a:gd name="T17" fmla="*/ 10 h 13"/>
                  <a:gd name="T18" fmla="*/ 13 w 16"/>
                  <a:gd name="T19" fmla="*/ 10 h 13"/>
                  <a:gd name="T20" fmla="*/ 12 w 16"/>
                  <a:gd name="T21" fmla="*/ 7 h 13"/>
                  <a:gd name="T22" fmla="*/ 15 w 16"/>
                  <a:gd name="T23" fmla="*/ 5 h 13"/>
                  <a:gd name="T24" fmla="*/ 16 w 16"/>
                  <a:gd name="T25" fmla="*/ 4 h 13"/>
                  <a:gd name="T26" fmla="*/ 13 w 16"/>
                  <a:gd name="T27" fmla="*/ 3 h 13"/>
                  <a:gd name="T28" fmla="*/ 12 w 16"/>
                  <a:gd name="T29" fmla="*/ 2 h 13"/>
                  <a:gd name="T30" fmla="*/ 13 w 16"/>
                  <a:gd name="T31" fmla="*/ 1 h 13"/>
                  <a:gd name="T32" fmla="*/ 11 w 16"/>
                  <a:gd name="T33" fmla="*/ 3 h 13"/>
                  <a:gd name="T34" fmla="*/ 9 w 16"/>
                  <a:gd name="T35" fmla="*/ 4 h 13"/>
                  <a:gd name="T36" fmla="*/ 8 w 16"/>
                  <a:gd name="T37" fmla="*/ 6 h 13"/>
                  <a:gd name="T38" fmla="*/ 4 w 16"/>
                  <a:gd name="T39" fmla="*/ 2 h 13"/>
                  <a:gd name="T40" fmla="*/ 3 w 16"/>
                  <a:gd name="T41" fmla="*/ 5 h 13"/>
                  <a:gd name="T42" fmla="*/ 6 w 16"/>
                  <a:gd name="T43" fmla="*/ 6 h 13"/>
                  <a:gd name="T44" fmla="*/ 5 w 16"/>
                  <a:gd name="T45" fmla="*/ 8 h 13"/>
                  <a:gd name="T46" fmla="*/ 2 w 16"/>
                  <a:gd name="T47" fmla="*/ 10 h 13"/>
                  <a:gd name="T48" fmla="*/ 1 w 16"/>
                  <a:gd name="T49" fmla="*/ 11 h 13"/>
                  <a:gd name="T50" fmla="*/ 11 w 16"/>
                  <a:gd name="T51" fmla="*/ 6 h 13"/>
                  <a:gd name="T52" fmla="*/ 10 w 16"/>
                  <a:gd name="T53" fmla="*/ 5 h 13"/>
                  <a:gd name="T54" fmla="*/ 11 w 16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1" y="11"/>
                    </a:moveTo>
                    <a:cubicBezTo>
                      <a:pt x="2" y="13"/>
                      <a:pt x="2" y="10"/>
                      <a:pt x="4" y="10"/>
                    </a:cubicBezTo>
                    <a:cubicBezTo>
                      <a:pt x="4" y="10"/>
                      <a:pt x="4" y="12"/>
                      <a:pt x="5" y="12"/>
                    </a:cubicBezTo>
                    <a:cubicBezTo>
                      <a:pt x="4" y="9"/>
                      <a:pt x="7" y="11"/>
                      <a:pt x="7" y="9"/>
                    </a:cubicBezTo>
                    <a:cubicBezTo>
                      <a:pt x="6" y="10"/>
                      <a:pt x="6" y="6"/>
                      <a:pt x="7" y="6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9" y="9"/>
                      <a:pt x="11" y="8"/>
                      <a:pt x="10" y="10"/>
                    </a:cubicBezTo>
                    <a:cubicBezTo>
                      <a:pt x="10" y="10"/>
                      <a:pt x="9" y="12"/>
                      <a:pt x="10" y="12"/>
                    </a:cubicBezTo>
                    <a:cubicBezTo>
                      <a:pt x="11" y="11"/>
                      <a:pt x="10" y="10"/>
                      <a:pt x="11" y="10"/>
                    </a:cubicBezTo>
                    <a:cubicBezTo>
                      <a:pt x="11" y="11"/>
                      <a:pt x="13" y="11"/>
                      <a:pt x="13" y="10"/>
                    </a:cubicBezTo>
                    <a:cubicBezTo>
                      <a:pt x="12" y="10"/>
                      <a:pt x="12" y="8"/>
                      <a:pt x="12" y="7"/>
                    </a:cubicBezTo>
                    <a:cubicBezTo>
                      <a:pt x="14" y="8"/>
                      <a:pt x="14" y="5"/>
                      <a:pt x="15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4"/>
                      <a:pt x="13" y="4"/>
                      <a:pt x="13" y="3"/>
                    </a:cubicBezTo>
                    <a:cubicBezTo>
                      <a:pt x="14" y="3"/>
                      <a:pt x="12" y="2"/>
                      <a:pt x="12" y="2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1" y="0"/>
                      <a:pt x="12" y="2"/>
                      <a:pt x="11" y="3"/>
                    </a:cubicBezTo>
                    <a:cubicBezTo>
                      <a:pt x="11" y="4"/>
                      <a:pt x="9" y="3"/>
                      <a:pt x="9" y="4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7" y="4"/>
                      <a:pt x="7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4" y="6"/>
                      <a:pt x="6" y="5"/>
                      <a:pt x="6" y="6"/>
                    </a:cubicBezTo>
                    <a:cubicBezTo>
                      <a:pt x="5" y="6"/>
                      <a:pt x="6" y="8"/>
                      <a:pt x="5" y="8"/>
                    </a:cubicBezTo>
                    <a:cubicBezTo>
                      <a:pt x="4" y="4"/>
                      <a:pt x="0" y="8"/>
                      <a:pt x="2" y="10"/>
                    </a:cubicBezTo>
                    <a:cubicBezTo>
                      <a:pt x="1" y="10"/>
                      <a:pt x="1" y="9"/>
                      <a:pt x="1" y="11"/>
                    </a:cubicBezTo>
                    <a:close/>
                    <a:moveTo>
                      <a:pt x="11" y="6"/>
                    </a:moveTo>
                    <a:cubicBezTo>
                      <a:pt x="11" y="6"/>
                      <a:pt x="10" y="4"/>
                      <a:pt x="10" y="5"/>
                    </a:cubicBezTo>
                    <a:cubicBezTo>
                      <a:pt x="10" y="3"/>
                      <a:pt x="13" y="4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3574" y="3680"/>
                <a:ext cx="9" cy="11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4 h 4"/>
                  <a:gd name="T4" fmla="*/ 2 w 4"/>
                  <a:gd name="T5" fmla="*/ 0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3586" y="3648"/>
                <a:ext cx="40" cy="46"/>
              </a:xfrm>
              <a:custGeom>
                <a:avLst/>
                <a:gdLst>
                  <a:gd name="T0" fmla="*/ 17 w 17"/>
                  <a:gd name="T1" fmla="*/ 7 h 16"/>
                  <a:gd name="T2" fmla="*/ 17 w 17"/>
                  <a:gd name="T3" fmla="*/ 4 h 16"/>
                  <a:gd name="T4" fmla="*/ 13 w 17"/>
                  <a:gd name="T5" fmla="*/ 7 h 16"/>
                  <a:gd name="T6" fmla="*/ 13 w 17"/>
                  <a:gd name="T7" fmla="*/ 5 h 16"/>
                  <a:gd name="T8" fmla="*/ 9 w 17"/>
                  <a:gd name="T9" fmla="*/ 6 h 16"/>
                  <a:gd name="T10" fmla="*/ 7 w 17"/>
                  <a:gd name="T11" fmla="*/ 7 h 16"/>
                  <a:gd name="T12" fmla="*/ 6 w 17"/>
                  <a:gd name="T13" fmla="*/ 9 h 16"/>
                  <a:gd name="T14" fmla="*/ 3 w 17"/>
                  <a:gd name="T15" fmla="*/ 3 h 16"/>
                  <a:gd name="T16" fmla="*/ 3 w 17"/>
                  <a:gd name="T17" fmla="*/ 2 h 16"/>
                  <a:gd name="T18" fmla="*/ 2 w 17"/>
                  <a:gd name="T19" fmla="*/ 3 h 16"/>
                  <a:gd name="T20" fmla="*/ 3 w 17"/>
                  <a:gd name="T21" fmla="*/ 7 h 16"/>
                  <a:gd name="T22" fmla="*/ 1 w 17"/>
                  <a:gd name="T23" fmla="*/ 6 h 16"/>
                  <a:gd name="T24" fmla="*/ 2 w 17"/>
                  <a:gd name="T25" fmla="*/ 9 h 16"/>
                  <a:gd name="T26" fmla="*/ 1 w 17"/>
                  <a:gd name="T27" fmla="*/ 14 h 16"/>
                  <a:gd name="T28" fmla="*/ 6 w 17"/>
                  <a:gd name="T29" fmla="*/ 11 h 16"/>
                  <a:gd name="T30" fmla="*/ 5 w 17"/>
                  <a:gd name="T31" fmla="*/ 15 h 16"/>
                  <a:gd name="T32" fmla="*/ 7 w 17"/>
                  <a:gd name="T33" fmla="*/ 13 h 16"/>
                  <a:gd name="T34" fmla="*/ 7 w 17"/>
                  <a:gd name="T35" fmla="*/ 12 h 16"/>
                  <a:gd name="T36" fmla="*/ 11 w 17"/>
                  <a:gd name="T37" fmla="*/ 13 h 16"/>
                  <a:gd name="T38" fmla="*/ 9 w 17"/>
                  <a:gd name="T39" fmla="*/ 10 h 16"/>
                  <a:gd name="T40" fmla="*/ 13 w 17"/>
                  <a:gd name="T41" fmla="*/ 11 h 16"/>
                  <a:gd name="T42" fmla="*/ 14 w 17"/>
                  <a:gd name="T43" fmla="*/ 7 h 16"/>
                  <a:gd name="T44" fmla="*/ 17 w 17"/>
                  <a:gd name="T4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6">
                    <a:moveTo>
                      <a:pt x="17" y="7"/>
                    </a:moveTo>
                    <a:cubicBezTo>
                      <a:pt x="17" y="6"/>
                      <a:pt x="17" y="4"/>
                      <a:pt x="17" y="4"/>
                    </a:cubicBezTo>
                    <a:cubicBezTo>
                      <a:pt x="16" y="6"/>
                      <a:pt x="15" y="7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0" y="4"/>
                      <a:pt x="11" y="8"/>
                      <a:pt x="9" y="6"/>
                    </a:cubicBezTo>
                    <a:cubicBezTo>
                      <a:pt x="9" y="7"/>
                      <a:pt x="8" y="8"/>
                      <a:pt x="7" y="7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5" y="7"/>
                      <a:pt x="3" y="6"/>
                      <a:pt x="3" y="3"/>
                    </a:cubicBezTo>
                    <a:cubicBezTo>
                      <a:pt x="4" y="3"/>
                      <a:pt x="4" y="0"/>
                      <a:pt x="3" y="2"/>
                    </a:cubicBezTo>
                    <a:cubicBezTo>
                      <a:pt x="3" y="3"/>
                      <a:pt x="2" y="1"/>
                      <a:pt x="2" y="3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8"/>
                      <a:pt x="2" y="7"/>
                      <a:pt x="2" y="9"/>
                    </a:cubicBezTo>
                    <a:cubicBezTo>
                      <a:pt x="0" y="11"/>
                      <a:pt x="2" y="12"/>
                      <a:pt x="1" y="14"/>
                    </a:cubicBezTo>
                    <a:cubicBezTo>
                      <a:pt x="4" y="14"/>
                      <a:pt x="3" y="11"/>
                      <a:pt x="6" y="11"/>
                    </a:cubicBezTo>
                    <a:cubicBezTo>
                      <a:pt x="6" y="13"/>
                      <a:pt x="3" y="14"/>
                      <a:pt x="5" y="15"/>
                    </a:cubicBezTo>
                    <a:cubicBezTo>
                      <a:pt x="5" y="13"/>
                      <a:pt x="7" y="14"/>
                      <a:pt x="7" y="13"/>
                    </a:cubicBezTo>
                    <a:cubicBezTo>
                      <a:pt x="7" y="13"/>
                      <a:pt x="6" y="12"/>
                      <a:pt x="7" y="12"/>
                    </a:cubicBezTo>
                    <a:cubicBezTo>
                      <a:pt x="9" y="11"/>
                      <a:pt x="10" y="16"/>
                      <a:pt x="11" y="13"/>
                    </a:cubicBezTo>
                    <a:cubicBezTo>
                      <a:pt x="10" y="13"/>
                      <a:pt x="11" y="10"/>
                      <a:pt x="9" y="10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4" y="10"/>
                      <a:pt x="13" y="9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3609" y="3657"/>
                <a:ext cx="12" cy="5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1 h 2"/>
                  <a:gd name="T4" fmla="*/ 2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5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3597" y="3651"/>
                <a:ext cx="8" cy="11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1 h 4"/>
                  <a:gd name="T4" fmla="*/ 1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3" y="3"/>
                      <a:pt x="3" y="1"/>
                    </a:cubicBezTo>
                    <a:cubicBezTo>
                      <a:pt x="1" y="0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3209" y="3662"/>
                <a:ext cx="17" cy="1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3 h 5"/>
                  <a:gd name="T4" fmla="*/ 4 w 7"/>
                  <a:gd name="T5" fmla="*/ 5 h 5"/>
                  <a:gd name="T6" fmla="*/ 6 w 7"/>
                  <a:gd name="T7" fmla="*/ 2 h 5"/>
                  <a:gd name="T8" fmla="*/ 7 w 7"/>
                  <a:gd name="T9" fmla="*/ 2 h 5"/>
                  <a:gd name="T10" fmla="*/ 1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1"/>
                      <a:pt x="1" y="3"/>
                      <a:pt x="0" y="3"/>
                    </a:cubicBezTo>
                    <a:cubicBezTo>
                      <a:pt x="3" y="3"/>
                      <a:pt x="2" y="5"/>
                      <a:pt x="4" y="5"/>
                    </a:cubicBezTo>
                    <a:cubicBezTo>
                      <a:pt x="5" y="4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2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3214" y="3680"/>
                <a:ext cx="12" cy="11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1 h 4"/>
                  <a:gd name="T4" fmla="*/ 4 w 5"/>
                  <a:gd name="T5" fmla="*/ 0 h 4"/>
                  <a:gd name="T6" fmla="*/ 1 w 5"/>
                  <a:gd name="T7" fmla="*/ 0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3" y="1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1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3174" y="3659"/>
                <a:ext cx="14" cy="15"/>
              </a:xfrm>
              <a:custGeom>
                <a:avLst/>
                <a:gdLst>
                  <a:gd name="T0" fmla="*/ 2 w 6"/>
                  <a:gd name="T1" fmla="*/ 3 h 5"/>
                  <a:gd name="T2" fmla="*/ 1 w 6"/>
                  <a:gd name="T3" fmla="*/ 2 h 5"/>
                  <a:gd name="T4" fmla="*/ 4 w 6"/>
                  <a:gd name="T5" fmla="*/ 3 h 5"/>
                  <a:gd name="T6" fmla="*/ 5 w 6"/>
                  <a:gd name="T7" fmla="*/ 5 h 5"/>
                  <a:gd name="T8" fmla="*/ 6 w 6"/>
                  <a:gd name="T9" fmla="*/ 1 h 5"/>
                  <a:gd name="T10" fmla="*/ 2 w 6"/>
                  <a:gd name="T11" fmla="*/ 0 h 5"/>
                  <a:gd name="T12" fmla="*/ 2 w 6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5"/>
                      <a:pt x="3" y="3"/>
                      <a:pt x="4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3" y="2"/>
                      <a:pt x="4" y="2"/>
                      <a:pt x="2" y="0"/>
                    </a:cubicBezTo>
                    <a:cubicBezTo>
                      <a:pt x="1" y="1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3188" y="3662"/>
                <a:ext cx="17" cy="26"/>
              </a:xfrm>
              <a:custGeom>
                <a:avLst/>
                <a:gdLst>
                  <a:gd name="T0" fmla="*/ 2 w 7"/>
                  <a:gd name="T1" fmla="*/ 6 h 9"/>
                  <a:gd name="T2" fmla="*/ 0 w 7"/>
                  <a:gd name="T3" fmla="*/ 7 h 9"/>
                  <a:gd name="T4" fmla="*/ 2 w 7"/>
                  <a:gd name="T5" fmla="*/ 9 h 9"/>
                  <a:gd name="T6" fmla="*/ 5 w 7"/>
                  <a:gd name="T7" fmla="*/ 8 h 9"/>
                  <a:gd name="T8" fmla="*/ 7 w 7"/>
                  <a:gd name="T9" fmla="*/ 6 h 9"/>
                  <a:gd name="T10" fmla="*/ 7 w 7"/>
                  <a:gd name="T11" fmla="*/ 2 h 9"/>
                  <a:gd name="T12" fmla="*/ 4 w 7"/>
                  <a:gd name="T13" fmla="*/ 1 h 9"/>
                  <a:gd name="T14" fmla="*/ 4 w 7"/>
                  <a:gd name="T15" fmla="*/ 6 h 9"/>
                  <a:gd name="T16" fmla="*/ 2 w 7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6"/>
                    </a:moveTo>
                    <a:cubicBezTo>
                      <a:pt x="2" y="8"/>
                      <a:pt x="0" y="4"/>
                      <a:pt x="0" y="7"/>
                    </a:cubicBezTo>
                    <a:cubicBezTo>
                      <a:pt x="1" y="7"/>
                      <a:pt x="1" y="9"/>
                      <a:pt x="2" y="9"/>
                    </a:cubicBezTo>
                    <a:cubicBezTo>
                      <a:pt x="3" y="5"/>
                      <a:pt x="4" y="8"/>
                      <a:pt x="5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2"/>
                    </a:cubicBezTo>
                    <a:cubicBezTo>
                      <a:pt x="5" y="3"/>
                      <a:pt x="6" y="0"/>
                      <a:pt x="4" y="1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3" y="6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3181" y="3671"/>
                <a:ext cx="7" cy="14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0 w 3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2" y="5"/>
                      <a:pt x="2" y="5"/>
                    </a:cubicBezTo>
                    <a:cubicBezTo>
                      <a:pt x="3" y="4"/>
                      <a:pt x="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3009" y="3668"/>
                <a:ext cx="24" cy="23"/>
              </a:xfrm>
              <a:custGeom>
                <a:avLst/>
                <a:gdLst>
                  <a:gd name="T0" fmla="*/ 10 w 10"/>
                  <a:gd name="T1" fmla="*/ 2 h 8"/>
                  <a:gd name="T2" fmla="*/ 6 w 10"/>
                  <a:gd name="T3" fmla="*/ 3 h 8"/>
                  <a:gd name="T4" fmla="*/ 7 w 10"/>
                  <a:gd name="T5" fmla="*/ 0 h 8"/>
                  <a:gd name="T6" fmla="*/ 3 w 10"/>
                  <a:gd name="T7" fmla="*/ 0 h 8"/>
                  <a:gd name="T8" fmla="*/ 2 w 10"/>
                  <a:gd name="T9" fmla="*/ 2 h 8"/>
                  <a:gd name="T10" fmla="*/ 4 w 10"/>
                  <a:gd name="T11" fmla="*/ 5 h 8"/>
                  <a:gd name="T12" fmla="*/ 0 w 10"/>
                  <a:gd name="T13" fmla="*/ 5 h 8"/>
                  <a:gd name="T14" fmla="*/ 4 w 10"/>
                  <a:gd name="T15" fmla="*/ 7 h 8"/>
                  <a:gd name="T16" fmla="*/ 6 w 10"/>
                  <a:gd name="T17" fmla="*/ 8 h 8"/>
                  <a:gd name="T18" fmla="*/ 10 w 10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0"/>
                      <a:pt x="9" y="3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5" y="1"/>
                      <a:pt x="5" y="2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2" y="4"/>
                      <a:pt x="1" y="3"/>
                      <a:pt x="0" y="5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8" y="6"/>
                      <a:pt x="10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>
                <a:spLocks noEditPoints="1"/>
              </p:cNvSpPr>
              <p:nvPr/>
            </p:nvSpPr>
            <p:spPr bwMode="auto">
              <a:xfrm>
                <a:off x="3102" y="3662"/>
                <a:ext cx="36" cy="29"/>
              </a:xfrm>
              <a:custGeom>
                <a:avLst/>
                <a:gdLst>
                  <a:gd name="T0" fmla="*/ 0 w 15"/>
                  <a:gd name="T1" fmla="*/ 2 h 10"/>
                  <a:gd name="T2" fmla="*/ 1 w 15"/>
                  <a:gd name="T3" fmla="*/ 4 h 10"/>
                  <a:gd name="T4" fmla="*/ 3 w 15"/>
                  <a:gd name="T5" fmla="*/ 5 h 10"/>
                  <a:gd name="T6" fmla="*/ 5 w 15"/>
                  <a:gd name="T7" fmla="*/ 7 h 10"/>
                  <a:gd name="T8" fmla="*/ 8 w 15"/>
                  <a:gd name="T9" fmla="*/ 6 h 10"/>
                  <a:gd name="T10" fmla="*/ 9 w 15"/>
                  <a:gd name="T11" fmla="*/ 6 h 10"/>
                  <a:gd name="T12" fmla="*/ 7 w 15"/>
                  <a:gd name="T13" fmla="*/ 9 h 10"/>
                  <a:gd name="T14" fmla="*/ 11 w 15"/>
                  <a:gd name="T15" fmla="*/ 7 h 10"/>
                  <a:gd name="T16" fmla="*/ 10 w 15"/>
                  <a:gd name="T17" fmla="*/ 10 h 10"/>
                  <a:gd name="T18" fmla="*/ 13 w 15"/>
                  <a:gd name="T19" fmla="*/ 6 h 10"/>
                  <a:gd name="T20" fmla="*/ 14 w 15"/>
                  <a:gd name="T21" fmla="*/ 8 h 10"/>
                  <a:gd name="T22" fmla="*/ 15 w 15"/>
                  <a:gd name="T23" fmla="*/ 6 h 10"/>
                  <a:gd name="T24" fmla="*/ 11 w 15"/>
                  <a:gd name="T25" fmla="*/ 2 h 10"/>
                  <a:gd name="T26" fmla="*/ 9 w 15"/>
                  <a:gd name="T27" fmla="*/ 5 h 10"/>
                  <a:gd name="T28" fmla="*/ 7 w 15"/>
                  <a:gd name="T29" fmla="*/ 2 h 10"/>
                  <a:gd name="T30" fmla="*/ 0 w 15"/>
                  <a:gd name="T31" fmla="*/ 2 h 10"/>
                  <a:gd name="T32" fmla="*/ 5 w 15"/>
                  <a:gd name="T33" fmla="*/ 6 h 10"/>
                  <a:gd name="T34" fmla="*/ 5 w 15"/>
                  <a:gd name="T35" fmla="*/ 4 h 10"/>
                  <a:gd name="T36" fmla="*/ 5 w 15"/>
                  <a:gd name="T37" fmla="*/ 3 h 10"/>
                  <a:gd name="T38" fmla="*/ 5 w 15"/>
                  <a:gd name="T3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7" y="8"/>
                      <a:pt x="6" y="6"/>
                      <a:pt x="8" y="6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9" y="7"/>
                      <a:pt x="7" y="7"/>
                      <a:pt x="7" y="9"/>
                    </a:cubicBezTo>
                    <a:cubicBezTo>
                      <a:pt x="9" y="9"/>
                      <a:pt x="9" y="7"/>
                      <a:pt x="11" y="7"/>
                    </a:cubicBezTo>
                    <a:cubicBezTo>
                      <a:pt x="11" y="8"/>
                      <a:pt x="10" y="8"/>
                      <a:pt x="10" y="10"/>
                    </a:cubicBezTo>
                    <a:cubicBezTo>
                      <a:pt x="13" y="10"/>
                      <a:pt x="11" y="7"/>
                      <a:pt x="13" y="6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1" y="7"/>
                      <a:pt x="14" y="1"/>
                      <a:pt x="11" y="2"/>
                    </a:cubicBezTo>
                    <a:cubicBezTo>
                      <a:pt x="9" y="1"/>
                      <a:pt x="12" y="5"/>
                      <a:pt x="9" y="5"/>
                    </a:cubicBezTo>
                    <a:cubicBezTo>
                      <a:pt x="8" y="4"/>
                      <a:pt x="6" y="4"/>
                      <a:pt x="7" y="2"/>
                    </a:cubicBezTo>
                    <a:cubicBezTo>
                      <a:pt x="5" y="1"/>
                      <a:pt x="1" y="0"/>
                      <a:pt x="0" y="2"/>
                    </a:cubicBezTo>
                    <a:close/>
                    <a:moveTo>
                      <a:pt x="5" y="6"/>
                    </a:moveTo>
                    <a:cubicBezTo>
                      <a:pt x="5" y="6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8" y="3"/>
                      <a:pt x="5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3064" y="3662"/>
                <a:ext cx="41" cy="35"/>
              </a:xfrm>
              <a:custGeom>
                <a:avLst/>
                <a:gdLst>
                  <a:gd name="T0" fmla="*/ 0 w 17"/>
                  <a:gd name="T1" fmla="*/ 7 h 12"/>
                  <a:gd name="T2" fmla="*/ 3 w 17"/>
                  <a:gd name="T3" fmla="*/ 8 h 12"/>
                  <a:gd name="T4" fmla="*/ 4 w 17"/>
                  <a:gd name="T5" fmla="*/ 6 h 12"/>
                  <a:gd name="T6" fmla="*/ 3 w 17"/>
                  <a:gd name="T7" fmla="*/ 9 h 12"/>
                  <a:gd name="T8" fmla="*/ 7 w 17"/>
                  <a:gd name="T9" fmla="*/ 7 h 12"/>
                  <a:gd name="T10" fmla="*/ 12 w 17"/>
                  <a:gd name="T11" fmla="*/ 10 h 12"/>
                  <a:gd name="T12" fmla="*/ 15 w 17"/>
                  <a:gd name="T13" fmla="*/ 8 h 12"/>
                  <a:gd name="T14" fmla="*/ 16 w 17"/>
                  <a:gd name="T15" fmla="*/ 10 h 12"/>
                  <a:gd name="T16" fmla="*/ 16 w 17"/>
                  <a:gd name="T17" fmla="*/ 3 h 12"/>
                  <a:gd name="T18" fmla="*/ 13 w 17"/>
                  <a:gd name="T19" fmla="*/ 6 h 12"/>
                  <a:gd name="T20" fmla="*/ 13 w 17"/>
                  <a:gd name="T21" fmla="*/ 2 h 12"/>
                  <a:gd name="T22" fmla="*/ 10 w 17"/>
                  <a:gd name="T23" fmla="*/ 2 h 12"/>
                  <a:gd name="T24" fmla="*/ 10 w 17"/>
                  <a:gd name="T25" fmla="*/ 7 h 12"/>
                  <a:gd name="T26" fmla="*/ 6 w 17"/>
                  <a:gd name="T27" fmla="*/ 6 h 12"/>
                  <a:gd name="T28" fmla="*/ 5 w 17"/>
                  <a:gd name="T29" fmla="*/ 4 h 12"/>
                  <a:gd name="T30" fmla="*/ 7 w 17"/>
                  <a:gd name="T31" fmla="*/ 0 h 12"/>
                  <a:gd name="T32" fmla="*/ 2 w 17"/>
                  <a:gd name="T33" fmla="*/ 3 h 12"/>
                  <a:gd name="T34" fmla="*/ 4 w 17"/>
                  <a:gd name="T35" fmla="*/ 2 h 12"/>
                  <a:gd name="T36" fmla="*/ 3 w 17"/>
                  <a:gd name="T37" fmla="*/ 6 h 12"/>
                  <a:gd name="T38" fmla="*/ 2 w 17"/>
                  <a:gd name="T39" fmla="*/ 5 h 12"/>
                  <a:gd name="T40" fmla="*/ 0 w 17"/>
                  <a:gd name="T4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8"/>
                      <a:pt x="4" y="8"/>
                      <a:pt x="3" y="9"/>
                    </a:cubicBezTo>
                    <a:cubicBezTo>
                      <a:pt x="6" y="7"/>
                      <a:pt x="9" y="12"/>
                      <a:pt x="7" y="7"/>
                    </a:cubicBezTo>
                    <a:cubicBezTo>
                      <a:pt x="10" y="7"/>
                      <a:pt x="10" y="9"/>
                      <a:pt x="12" y="10"/>
                    </a:cubicBezTo>
                    <a:cubicBezTo>
                      <a:pt x="12" y="8"/>
                      <a:pt x="15" y="9"/>
                      <a:pt x="15" y="8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6"/>
                      <a:pt x="17" y="7"/>
                      <a:pt x="16" y="3"/>
                    </a:cubicBezTo>
                    <a:cubicBezTo>
                      <a:pt x="13" y="2"/>
                      <a:pt x="16" y="7"/>
                      <a:pt x="13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5"/>
                      <a:pt x="8" y="5"/>
                      <a:pt x="10" y="7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7" y="3"/>
                      <a:pt x="5" y="2"/>
                      <a:pt x="7" y="0"/>
                    </a:cubicBezTo>
                    <a:cubicBezTo>
                      <a:pt x="5" y="1"/>
                      <a:pt x="1" y="0"/>
                      <a:pt x="2" y="3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5" y="6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4" y="8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3107" y="3682"/>
                <a:ext cx="12" cy="6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5" y="2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3138" y="3665"/>
                <a:ext cx="19" cy="26"/>
              </a:xfrm>
              <a:custGeom>
                <a:avLst/>
                <a:gdLst>
                  <a:gd name="T0" fmla="*/ 0 w 8"/>
                  <a:gd name="T1" fmla="*/ 8 h 9"/>
                  <a:gd name="T2" fmla="*/ 3 w 8"/>
                  <a:gd name="T3" fmla="*/ 9 h 9"/>
                  <a:gd name="T4" fmla="*/ 5 w 8"/>
                  <a:gd name="T5" fmla="*/ 6 h 9"/>
                  <a:gd name="T6" fmla="*/ 7 w 8"/>
                  <a:gd name="T7" fmla="*/ 5 h 9"/>
                  <a:gd name="T8" fmla="*/ 2 w 8"/>
                  <a:gd name="T9" fmla="*/ 5 h 9"/>
                  <a:gd name="T10" fmla="*/ 7 w 8"/>
                  <a:gd name="T11" fmla="*/ 2 h 9"/>
                  <a:gd name="T12" fmla="*/ 7 w 8"/>
                  <a:gd name="T13" fmla="*/ 0 h 9"/>
                  <a:gd name="T14" fmla="*/ 3 w 8"/>
                  <a:gd name="T15" fmla="*/ 1 h 9"/>
                  <a:gd name="T16" fmla="*/ 2 w 8"/>
                  <a:gd name="T17" fmla="*/ 0 h 9"/>
                  <a:gd name="T18" fmla="*/ 2 w 8"/>
                  <a:gd name="T19" fmla="*/ 4 h 9"/>
                  <a:gd name="T20" fmla="*/ 0 w 8"/>
                  <a:gd name="T2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7"/>
                      <a:pt x="2" y="7"/>
                      <a:pt x="3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4" y="3"/>
                      <a:pt x="4" y="8"/>
                      <a:pt x="2" y="5"/>
                    </a:cubicBezTo>
                    <a:cubicBezTo>
                      <a:pt x="6" y="5"/>
                      <a:pt x="2" y="1"/>
                      <a:pt x="7" y="2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3"/>
                      <a:pt x="4" y="0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1" y="4"/>
                      <a:pt x="0" y="6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3133" y="3665"/>
                <a:ext cx="7" cy="9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1 h 3"/>
                  <a:gd name="T4" fmla="*/ 0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3028" y="3677"/>
                <a:ext cx="15" cy="14"/>
              </a:xfrm>
              <a:custGeom>
                <a:avLst/>
                <a:gdLst>
                  <a:gd name="T0" fmla="*/ 2 w 6"/>
                  <a:gd name="T1" fmla="*/ 3 h 5"/>
                  <a:gd name="T2" fmla="*/ 6 w 6"/>
                  <a:gd name="T3" fmla="*/ 2 h 5"/>
                  <a:gd name="T4" fmla="*/ 6 w 6"/>
                  <a:gd name="T5" fmla="*/ 0 h 5"/>
                  <a:gd name="T6" fmla="*/ 2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1"/>
                      <a:pt x="6" y="5"/>
                      <a:pt x="6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5" y="0"/>
                      <a:pt x="0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3155" y="3662"/>
                <a:ext cx="21" cy="26"/>
              </a:xfrm>
              <a:custGeom>
                <a:avLst/>
                <a:gdLst>
                  <a:gd name="T0" fmla="*/ 6 w 9"/>
                  <a:gd name="T1" fmla="*/ 9 h 9"/>
                  <a:gd name="T2" fmla="*/ 7 w 9"/>
                  <a:gd name="T3" fmla="*/ 6 h 9"/>
                  <a:gd name="T4" fmla="*/ 6 w 9"/>
                  <a:gd name="T5" fmla="*/ 5 h 9"/>
                  <a:gd name="T6" fmla="*/ 9 w 9"/>
                  <a:gd name="T7" fmla="*/ 6 h 9"/>
                  <a:gd name="T8" fmla="*/ 6 w 9"/>
                  <a:gd name="T9" fmla="*/ 3 h 9"/>
                  <a:gd name="T10" fmla="*/ 4 w 9"/>
                  <a:gd name="T11" fmla="*/ 0 h 9"/>
                  <a:gd name="T12" fmla="*/ 4 w 9"/>
                  <a:gd name="T13" fmla="*/ 3 h 9"/>
                  <a:gd name="T14" fmla="*/ 2 w 9"/>
                  <a:gd name="T15" fmla="*/ 8 h 9"/>
                  <a:gd name="T16" fmla="*/ 6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8"/>
                      <a:pt x="7" y="7"/>
                      <a:pt x="7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8" y="4"/>
                      <a:pt x="7" y="6"/>
                      <a:pt x="9" y="6"/>
                    </a:cubicBezTo>
                    <a:cubicBezTo>
                      <a:pt x="9" y="4"/>
                      <a:pt x="7" y="5"/>
                      <a:pt x="6" y="3"/>
                    </a:cubicBezTo>
                    <a:cubicBezTo>
                      <a:pt x="6" y="2"/>
                      <a:pt x="6" y="0"/>
                      <a:pt x="4" y="0"/>
                    </a:cubicBezTo>
                    <a:cubicBezTo>
                      <a:pt x="3" y="2"/>
                      <a:pt x="4" y="1"/>
                      <a:pt x="4" y="3"/>
                    </a:cubicBezTo>
                    <a:cubicBezTo>
                      <a:pt x="0" y="3"/>
                      <a:pt x="3" y="7"/>
                      <a:pt x="2" y="8"/>
                    </a:cubicBezTo>
                    <a:cubicBezTo>
                      <a:pt x="4" y="7"/>
                      <a:pt x="4" y="9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3033" y="3665"/>
                <a:ext cx="14" cy="15"/>
              </a:xfrm>
              <a:custGeom>
                <a:avLst/>
                <a:gdLst>
                  <a:gd name="T0" fmla="*/ 3 w 6"/>
                  <a:gd name="T1" fmla="*/ 0 h 5"/>
                  <a:gd name="T2" fmla="*/ 3 w 6"/>
                  <a:gd name="T3" fmla="*/ 1 h 5"/>
                  <a:gd name="T4" fmla="*/ 0 w 6"/>
                  <a:gd name="T5" fmla="*/ 1 h 5"/>
                  <a:gd name="T6" fmla="*/ 3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5"/>
                      <a:pt x="6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2978" y="3665"/>
                <a:ext cx="36" cy="26"/>
              </a:xfrm>
              <a:custGeom>
                <a:avLst/>
                <a:gdLst>
                  <a:gd name="T0" fmla="*/ 10 w 15"/>
                  <a:gd name="T1" fmla="*/ 5 h 9"/>
                  <a:gd name="T2" fmla="*/ 11 w 15"/>
                  <a:gd name="T3" fmla="*/ 7 h 9"/>
                  <a:gd name="T4" fmla="*/ 7 w 15"/>
                  <a:gd name="T5" fmla="*/ 2 h 9"/>
                  <a:gd name="T6" fmla="*/ 7 w 15"/>
                  <a:gd name="T7" fmla="*/ 2 h 9"/>
                  <a:gd name="T8" fmla="*/ 3 w 15"/>
                  <a:gd name="T9" fmla="*/ 1 h 9"/>
                  <a:gd name="T10" fmla="*/ 0 w 15"/>
                  <a:gd name="T11" fmla="*/ 4 h 9"/>
                  <a:gd name="T12" fmla="*/ 3 w 15"/>
                  <a:gd name="T13" fmla="*/ 6 h 9"/>
                  <a:gd name="T14" fmla="*/ 2 w 15"/>
                  <a:gd name="T15" fmla="*/ 8 h 9"/>
                  <a:gd name="T16" fmla="*/ 3 w 15"/>
                  <a:gd name="T17" fmla="*/ 8 h 9"/>
                  <a:gd name="T18" fmla="*/ 6 w 15"/>
                  <a:gd name="T19" fmla="*/ 7 h 9"/>
                  <a:gd name="T20" fmla="*/ 6 w 15"/>
                  <a:gd name="T21" fmla="*/ 8 h 9"/>
                  <a:gd name="T22" fmla="*/ 8 w 15"/>
                  <a:gd name="T23" fmla="*/ 9 h 9"/>
                  <a:gd name="T24" fmla="*/ 10 w 15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0" y="5"/>
                    </a:moveTo>
                    <a:cubicBezTo>
                      <a:pt x="10" y="6"/>
                      <a:pt x="11" y="6"/>
                      <a:pt x="11" y="7"/>
                    </a:cubicBezTo>
                    <a:cubicBezTo>
                      <a:pt x="15" y="2"/>
                      <a:pt x="4" y="4"/>
                      <a:pt x="7" y="2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0"/>
                      <a:pt x="4" y="3"/>
                      <a:pt x="3" y="1"/>
                    </a:cubicBezTo>
                    <a:cubicBezTo>
                      <a:pt x="4" y="4"/>
                      <a:pt x="0" y="2"/>
                      <a:pt x="0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6" y="9"/>
                      <a:pt x="4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10" y="8"/>
                      <a:pt x="8" y="5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2938" y="3668"/>
                <a:ext cx="43" cy="26"/>
              </a:xfrm>
              <a:custGeom>
                <a:avLst/>
                <a:gdLst>
                  <a:gd name="T0" fmla="*/ 17 w 18"/>
                  <a:gd name="T1" fmla="*/ 6 h 9"/>
                  <a:gd name="T2" fmla="*/ 15 w 18"/>
                  <a:gd name="T3" fmla="*/ 2 h 9"/>
                  <a:gd name="T4" fmla="*/ 14 w 18"/>
                  <a:gd name="T5" fmla="*/ 1 h 9"/>
                  <a:gd name="T6" fmla="*/ 13 w 18"/>
                  <a:gd name="T7" fmla="*/ 3 h 9"/>
                  <a:gd name="T8" fmla="*/ 9 w 18"/>
                  <a:gd name="T9" fmla="*/ 3 h 9"/>
                  <a:gd name="T10" fmla="*/ 9 w 18"/>
                  <a:gd name="T11" fmla="*/ 4 h 9"/>
                  <a:gd name="T12" fmla="*/ 8 w 18"/>
                  <a:gd name="T13" fmla="*/ 1 h 9"/>
                  <a:gd name="T14" fmla="*/ 5 w 18"/>
                  <a:gd name="T15" fmla="*/ 0 h 9"/>
                  <a:gd name="T16" fmla="*/ 2 w 18"/>
                  <a:gd name="T17" fmla="*/ 2 h 9"/>
                  <a:gd name="T18" fmla="*/ 5 w 18"/>
                  <a:gd name="T19" fmla="*/ 4 h 9"/>
                  <a:gd name="T20" fmla="*/ 4 w 18"/>
                  <a:gd name="T21" fmla="*/ 6 h 9"/>
                  <a:gd name="T22" fmla="*/ 0 w 18"/>
                  <a:gd name="T23" fmla="*/ 4 h 9"/>
                  <a:gd name="T24" fmla="*/ 1 w 18"/>
                  <a:gd name="T25" fmla="*/ 7 h 9"/>
                  <a:gd name="T26" fmla="*/ 3 w 18"/>
                  <a:gd name="T27" fmla="*/ 8 h 9"/>
                  <a:gd name="T28" fmla="*/ 6 w 18"/>
                  <a:gd name="T29" fmla="*/ 8 h 9"/>
                  <a:gd name="T30" fmla="*/ 9 w 18"/>
                  <a:gd name="T31" fmla="*/ 5 h 9"/>
                  <a:gd name="T32" fmla="*/ 10 w 18"/>
                  <a:gd name="T33" fmla="*/ 8 h 9"/>
                  <a:gd name="T34" fmla="*/ 13 w 18"/>
                  <a:gd name="T35" fmla="*/ 5 h 9"/>
                  <a:gd name="T36" fmla="*/ 17 w 18"/>
                  <a:gd name="T3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9">
                    <a:moveTo>
                      <a:pt x="17" y="6"/>
                    </a:moveTo>
                    <a:cubicBezTo>
                      <a:pt x="18" y="3"/>
                      <a:pt x="16" y="3"/>
                      <a:pt x="15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5" y="2"/>
                      <a:pt x="13" y="4"/>
                      <a:pt x="13" y="3"/>
                    </a:cubicBezTo>
                    <a:cubicBezTo>
                      <a:pt x="13" y="1"/>
                      <a:pt x="10" y="2"/>
                      <a:pt x="9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5" y="2"/>
                      <a:pt x="6" y="2"/>
                      <a:pt x="5" y="0"/>
                    </a:cubicBezTo>
                    <a:cubicBezTo>
                      <a:pt x="5" y="2"/>
                      <a:pt x="2" y="1"/>
                      <a:pt x="2" y="2"/>
                    </a:cubicBezTo>
                    <a:cubicBezTo>
                      <a:pt x="3" y="3"/>
                      <a:pt x="5" y="2"/>
                      <a:pt x="5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5"/>
                      <a:pt x="1" y="1"/>
                      <a:pt x="0" y="4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5" y="8"/>
                      <a:pt x="8" y="4"/>
                      <a:pt x="6" y="8"/>
                    </a:cubicBezTo>
                    <a:cubicBezTo>
                      <a:pt x="9" y="9"/>
                      <a:pt x="7" y="5"/>
                      <a:pt x="9" y="5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6"/>
                      <a:pt x="11" y="5"/>
                      <a:pt x="13" y="5"/>
                    </a:cubicBezTo>
                    <a:cubicBezTo>
                      <a:pt x="12" y="9"/>
                      <a:pt x="15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2997" y="3662"/>
                <a:ext cx="8" cy="15"/>
              </a:xfrm>
              <a:custGeom>
                <a:avLst/>
                <a:gdLst>
                  <a:gd name="T0" fmla="*/ 3 w 3"/>
                  <a:gd name="T1" fmla="*/ 2 h 5"/>
                  <a:gd name="T2" fmla="*/ 3 w 3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0" y="0"/>
                      <a:pt x="2" y="5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3045" y="3668"/>
                <a:ext cx="19" cy="29"/>
              </a:xfrm>
              <a:custGeom>
                <a:avLst/>
                <a:gdLst>
                  <a:gd name="T0" fmla="*/ 1 w 8"/>
                  <a:gd name="T1" fmla="*/ 7 h 10"/>
                  <a:gd name="T2" fmla="*/ 5 w 8"/>
                  <a:gd name="T3" fmla="*/ 6 h 10"/>
                  <a:gd name="T4" fmla="*/ 7 w 8"/>
                  <a:gd name="T5" fmla="*/ 6 h 10"/>
                  <a:gd name="T6" fmla="*/ 8 w 8"/>
                  <a:gd name="T7" fmla="*/ 7 h 10"/>
                  <a:gd name="T8" fmla="*/ 8 w 8"/>
                  <a:gd name="T9" fmla="*/ 2 h 10"/>
                  <a:gd name="T10" fmla="*/ 4 w 8"/>
                  <a:gd name="T11" fmla="*/ 0 h 10"/>
                  <a:gd name="T12" fmla="*/ 1 w 8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1" y="7"/>
                    </a:moveTo>
                    <a:cubicBezTo>
                      <a:pt x="3" y="8"/>
                      <a:pt x="3" y="7"/>
                      <a:pt x="5" y="6"/>
                    </a:cubicBezTo>
                    <a:cubicBezTo>
                      <a:pt x="5" y="10"/>
                      <a:pt x="6" y="6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7" y="4"/>
                      <a:pt x="8" y="5"/>
                      <a:pt x="8" y="2"/>
                    </a:cubicBezTo>
                    <a:cubicBezTo>
                      <a:pt x="6" y="2"/>
                      <a:pt x="6" y="1"/>
                      <a:pt x="4" y="0"/>
                    </a:cubicBezTo>
                    <a:cubicBezTo>
                      <a:pt x="3" y="2"/>
                      <a:pt x="0" y="3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3424" y="3648"/>
                <a:ext cx="52" cy="43"/>
              </a:xfrm>
              <a:custGeom>
                <a:avLst/>
                <a:gdLst>
                  <a:gd name="T0" fmla="*/ 21 w 22"/>
                  <a:gd name="T1" fmla="*/ 5 h 15"/>
                  <a:gd name="T2" fmla="*/ 19 w 22"/>
                  <a:gd name="T3" fmla="*/ 5 h 15"/>
                  <a:gd name="T4" fmla="*/ 20 w 22"/>
                  <a:gd name="T5" fmla="*/ 3 h 15"/>
                  <a:gd name="T6" fmla="*/ 20 w 22"/>
                  <a:gd name="T7" fmla="*/ 4 h 15"/>
                  <a:gd name="T8" fmla="*/ 17 w 22"/>
                  <a:gd name="T9" fmla="*/ 7 h 15"/>
                  <a:gd name="T10" fmla="*/ 14 w 22"/>
                  <a:gd name="T11" fmla="*/ 6 h 15"/>
                  <a:gd name="T12" fmla="*/ 12 w 22"/>
                  <a:gd name="T13" fmla="*/ 4 h 15"/>
                  <a:gd name="T14" fmla="*/ 12 w 22"/>
                  <a:gd name="T15" fmla="*/ 7 h 15"/>
                  <a:gd name="T16" fmla="*/ 13 w 22"/>
                  <a:gd name="T17" fmla="*/ 7 h 15"/>
                  <a:gd name="T18" fmla="*/ 9 w 22"/>
                  <a:gd name="T19" fmla="*/ 9 h 15"/>
                  <a:gd name="T20" fmla="*/ 8 w 22"/>
                  <a:gd name="T21" fmla="*/ 11 h 15"/>
                  <a:gd name="T22" fmla="*/ 5 w 22"/>
                  <a:gd name="T23" fmla="*/ 8 h 15"/>
                  <a:gd name="T24" fmla="*/ 4 w 22"/>
                  <a:gd name="T25" fmla="*/ 6 h 15"/>
                  <a:gd name="T26" fmla="*/ 0 w 22"/>
                  <a:gd name="T27" fmla="*/ 8 h 15"/>
                  <a:gd name="T28" fmla="*/ 1 w 22"/>
                  <a:gd name="T29" fmla="*/ 14 h 15"/>
                  <a:gd name="T30" fmla="*/ 4 w 22"/>
                  <a:gd name="T31" fmla="*/ 13 h 15"/>
                  <a:gd name="T32" fmla="*/ 6 w 22"/>
                  <a:gd name="T33" fmla="*/ 11 h 15"/>
                  <a:gd name="T34" fmla="*/ 8 w 22"/>
                  <a:gd name="T35" fmla="*/ 14 h 15"/>
                  <a:gd name="T36" fmla="*/ 9 w 22"/>
                  <a:gd name="T37" fmla="*/ 12 h 15"/>
                  <a:gd name="T38" fmla="*/ 13 w 22"/>
                  <a:gd name="T39" fmla="*/ 14 h 15"/>
                  <a:gd name="T40" fmla="*/ 13 w 22"/>
                  <a:gd name="T41" fmla="*/ 10 h 15"/>
                  <a:gd name="T42" fmla="*/ 15 w 22"/>
                  <a:gd name="T43" fmla="*/ 10 h 15"/>
                  <a:gd name="T44" fmla="*/ 15 w 22"/>
                  <a:gd name="T45" fmla="*/ 9 h 15"/>
                  <a:gd name="T46" fmla="*/ 20 w 22"/>
                  <a:gd name="T47" fmla="*/ 11 h 15"/>
                  <a:gd name="T48" fmla="*/ 20 w 22"/>
                  <a:gd name="T49" fmla="*/ 7 h 15"/>
                  <a:gd name="T50" fmla="*/ 22 w 22"/>
                  <a:gd name="T51" fmla="*/ 7 h 15"/>
                  <a:gd name="T52" fmla="*/ 21 w 22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21" y="5"/>
                    </a:moveTo>
                    <a:cubicBezTo>
                      <a:pt x="21" y="6"/>
                      <a:pt x="19" y="6"/>
                      <a:pt x="19" y="5"/>
                    </a:cubicBezTo>
                    <a:cubicBezTo>
                      <a:pt x="21" y="6"/>
                      <a:pt x="21" y="0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17" y="4"/>
                      <a:pt x="19" y="7"/>
                      <a:pt x="17" y="7"/>
                    </a:cubicBezTo>
                    <a:cubicBezTo>
                      <a:pt x="16" y="7"/>
                      <a:pt x="16" y="5"/>
                      <a:pt x="14" y="6"/>
                    </a:cubicBezTo>
                    <a:cubicBezTo>
                      <a:pt x="14" y="4"/>
                      <a:pt x="13" y="3"/>
                      <a:pt x="12" y="4"/>
                    </a:cubicBezTo>
                    <a:cubicBezTo>
                      <a:pt x="11" y="6"/>
                      <a:pt x="10" y="7"/>
                      <a:pt x="12" y="7"/>
                    </a:cubicBezTo>
                    <a:cubicBezTo>
                      <a:pt x="12" y="7"/>
                      <a:pt x="13" y="5"/>
                      <a:pt x="13" y="7"/>
                    </a:cubicBezTo>
                    <a:cubicBezTo>
                      <a:pt x="12" y="7"/>
                      <a:pt x="11" y="9"/>
                      <a:pt x="9" y="9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8"/>
                      <a:pt x="7" y="5"/>
                      <a:pt x="4" y="6"/>
                    </a:cubicBezTo>
                    <a:cubicBezTo>
                      <a:pt x="4" y="9"/>
                      <a:pt x="1" y="7"/>
                      <a:pt x="0" y="8"/>
                    </a:cubicBezTo>
                    <a:cubicBezTo>
                      <a:pt x="3" y="9"/>
                      <a:pt x="0" y="11"/>
                      <a:pt x="1" y="14"/>
                    </a:cubicBezTo>
                    <a:cubicBezTo>
                      <a:pt x="2" y="13"/>
                      <a:pt x="5" y="15"/>
                      <a:pt x="4" y="13"/>
                    </a:cubicBezTo>
                    <a:cubicBezTo>
                      <a:pt x="2" y="13"/>
                      <a:pt x="6" y="12"/>
                      <a:pt x="6" y="11"/>
                    </a:cubicBezTo>
                    <a:cubicBezTo>
                      <a:pt x="7" y="12"/>
                      <a:pt x="6" y="14"/>
                      <a:pt x="8" y="14"/>
                    </a:cubicBezTo>
                    <a:cubicBezTo>
                      <a:pt x="9" y="13"/>
                      <a:pt x="8" y="12"/>
                      <a:pt x="9" y="12"/>
                    </a:cubicBezTo>
                    <a:cubicBezTo>
                      <a:pt x="12" y="11"/>
                      <a:pt x="11" y="14"/>
                      <a:pt x="13" y="14"/>
                    </a:cubicBezTo>
                    <a:cubicBezTo>
                      <a:pt x="14" y="12"/>
                      <a:pt x="11" y="10"/>
                      <a:pt x="13" y="10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5" y="9"/>
                    </a:cubicBezTo>
                    <a:cubicBezTo>
                      <a:pt x="17" y="10"/>
                      <a:pt x="16" y="12"/>
                      <a:pt x="20" y="11"/>
                    </a:cubicBezTo>
                    <a:cubicBezTo>
                      <a:pt x="20" y="10"/>
                      <a:pt x="20" y="9"/>
                      <a:pt x="20" y="7"/>
                    </a:cubicBezTo>
                    <a:cubicBezTo>
                      <a:pt x="21" y="7"/>
                      <a:pt x="22" y="8"/>
                      <a:pt x="22" y="7"/>
                    </a:cubicBezTo>
                    <a:cubicBezTo>
                      <a:pt x="22" y="6"/>
                      <a:pt x="22" y="5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3495" y="3654"/>
                <a:ext cx="14" cy="14"/>
              </a:xfrm>
              <a:custGeom>
                <a:avLst/>
                <a:gdLst>
                  <a:gd name="T0" fmla="*/ 3 w 6"/>
                  <a:gd name="T1" fmla="*/ 2 h 5"/>
                  <a:gd name="T2" fmla="*/ 6 w 6"/>
                  <a:gd name="T3" fmla="*/ 2 h 5"/>
                  <a:gd name="T4" fmla="*/ 2 w 6"/>
                  <a:gd name="T5" fmla="*/ 1 h 5"/>
                  <a:gd name="T6" fmla="*/ 2 w 6"/>
                  <a:gd name="T7" fmla="*/ 4 h 5"/>
                  <a:gd name="T8" fmla="*/ 3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5" y="0"/>
                      <a:pt x="5" y="5"/>
                      <a:pt x="6" y="2"/>
                    </a:cubicBezTo>
                    <a:cubicBezTo>
                      <a:pt x="5" y="2"/>
                      <a:pt x="4" y="0"/>
                      <a:pt x="2" y="1"/>
                    </a:cubicBezTo>
                    <a:cubicBezTo>
                      <a:pt x="2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3493" y="3665"/>
                <a:ext cx="19" cy="26"/>
              </a:xfrm>
              <a:custGeom>
                <a:avLst/>
                <a:gdLst>
                  <a:gd name="T0" fmla="*/ 6 w 8"/>
                  <a:gd name="T1" fmla="*/ 7 h 9"/>
                  <a:gd name="T2" fmla="*/ 5 w 8"/>
                  <a:gd name="T3" fmla="*/ 6 h 9"/>
                  <a:gd name="T4" fmla="*/ 4 w 8"/>
                  <a:gd name="T5" fmla="*/ 3 h 9"/>
                  <a:gd name="T6" fmla="*/ 6 w 8"/>
                  <a:gd name="T7" fmla="*/ 3 h 9"/>
                  <a:gd name="T8" fmla="*/ 6 w 8"/>
                  <a:gd name="T9" fmla="*/ 0 h 9"/>
                  <a:gd name="T10" fmla="*/ 1 w 8"/>
                  <a:gd name="T11" fmla="*/ 4 h 9"/>
                  <a:gd name="T12" fmla="*/ 4 w 8"/>
                  <a:gd name="T13" fmla="*/ 9 h 9"/>
                  <a:gd name="T14" fmla="*/ 8 w 8"/>
                  <a:gd name="T15" fmla="*/ 5 h 9"/>
                  <a:gd name="T16" fmla="*/ 6 w 8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6" y="7"/>
                    </a:moveTo>
                    <a:cubicBezTo>
                      <a:pt x="5" y="7"/>
                      <a:pt x="5" y="6"/>
                      <a:pt x="5" y="6"/>
                    </a:cubicBezTo>
                    <a:cubicBezTo>
                      <a:pt x="6" y="7"/>
                      <a:pt x="4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7" y="0"/>
                      <a:pt x="6" y="0"/>
                    </a:cubicBezTo>
                    <a:cubicBezTo>
                      <a:pt x="6" y="3"/>
                      <a:pt x="0" y="0"/>
                      <a:pt x="1" y="4"/>
                    </a:cubicBezTo>
                    <a:cubicBezTo>
                      <a:pt x="3" y="4"/>
                      <a:pt x="4" y="6"/>
                      <a:pt x="4" y="9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7" y="5"/>
                      <a:pt x="6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3407" y="3659"/>
                <a:ext cx="17" cy="29"/>
              </a:xfrm>
              <a:custGeom>
                <a:avLst/>
                <a:gdLst>
                  <a:gd name="T0" fmla="*/ 6 w 7"/>
                  <a:gd name="T1" fmla="*/ 2 h 10"/>
                  <a:gd name="T2" fmla="*/ 5 w 7"/>
                  <a:gd name="T3" fmla="*/ 0 h 10"/>
                  <a:gd name="T4" fmla="*/ 3 w 7"/>
                  <a:gd name="T5" fmla="*/ 0 h 10"/>
                  <a:gd name="T6" fmla="*/ 4 w 7"/>
                  <a:gd name="T7" fmla="*/ 3 h 10"/>
                  <a:gd name="T8" fmla="*/ 0 w 7"/>
                  <a:gd name="T9" fmla="*/ 3 h 10"/>
                  <a:gd name="T10" fmla="*/ 0 w 7"/>
                  <a:gd name="T11" fmla="*/ 7 h 10"/>
                  <a:gd name="T12" fmla="*/ 4 w 7"/>
                  <a:gd name="T13" fmla="*/ 5 h 10"/>
                  <a:gd name="T14" fmla="*/ 2 w 7"/>
                  <a:gd name="T15" fmla="*/ 7 h 10"/>
                  <a:gd name="T16" fmla="*/ 4 w 7"/>
                  <a:gd name="T17" fmla="*/ 7 h 10"/>
                  <a:gd name="T18" fmla="*/ 4 w 7"/>
                  <a:gd name="T19" fmla="*/ 10 h 10"/>
                  <a:gd name="T20" fmla="*/ 6 w 7"/>
                  <a:gd name="T21" fmla="*/ 7 h 10"/>
                  <a:gd name="T22" fmla="*/ 4 w 7"/>
                  <a:gd name="T23" fmla="*/ 3 h 10"/>
                  <a:gd name="T24" fmla="*/ 6 w 7"/>
                  <a:gd name="T25" fmla="*/ 4 h 10"/>
                  <a:gd name="T26" fmla="*/ 6 w 7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6" y="3"/>
                      <a:pt x="5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4"/>
                      <a:pt x="1" y="6"/>
                      <a:pt x="0" y="7"/>
                    </a:cubicBezTo>
                    <a:cubicBezTo>
                      <a:pt x="2" y="7"/>
                      <a:pt x="2" y="5"/>
                      <a:pt x="4" y="5"/>
                    </a:cubicBezTo>
                    <a:cubicBezTo>
                      <a:pt x="4" y="6"/>
                      <a:pt x="2" y="7"/>
                      <a:pt x="2" y="7"/>
                    </a:cubicBezTo>
                    <a:cubicBezTo>
                      <a:pt x="2" y="8"/>
                      <a:pt x="5" y="6"/>
                      <a:pt x="4" y="7"/>
                    </a:cubicBezTo>
                    <a:cubicBezTo>
                      <a:pt x="4" y="8"/>
                      <a:pt x="1" y="9"/>
                      <a:pt x="4" y="10"/>
                    </a:cubicBezTo>
                    <a:cubicBezTo>
                      <a:pt x="4" y="8"/>
                      <a:pt x="6" y="9"/>
                      <a:pt x="6" y="7"/>
                    </a:cubicBezTo>
                    <a:cubicBezTo>
                      <a:pt x="5" y="7"/>
                      <a:pt x="4" y="5"/>
                      <a:pt x="4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3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3402" y="368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3469" y="3680"/>
                <a:ext cx="7" cy="11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2 h 4"/>
                  <a:gd name="T4" fmla="*/ 0 w 3"/>
                  <a:gd name="T5" fmla="*/ 1 h 4"/>
                  <a:gd name="T6" fmla="*/ 1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2 w 3"/>
                  <a:gd name="T13" fmla="*/ 1 h 4"/>
                  <a:gd name="T14" fmla="*/ 2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3481" y="3657"/>
                <a:ext cx="14" cy="34"/>
              </a:xfrm>
              <a:custGeom>
                <a:avLst/>
                <a:gdLst>
                  <a:gd name="T0" fmla="*/ 2 w 6"/>
                  <a:gd name="T1" fmla="*/ 5 h 12"/>
                  <a:gd name="T2" fmla="*/ 1 w 6"/>
                  <a:gd name="T3" fmla="*/ 3 h 12"/>
                  <a:gd name="T4" fmla="*/ 2 w 6"/>
                  <a:gd name="T5" fmla="*/ 0 h 12"/>
                  <a:gd name="T6" fmla="*/ 0 w 6"/>
                  <a:gd name="T7" fmla="*/ 1 h 12"/>
                  <a:gd name="T8" fmla="*/ 1 w 6"/>
                  <a:gd name="T9" fmla="*/ 8 h 12"/>
                  <a:gd name="T10" fmla="*/ 2 w 6"/>
                  <a:gd name="T11" fmla="*/ 11 h 12"/>
                  <a:gd name="T12" fmla="*/ 6 w 6"/>
                  <a:gd name="T13" fmla="*/ 12 h 12"/>
                  <a:gd name="T14" fmla="*/ 2 w 6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2" y="5"/>
                    </a:moveTo>
                    <a:cubicBezTo>
                      <a:pt x="2" y="3"/>
                      <a:pt x="4" y="1"/>
                      <a:pt x="1" y="3"/>
                    </a:cubicBezTo>
                    <a:cubicBezTo>
                      <a:pt x="0" y="1"/>
                      <a:pt x="5" y="1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0"/>
                      <a:pt x="4" y="10"/>
                      <a:pt x="6" y="12"/>
                    </a:cubicBezTo>
                    <a:cubicBezTo>
                      <a:pt x="6" y="8"/>
                      <a:pt x="3" y="8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>
                <a:spLocks noEditPoints="1"/>
              </p:cNvSpPr>
              <p:nvPr/>
            </p:nvSpPr>
            <p:spPr bwMode="auto">
              <a:xfrm>
                <a:off x="2862" y="3665"/>
                <a:ext cx="74" cy="26"/>
              </a:xfrm>
              <a:custGeom>
                <a:avLst/>
                <a:gdLst>
                  <a:gd name="T0" fmla="*/ 8 w 31"/>
                  <a:gd name="T1" fmla="*/ 1 h 9"/>
                  <a:gd name="T2" fmla="*/ 4 w 31"/>
                  <a:gd name="T3" fmla="*/ 1 h 9"/>
                  <a:gd name="T4" fmla="*/ 2 w 31"/>
                  <a:gd name="T5" fmla="*/ 6 h 9"/>
                  <a:gd name="T6" fmla="*/ 4 w 31"/>
                  <a:gd name="T7" fmla="*/ 5 h 9"/>
                  <a:gd name="T8" fmla="*/ 9 w 31"/>
                  <a:gd name="T9" fmla="*/ 7 h 9"/>
                  <a:gd name="T10" fmla="*/ 10 w 31"/>
                  <a:gd name="T11" fmla="*/ 5 h 9"/>
                  <a:gd name="T12" fmla="*/ 15 w 31"/>
                  <a:gd name="T13" fmla="*/ 5 h 9"/>
                  <a:gd name="T14" fmla="*/ 15 w 31"/>
                  <a:gd name="T15" fmla="*/ 7 h 9"/>
                  <a:gd name="T16" fmla="*/ 18 w 31"/>
                  <a:gd name="T17" fmla="*/ 6 h 9"/>
                  <a:gd name="T18" fmla="*/ 18 w 31"/>
                  <a:gd name="T19" fmla="*/ 4 h 9"/>
                  <a:gd name="T20" fmla="*/ 20 w 31"/>
                  <a:gd name="T21" fmla="*/ 5 h 9"/>
                  <a:gd name="T22" fmla="*/ 23 w 31"/>
                  <a:gd name="T23" fmla="*/ 3 h 9"/>
                  <a:gd name="T24" fmla="*/ 21 w 31"/>
                  <a:gd name="T25" fmla="*/ 7 h 9"/>
                  <a:gd name="T26" fmla="*/ 19 w 31"/>
                  <a:gd name="T27" fmla="*/ 8 h 9"/>
                  <a:gd name="T28" fmla="*/ 22 w 31"/>
                  <a:gd name="T29" fmla="*/ 9 h 9"/>
                  <a:gd name="T30" fmla="*/ 30 w 31"/>
                  <a:gd name="T31" fmla="*/ 6 h 9"/>
                  <a:gd name="T32" fmla="*/ 28 w 31"/>
                  <a:gd name="T33" fmla="*/ 1 h 9"/>
                  <a:gd name="T34" fmla="*/ 26 w 31"/>
                  <a:gd name="T35" fmla="*/ 5 h 9"/>
                  <a:gd name="T36" fmla="*/ 27 w 31"/>
                  <a:gd name="T37" fmla="*/ 1 h 9"/>
                  <a:gd name="T38" fmla="*/ 25 w 31"/>
                  <a:gd name="T39" fmla="*/ 5 h 9"/>
                  <a:gd name="T40" fmla="*/ 24 w 31"/>
                  <a:gd name="T41" fmla="*/ 1 h 9"/>
                  <a:gd name="T42" fmla="*/ 20 w 31"/>
                  <a:gd name="T43" fmla="*/ 3 h 9"/>
                  <a:gd name="T44" fmla="*/ 18 w 31"/>
                  <a:gd name="T45" fmla="*/ 1 h 9"/>
                  <a:gd name="T46" fmla="*/ 19 w 31"/>
                  <a:gd name="T47" fmla="*/ 3 h 9"/>
                  <a:gd name="T48" fmla="*/ 18 w 31"/>
                  <a:gd name="T49" fmla="*/ 1 h 9"/>
                  <a:gd name="T50" fmla="*/ 14 w 31"/>
                  <a:gd name="T51" fmla="*/ 5 h 9"/>
                  <a:gd name="T52" fmla="*/ 8 w 31"/>
                  <a:gd name="T53" fmla="*/ 3 h 9"/>
                  <a:gd name="T54" fmla="*/ 8 w 31"/>
                  <a:gd name="T55" fmla="*/ 1 h 9"/>
                  <a:gd name="T56" fmla="*/ 8 w 31"/>
                  <a:gd name="T57" fmla="*/ 6 h 9"/>
                  <a:gd name="T58" fmla="*/ 7 w 31"/>
                  <a:gd name="T59" fmla="*/ 2 h 9"/>
                  <a:gd name="T60" fmla="*/ 8 w 31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9">
                    <a:moveTo>
                      <a:pt x="8" y="1"/>
                    </a:moveTo>
                    <a:cubicBezTo>
                      <a:pt x="7" y="1"/>
                      <a:pt x="5" y="2"/>
                      <a:pt x="4" y="1"/>
                    </a:cubicBezTo>
                    <a:cubicBezTo>
                      <a:pt x="6" y="5"/>
                      <a:pt x="0" y="4"/>
                      <a:pt x="2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2" y="8"/>
                      <a:pt x="8" y="8"/>
                      <a:pt x="9" y="7"/>
                    </a:cubicBezTo>
                    <a:cubicBezTo>
                      <a:pt x="9" y="7"/>
                      <a:pt x="9" y="5"/>
                      <a:pt x="10" y="5"/>
                    </a:cubicBezTo>
                    <a:cubicBezTo>
                      <a:pt x="12" y="9"/>
                      <a:pt x="12" y="5"/>
                      <a:pt x="15" y="5"/>
                    </a:cubicBezTo>
                    <a:cubicBezTo>
                      <a:pt x="15" y="6"/>
                      <a:pt x="14" y="7"/>
                      <a:pt x="15" y="7"/>
                    </a:cubicBezTo>
                    <a:cubicBezTo>
                      <a:pt x="15" y="4"/>
                      <a:pt x="19" y="8"/>
                      <a:pt x="18" y="6"/>
                    </a:cubicBezTo>
                    <a:cubicBezTo>
                      <a:pt x="18" y="6"/>
                      <a:pt x="16" y="4"/>
                      <a:pt x="18" y="4"/>
                    </a:cubicBezTo>
                    <a:cubicBezTo>
                      <a:pt x="19" y="4"/>
                      <a:pt x="18" y="6"/>
                      <a:pt x="20" y="5"/>
                    </a:cubicBezTo>
                    <a:cubicBezTo>
                      <a:pt x="22" y="5"/>
                      <a:pt x="21" y="3"/>
                      <a:pt x="23" y="3"/>
                    </a:cubicBezTo>
                    <a:cubicBezTo>
                      <a:pt x="22" y="4"/>
                      <a:pt x="22" y="6"/>
                      <a:pt x="21" y="7"/>
                    </a:cubicBezTo>
                    <a:cubicBezTo>
                      <a:pt x="21" y="6"/>
                      <a:pt x="19" y="7"/>
                      <a:pt x="19" y="8"/>
                    </a:cubicBezTo>
                    <a:cubicBezTo>
                      <a:pt x="21" y="8"/>
                      <a:pt x="21" y="9"/>
                      <a:pt x="22" y="9"/>
                    </a:cubicBezTo>
                    <a:cubicBezTo>
                      <a:pt x="23" y="7"/>
                      <a:pt x="27" y="5"/>
                      <a:pt x="30" y="6"/>
                    </a:cubicBezTo>
                    <a:cubicBezTo>
                      <a:pt x="31" y="3"/>
                      <a:pt x="30" y="1"/>
                      <a:pt x="28" y="1"/>
                    </a:cubicBezTo>
                    <a:cubicBezTo>
                      <a:pt x="27" y="2"/>
                      <a:pt x="28" y="5"/>
                      <a:pt x="26" y="5"/>
                    </a:cubicBezTo>
                    <a:cubicBezTo>
                      <a:pt x="26" y="4"/>
                      <a:pt x="26" y="2"/>
                      <a:pt x="27" y="1"/>
                    </a:cubicBezTo>
                    <a:cubicBezTo>
                      <a:pt x="24" y="0"/>
                      <a:pt x="27" y="5"/>
                      <a:pt x="25" y="5"/>
                    </a:cubicBezTo>
                    <a:cubicBezTo>
                      <a:pt x="24" y="4"/>
                      <a:pt x="26" y="1"/>
                      <a:pt x="24" y="1"/>
                    </a:cubicBezTo>
                    <a:cubicBezTo>
                      <a:pt x="24" y="3"/>
                      <a:pt x="21" y="2"/>
                      <a:pt x="20" y="3"/>
                    </a:cubicBezTo>
                    <a:cubicBezTo>
                      <a:pt x="22" y="1"/>
                      <a:pt x="20" y="1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8" y="2"/>
                      <a:pt x="15" y="4"/>
                      <a:pt x="18" y="1"/>
                    </a:cubicBezTo>
                    <a:cubicBezTo>
                      <a:pt x="15" y="1"/>
                      <a:pt x="16" y="5"/>
                      <a:pt x="14" y="5"/>
                    </a:cubicBezTo>
                    <a:cubicBezTo>
                      <a:pt x="16" y="0"/>
                      <a:pt x="11" y="4"/>
                      <a:pt x="8" y="3"/>
                    </a:cubicBezTo>
                    <a:cubicBezTo>
                      <a:pt x="8" y="3"/>
                      <a:pt x="8" y="2"/>
                      <a:pt x="8" y="1"/>
                    </a:cubicBezTo>
                    <a:close/>
                    <a:moveTo>
                      <a:pt x="8" y="6"/>
                    </a:moveTo>
                    <a:cubicBezTo>
                      <a:pt x="7" y="7"/>
                      <a:pt x="3" y="2"/>
                      <a:pt x="7" y="2"/>
                    </a:cubicBezTo>
                    <a:cubicBezTo>
                      <a:pt x="4" y="4"/>
                      <a:pt x="9" y="5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2667" y="3665"/>
                <a:ext cx="54" cy="32"/>
              </a:xfrm>
              <a:custGeom>
                <a:avLst/>
                <a:gdLst>
                  <a:gd name="T0" fmla="*/ 19 w 23"/>
                  <a:gd name="T1" fmla="*/ 6 h 11"/>
                  <a:gd name="T2" fmla="*/ 23 w 23"/>
                  <a:gd name="T3" fmla="*/ 2 h 11"/>
                  <a:gd name="T4" fmla="*/ 17 w 23"/>
                  <a:gd name="T5" fmla="*/ 3 h 11"/>
                  <a:gd name="T6" fmla="*/ 15 w 23"/>
                  <a:gd name="T7" fmla="*/ 2 h 11"/>
                  <a:gd name="T8" fmla="*/ 15 w 23"/>
                  <a:gd name="T9" fmla="*/ 1 h 11"/>
                  <a:gd name="T10" fmla="*/ 12 w 23"/>
                  <a:gd name="T11" fmla="*/ 2 h 11"/>
                  <a:gd name="T12" fmla="*/ 10 w 23"/>
                  <a:gd name="T13" fmla="*/ 1 h 11"/>
                  <a:gd name="T14" fmla="*/ 8 w 23"/>
                  <a:gd name="T15" fmla="*/ 2 h 11"/>
                  <a:gd name="T16" fmla="*/ 8 w 23"/>
                  <a:gd name="T17" fmla="*/ 4 h 11"/>
                  <a:gd name="T18" fmla="*/ 1 w 23"/>
                  <a:gd name="T19" fmla="*/ 3 h 11"/>
                  <a:gd name="T20" fmla="*/ 2 w 23"/>
                  <a:gd name="T21" fmla="*/ 1 h 11"/>
                  <a:gd name="T22" fmla="*/ 0 w 23"/>
                  <a:gd name="T23" fmla="*/ 1 h 11"/>
                  <a:gd name="T24" fmla="*/ 0 w 23"/>
                  <a:gd name="T25" fmla="*/ 5 h 11"/>
                  <a:gd name="T26" fmla="*/ 0 w 23"/>
                  <a:gd name="T27" fmla="*/ 5 h 11"/>
                  <a:gd name="T28" fmla="*/ 3 w 23"/>
                  <a:gd name="T29" fmla="*/ 6 h 11"/>
                  <a:gd name="T30" fmla="*/ 5 w 23"/>
                  <a:gd name="T31" fmla="*/ 5 h 11"/>
                  <a:gd name="T32" fmla="*/ 6 w 23"/>
                  <a:gd name="T33" fmla="*/ 3 h 11"/>
                  <a:gd name="T34" fmla="*/ 6 w 23"/>
                  <a:gd name="T35" fmla="*/ 5 h 11"/>
                  <a:gd name="T36" fmla="*/ 15 w 23"/>
                  <a:gd name="T37" fmla="*/ 7 h 11"/>
                  <a:gd name="T38" fmla="*/ 18 w 23"/>
                  <a:gd name="T39" fmla="*/ 5 h 11"/>
                  <a:gd name="T40" fmla="*/ 23 w 23"/>
                  <a:gd name="T41" fmla="*/ 9 h 11"/>
                  <a:gd name="T42" fmla="*/ 19 w 23"/>
                  <a:gd name="T4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1">
                    <a:moveTo>
                      <a:pt x="19" y="6"/>
                    </a:moveTo>
                    <a:cubicBezTo>
                      <a:pt x="22" y="6"/>
                      <a:pt x="22" y="4"/>
                      <a:pt x="23" y="2"/>
                    </a:cubicBezTo>
                    <a:cubicBezTo>
                      <a:pt x="19" y="2"/>
                      <a:pt x="20" y="2"/>
                      <a:pt x="17" y="3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2" y="2"/>
                      <a:pt x="11" y="0"/>
                      <a:pt x="10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9" y="2"/>
                      <a:pt x="9" y="4"/>
                      <a:pt x="8" y="4"/>
                    </a:cubicBezTo>
                    <a:cubicBezTo>
                      <a:pt x="8" y="0"/>
                      <a:pt x="3" y="3"/>
                      <a:pt x="1" y="3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1" y="7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5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5"/>
                      <a:pt x="12" y="6"/>
                      <a:pt x="15" y="7"/>
                    </a:cubicBezTo>
                    <a:cubicBezTo>
                      <a:pt x="15" y="6"/>
                      <a:pt x="17" y="5"/>
                      <a:pt x="18" y="5"/>
                    </a:cubicBezTo>
                    <a:cubicBezTo>
                      <a:pt x="19" y="6"/>
                      <a:pt x="21" y="11"/>
                      <a:pt x="23" y="9"/>
                    </a:cubicBezTo>
                    <a:cubicBezTo>
                      <a:pt x="22" y="8"/>
                      <a:pt x="20" y="8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2926" y="3685"/>
                <a:ext cx="7" cy="12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3 h 4"/>
                  <a:gd name="T4" fmla="*/ 0 w 3"/>
                  <a:gd name="T5" fmla="*/ 1 h 4"/>
                  <a:gd name="T6" fmla="*/ 0 w 3"/>
                  <a:gd name="T7" fmla="*/ 3 h 4"/>
                  <a:gd name="T8" fmla="*/ 2 w 3"/>
                  <a:gd name="T9" fmla="*/ 4 h 4"/>
                  <a:gd name="T10" fmla="*/ 2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2795" y="3668"/>
                <a:ext cx="26" cy="20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3 h 7"/>
                  <a:gd name="T4" fmla="*/ 4 w 11"/>
                  <a:gd name="T5" fmla="*/ 0 h 7"/>
                  <a:gd name="T6" fmla="*/ 3 w 11"/>
                  <a:gd name="T7" fmla="*/ 2 h 7"/>
                  <a:gd name="T8" fmla="*/ 1 w 11"/>
                  <a:gd name="T9" fmla="*/ 4 h 7"/>
                  <a:gd name="T10" fmla="*/ 3 w 11"/>
                  <a:gd name="T11" fmla="*/ 4 h 7"/>
                  <a:gd name="T12" fmla="*/ 3 w 11"/>
                  <a:gd name="T13" fmla="*/ 6 h 7"/>
                  <a:gd name="T14" fmla="*/ 11 w 11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7" y="3"/>
                      <a:pt x="7" y="3"/>
                      <a:pt x="4" y="0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5" y="3"/>
                      <a:pt x="1" y="1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0" y="6"/>
                      <a:pt x="5" y="3"/>
                      <a:pt x="3" y="6"/>
                    </a:cubicBezTo>
                    <a:cubicBezTo>
                      <a:pt x="7" y="7"/>
                      <a:pt x="8" y="5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2852" y="3671"/>
                <a:ext cx="7" cy="9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0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2821" y="3668"/>
                <a:ext cx="46" cy="26"/>
              </a:xfrm>
              <a:custGeom>
                <a:avLst/>
                <a:gdLst>
                  <a:gd name="T0" fmla="*/ 16 w 19"/>
                  <a:gd name="T1" fmla="*/ 6 h 9"/>
                  <a:gd name="T2" fmla="*/ 18 w 19"/>
                  <a:gd name="T3" fmla="*/ 2 h 9"/>
                  <a:gd name="T4" fmla="*/ 16 w 19"/>
                  <a:gd name="T5" fmla="*/ 4 h 9"/>
                  <a:gd name="T6" fmla="*/ 10 w 19"/>
                  <a:gd name="T7" fmla="*/ 0 h 9"/>
                  <a:gd name="T8" fmla="*/ 6 w 19"/>
                  <a:gd name="T9" fmla="*/ 1 h 9"/>
                  <a:gd name="T10" fmla="*/ 3 w 19"/>
                  <a:gd name="T11" fmla="*/ 2 h 9"/>
                  <a:gd name="T12" fmla="*/ 0 w 19"/>
                  <a:gd name="T13" fmla="*/ 1 h 9"/>
                  <a:gd name="T14" fmla="*/ 0 w 19"/>
                  <a:gd name="T15" fmla="*/ 5 h 9"/>
                  <a:gd name="T16" fmla="*/ 5 w 19"/>
                  <a:gd name="T17" fmla="*/ 4 h 9"/>
                  <a:gd name="T18" fmla="*/ 7 w 19"/>
                  <a:gd name="T19" fmla="*/ 8 h 9"/>
                  <a:gd name="T20" fmla="*/ 10 w 19"/>
                  <a:gd name="T21" fmla="*/ 8 h 9"/>
                  <a:gd name="T22" fmla="*/ 11 w 19"/>
                  <a:gd name="T23" fmla="*/ 4 h 9"/>
                  <a:gd name="T24" fmla="*/ 14 w 19"/>
                  <a:gd name="T25" fmla="*/ 8 h 9"/>
                  <a:gd name="T26" fmla="*/ 15 w 19"/>
                  <a:gd name="T27" fmla="*/ 9 h 9"/>
                  <a:gd name="T28" fmla="*/ 16 w 19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9">
                    <a:moveTo>
                      <a:pt x="16" y="6"/>
                    </a:moveTo>
                    <a:cubicBezTo>
                      <a:pt x="19" y="6"/>
                      <a:pt x="17" y="3"/>
                      <a:pt x="18" y="2"/>
                    </a:cubicBezTo>
                    <a:cubicBezTo>
                      <a:pt x="15" y="1"/>
                      <a:pt x="17" y="5"/>
                      <a:pt x="16" y="4"/>
                    </a:cubicBezTo>
                    <a:cubicBezTo>
                      <a:pt x="13" y="6"/>
                      <a:pt x="11" y="2"/>
                      <a:pt x="10" y="0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6" y="6"/>
                      <a:pt x="5" y="6"/>
                      <a:pt x="7" y="8"/>
                    </a:cubicBezTo>
                    <a:cubicBezTo>
                      <a:pt x="9" y="8"/>
                      <a:pt x="8" y="6"/>
                      <a:pt x="10" y="8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6"/>
                      <a:pt x="14" y="6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4" y="6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2762" y="3665"/>
                <a:ext cx="33" cy="26"/>
              </a:xfrm>
              <a:custGeom>
                <a:avLst/>
                <a:gdLst>
                  <a:gd name="T0" fmla="*/ 14 w 14"/>
                  <a:gd name="T1" fmla="*/ 5 h 9"/>
                  <a:gd name="T2" fmla="*/ 11 w 14"/>
                  <a:gd name="T3" fmla="*/ 3 h 9"/>
                  <a:gd name="T4" fmla="*/ 10 w 14"/>
                  <a:gd name="T5" fmla="*/ 5 h 9"/>
                  <a:gd name="T6" fmla="*/ 8 w 14"/>
                  <a:gd name="T7" fmla="*/ 2 h 9"/>
                  <a:gd name="T8" fmla="*/ 5 w 14"/>
                  <a:gd name="T9" fmla="*/ 5 h 9"/>
                  <a:gd name="T10" fmla="*/ 5 w 14"/>
                  <a:gd name="T11" fmla="*/ 5 h 9"/>
                  <a:gd name="T12" fmla="*/ 6 w 14"/>
                  <a:gd name="T13" fmla="*/ 2 h 9"/>
                  <a:gd name="T14" fmla="*/ 2 w 14"/>
                  <a:gd name="T15" fmla="*/ 5 h 9"/>
                  <a:gd name="T16" fmla="*/ 0 w 14"/>
                  <a:gd name="T17" fmla="*/ 3 h 9"/>
                  <a:gd name="T18" fmla="*/ 1 w 14"/>
                  <a:gd name="T19" fmla="*/ 7 h 9"/>
                  <a:gd name="T20" fmla="*/ 5 w 14"/>
                  <a:gd name="T21" fmla="*/ 8 h 9"/>
                  <a:gd name="T22" fmla="*/ 9 w 14"/>
                  <a:gd name="T23" fmla="*/ 6 h 9"/>
                  <a:gd name="T24" fmla="*/ 10 w 14"/>
                  <a:gd name="T25" fmla="*/ 8 h 9"/>
                  <a:gd name="T26" fmla="*/ 14 w 14"/>
                  <a:gd name="T27" fmla="*/ 6 h 9"/>
                  <a:gd name="T28" fmla="*/ 14 w 14"/>
                  <a:gd name="T2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13" y="4"/>
                      <a:pt x="12" y="0"/>
                      <a:pt x="11" y="3"/>
                    </a:cubicBezTo>
                    <a:cubicBezTo>
                      <a:pt x="13" y="3"/>
                      <a:pt x="11" y="6"/>
                      <a:pt x="10" y="5"/>
                    </a:cubicBezTo>
                    <a:cubicBezTo>
                      <a:pt x="11" y="3"/>
                      <a:pt x="9" y="3"/>
                      <a:pt x="8" y="2"/>
                    </a:cubicBezTo>
                    <a:cubicBezTo>
                      <a:pt x="8" y="4"/>
                      <a:pt x="5" y="3"/>
                      <a:pt x="5" y="5"/>
                    </a:cubicBezTo>
                    <a:cubicBezTo>
                      <a:pt x="5" y="5"/>
                      <a:pt x="6" y="5"/>
                      <a:pt x="5" y="5"/>
                    </a:cubicBezTo>
                    <a:cubicBezTo>
                      <a:pt x="2" y="5"/>
                      <a:pt x="6" y="3"/>
                      <a:pt x="6" y="2"/>
                    </a:cubicBezTo>
                    <a:cubicBezTo>
                      <a:pt x="3" y="1"/>
                      <a:pt x="4" y="5"/>
                      <a:pt x="2" y="5"/>
                    </a:cubicBezTo>
                    <a:cubicBezTo>
                      <a:pt x="3" y="3"/>
                      <a:pt x="0" y="1"/>
                      <a:pt x="0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4" y="5"/>
                      <a:pt x="7" y="7"/>
                      <a:pt x="9" y="6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9" y="4"/>
                      <a:pt x="13" y="9"/>
                      <a:pt x="14" y="6"/>
                    </a:cubicBezTo>
                    <a:cubicBezTo>
                      <a:pt x="12" y="6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2890" y="3688"/>
                <a:ext cx="7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3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2817" y="3682"/>
                <a:ext cx="4" cy="12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1" y="0"/>
                      <a:pt x="0" y="2"/>
                    </a:cubicBezTo>
                    <a:cubicBezTo>
                      <a:pt x="1" y="2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2738" y="3685"/>
                <a:ext cx="14" cy="12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3 h 4"/>
                  <a:gd name="T4" fmla="*/ 6 w 6"/>
                  <a:gd name="T5" fmla="*/ 1 h 4"/>
                  <a:gd name="T6" fmla="*/ 4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0"/>
                      <a:pt x="0" y="4"/>
                      <a:pt x="3" y="3"/>
                    </a:cubicBezTo>
                    <a:cubicBezTo>
                      <a:pt x="3" y="2"/>
                      <a:pt x="6" y="2"/>
                      <a:pt x="6" y="1"/>
                    </a:cubicBezTo>
                    <a:cubicBezTo>
                      <a:pt x="4" y="1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2721" y="3668"/>
                <a:ext cx="41" cy="23"/>
              </a:xfrm>
              <a:custGeom>
                <a:avLst/>
                <a:gdLst>
                  <a:gd name="T0" fmla="*/ 17 w 17"/>
                  <a:gd name="T1" fmla="*/ 4 h 8"/>
                  <a:gd name="T2" fmla="*/ 15 w 17"/>
                  <a:gd name="T3" fmla="*/ 1 h 8"/>
                  <a:gd name="T4" fmla="*/ 10 w 17"/>
                  <a:gd name="T5" fmla="*/ 3 h 8"/>
                  <a:gd name="T6" fmla="*/ 7 w 17"/>
                  <a:gd name="T7" fmla="*/ 2 h 8"/>
                  <a:gd name="T8" fmla="*/ 4 w 17"/>
                  <a:gd name="T9" fmla="*/ 4 h 8"/>
                  <a:gd name="T10" fmla="*/ 5 w 17"/>
                  <a:gd name="T11" fmla="*/ 0 h 8"/>
                  <a:gd name="T12" fmla="*/ 1 w 17"/>
                  <a:gd name="T13" fmla="*/ 1 h 8"/>
                  <a:gd name="T14" fmla="*/ 0 w 17"/>
                  <a:gd name="T15" fmla="*/ 4 h 8"/>
                  <a:gd name="T16" fmla="*/ 4 w 17"/>
                  <a:gd name="T17" fmla="*/ 5 h 8"/>
                  <a:gd name="T18" fmla="*/ 6 w 17"/>
                  <a:gd name="T19" fmla="*/ 5 h 8"/>
                  <a:gd name="T20" fmla="*/ 8 w 17"/>
                  <a:gd name="T21" fmla="*/ 4 h 8"/>
                  <a:gd name="T22" fmla="*/ 11 w 17"/>
                  <a:gd name="T23" fmla="*/ 4 h 8"/>
                  <a:gd name="T24" fmla="*/ 17 w 17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6" y="4"/>
                      <a:pt x="14" y="4"/>
                      <a:pt x="15" y="1"/>
                    </a:cubicBezTo>
                    <a:cubicBezTo>
                      <a:pt x="12" y="2"/>
                      <a:pt x="12" y="3"/>
                      <a:pt x="10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2"/>
                      <a:pt x="8" y="5"/>
                      <a:pt x="4" y="4"/>
                    </a:cubicBezTo>
                    <a:cubicBezTo>
                      <a:pt x="4" y="3"/>
                      <a:pt x="8" y="1"/>
                      <a:pt x="5" y="0"/>
                    </a:cubicBezTo>
                    <a:cubicBezTo>
                      <a:pt x="5" y="2"/>
                      <a:pt x="2" y="1"/>
                      <a:pt x="1" y="1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2"/>
                      <a:pt x="3" y="8"/>
                      <a:pt x="4" y="5"/>
                    </a:cubicBezTo>
                    <a:cubicBezTo>
                      <a:pt x="2" y="4"/>
                      <a:pt x="5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10" y="4"/>
                      <a:pt x="10" y="5"/>
                      <a:pt x="11" y="4"/>
                    </a:cubicBezTo>
                    <a:cubicBezTo>
                      <a:pt x="13" y="2"/>
                      <a:pt x="17" y="8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27" name="矩形 26"/>
            <p:cNvSpPr/>
            <p:nvPr/>
          </p:nvSpPr>
          <p:spPr>
            <a:xfrm>
              <a:off x="1037004" y="383565"/>
              <a:ext cx="233910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1337</Words>
  <Application>Microsoft Office PowerPoint</Application>
  <PresentationFormat>自定义</PresentationFormat>
  <Paragraphs>198</Paragraphs>
  <Slides>28</Slides>
  <Notes>3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29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Sky123.Org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PPTS</dc:title>
  <dc:subject>PPTS</dc:subject>
  <dc:creator>PPTS</dc:creator>
  <cp:keywords>PPTS</cp:keywords>
  <dc:description>PPTS</dc:description>
  <cp:lastModifiedBy>admin</cp:lastModifiedBy>
  <cp:revision>27</cp:revision>
  <dcterms:created xsi:type="dcterms:W3CDTF">2016-05-10T09:09:00Z</dcterms:created>
  <dcterms:modified xsi:type="dcterms:W3CDTF">2016-10-02T06:51:04Z</dcterms:modified>
  <cp:category>PPTS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2052-10.1.0.5603</vt:lpwstr>
  </property>
</Properties>
</file>